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59"/>
  </p:notesMasterIdLst>
  <p:sldIdLst>
    <p:sldId id="274" r:id="rId2"/>
    <p:sldId id="268" r:id="rId3"/>
    <p:sldId id="547" r:id="rId4"/>
    <p:sldId id="548" r:id="rId5"/>
    <p:sldId id="747" r:id="rId6"/>
    <p:sldId id="313" r:id="rId7"/>
    <p:sldId id="780" r:id="rId8"/>
    <p:sldId id="779" r:id="rId9"/>
    <p:sldId id="781" r:id="rId10"/>
    <p:sldId id="744" r:id="rId11"/>
    <p:sldId id="782" r:id="rId12"/>
    <p:sldId id="858" r:id="rId13"/>
    <p:sldId id="523" r:id="rId14"/>
    <p:sldId id="859" r:id="rId15"/>
    <p:sldId id="860" r:id="rId16"/>
    <p:sldId id="455" r:id="rId17"/>
    <p:sldId id="483" r:id="rId18"/>
    <p:sldId id="431" r:id="rId19"/>
    <p:sldId id="890" r:id="rId20"/>
    <p:sldId id="862" r:id="rId21"/>
    <p:sldId id="861" r:id="rId22"/>
    <p:sldId id="579" r:id="rId23"/>
    <p:sldId id="580" r:id="rId24"/>
    <p:sldId id="581" r:id="rId25"/>
    <p:sldId id="582" r:id="rId26"/>
    <p:sldId id="583" r:id="rId27"/>
    <p:sldId id="584" r:id="rId28"/>
    <p:sldId id="585" r:id="rId29"/>
    <p:sldId id="586" r:id="rId30"/>
    <p:sldId id="587" r:id="rId31"/>
    <p:sldId id="568" r:id="rId32"/>
    <p:sldId id="588" r:id="rId33"/>
    <p:sldId id="863" r:id="rId34"/>
    <p:sldId id="864" r:id="rId35"/>
    <p:sldId id="608" r:id="rId36"/>
    <p:sldId id="609" r:id="rId37"/>
    <p:sldId id="589" r:id="rId38"/>
    <p:sldId id="590" r:id="rId39"/>
    <p:sldId id="865" r:id="rId40"/>
    <p:sldId id="592" r:id="rId41"/>
    <p:sldId id="593" r:id="rId42"/>
    <p:sldId id="597" r:id="rId43"/>
    <p:sldId id="612" r:id="rId44"/>
    <p:sldId id="599" r:id="rId45"/>
    <p:sldId id="600" r:id="rId46"/>
    <p:sldId id="866" r:id="rId47"/>
    <p:sldId id="569" r:id="rId48"/>
    <p:sldId id="882" r:id="rId49"/>
    <p:sldId id="883" r:id="rId50"/>
    <p:sldId id="884" r:id="rId51"/>
    <p:sldId id="888" r:id="rId52"/>
    <p:sldId id="885" r:id="rId53"/>
    <p:sldId id="886" r:id="rId54"/>
    <p:sldId id="887" r:id="rId55"/>
    <p:sldId id="550" r:id="rId56"/>
    <p:sldId id="546" r:id="rId57"/>
    <p:sldId id="269" r:id="rId58"/>
  </p:sldIdLst>
  <p:sldSz cx="9144000" cy="5143500" type="screen16x9"/>
  <p:notesSz cx="6858000" cy="9144000"/>
  <p:defaultTextStyle>
    <a:defPPr>
      <a:defRPr lang="es-ES_trad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86" userDrawn="1">
          <p15:clr>
            <a:srgbClr val="A4A3A4"/>
          </p15:clr>
        </p15:guide>
        <p15:guide id="4" pos="589" userDrawn="1">
          <p15:clr>
            <a:srgbClr val="A4A3A4"/>
          </p15:clr>
        </p15:guide>
        <p15:guide id="5" orient="horz" pos="146" userDrawn="1">
          <p15:clr>
            <a:srgbClr val="A4A3A4"/>
          </p15:clr>
        </p15:guide>
        <p15:guide id="6" orient="horz" pos="577" userDrawn="1">
          <p15:clr>
            <a:srgbClr val="A4A3A4"/>
          </p15:clr>
        </p15:guide>
        <p15:guide id="7" orient="horz" pos="8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423"/>
    <a:srgbClr val="F5F5F5"/>
    <a:srgbClr val="001689"/>
    <a:srgbClr val="222778"/>
    <a:srgbClr val="001789"/>
    <a:srgbClr val="D47C68"/>
    <a:srgbClr val="F07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F155C-EA13-4D41-BD37-DEA900DADF6F}" v="1" dt="2025-02-09T17:21:43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9" autoAdjust="0"/>
    <p:restoredTop sz="95556" autoAdjust="0"/>
  </p:normalViewPr>
  <p:slideViewPr>
    <p:cSldViewPr snapToGrid="0" snapToObjects="1">
      <p:cViewPr varScale="1">
        <p:scale>
          <a:sx n="82" d="100"/>
          <a:sy n="82" d="100"/>
        </p:scale>
        <p:origin x="90" y="954"/>
      </p:cViewPr>
      <p:guideLst>
        <p:guide orient="horz" pos="1620"/>
        <p:guide pos="2880"/>
        <p:guide orient="horz" pos="486"/>
        <p:guide pos="589"/>
        <p:guide orient="horz" pos="146"/>
        <p:guide orient="horz" pos="577"/>
        <p:guide orient="horz" pos="8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ña Lopez, Ismael" userId="0708b87f-5fa7-4e8f-9fbe-69b73a04a463" providerId="ADAL" clId="{D43A2359-B06D-45E5-99A5-CE326207CD2D}"/>
    <pc:docChg chg="modSld">
      <pc:chgData name="Peña Lopez, Ismael" userId="0708b87f-5fa7-4e8f-9fbe-69b73a04a463" providerId="ADAL" clId="{D43A2359-B06D-45E5-99A5-CE326207CD2D}" dt="2023-01-20T15:20:08.344" v="21" actId="20577"/>
      <pc:docMkLst>
        <pc:docMk/>
      </pc:docMkLst>
      <pc:sldChg chg="modSp mod">
        <pc:chgData name="Peña Lopez, Ismael" userId="0708b87f-5fa7-4e8f-9fbe-69b73a04a463" providerId="ADAL" clId="{D43A2359-B06D-45E5-99A5-CE326207CD2D}" dt="2023-01-20T15:20:08.344" v="21" actId="20577"/>
        <pc:sldMkLst>
          <pc:docMk/>
          <pc:sldMk cId="2945801977" sldId="269"/>
        </pc:sldMkLst>
      </pc:sldChg>
    </pc:docChg>
  </pc:docChgLst>
  <pc:docChgLst>
    <pc:chgData name="Peña Lopez, Ismael" userId="0708b87f-5fa7-4e8f-9fbe-69b73a04a463" providerId="ADAL" clId="{ECD5C6D9-DDEA-40CE-A5C4-D369758AF987}"/>
    <pc:docChg chg="undo custSel addSld delSld modSld sldOrd modMainMaster">
      <pc:chgData name="Peña Lopez, Ismael" userId="0708b87f-5fa7-4e8f-9fbe-69b73a04a463" providerId="ADAL" clId="{ECD5C6D9-DDEA-40CE-A5C4-D369758AF987}" dt="2024-01-31T16:25:09.436" v="1788" actId="20577"/>
      <pc:docMkLst>
        <pc:docMk/>
      </pc:docMkLst>
      <pc:sldChg chg="del">
        <pc:chgData name="Peña Lopez, Ismael" userId="0708b87f-5fa7-4e8f-9fbe-69b73a04a463" providerId="ADAL" clId="{ECD5C6D9-DDEA-40CE-A5C4-D369758AF987}" dt="2024-01-29T17:24:52.684" v="40" actId="47"/>
        <pc:sldMkLst>
          <pc:docMk/>
          <pc:sldMk cId="644211192" sldId="265"/>
        </pc:sldMkLst>
      </pc:sldChg>
      <pc:sldChg chg="addSp modSp add del mod modClrScheme chgLayout">
        <pc:chgData name="Peña Lopez, Ismael" userId="0708b87f-5fa7-4e8f-9fbe-69b73a04a463" providerId="ADAL" clId="{ECD5C6D9-DDEA-40CE-A5C4-D369758AF987}" dt="2024-01-29T17:43:33.913" v="186" actId="47"/>
        <pc:sldMkLst>
          <pc:docMk/>
          <pc:sldMk cId="1963156099" sldId="267"/>
        </pc:sldMkLst>
      </pc:sldChg>
      <pc:sldChg chg="delSp mod">
        <pc:chgData name="Peña Lopez, Ismael" userId="0708b87f-5fa7-4e8f-9fbe-69b73a04a463" providerId="ADAL" clId="{ECD5C6D9-DDEA-40CE-A5C4-D369758AF987}" dt="2024-01-31T15:07:26.601" v="643" actId="478"/>
        <pc:sldMkLst>
          <pc:docMk/>
          <pc:sldMk cId="3900379900" sldId="268"/>
        </pc:sldMkLst>
      </pc:sldChg>
      <pc:sldChg chg="modSp del mod">
        <pc:chgData name="Peña Lopez, Ismael" userId="0708b87f-5fa7-4e8f-9fbe-69b73a04a463" providerId="ADAL" clId="{ECD5C6D9-DDEA-40CE-A5C4-D369758AF987}" dt="2024-01-29T17:38:49.318" v="103" actId="2696"/>
        <pc:sldMkLst>
          <pc:docMk/>
          <pc:sldMk cId="2945801977" sldId="269"/>
        </pc:sldMkLst>
      </pc:sldChg>
      <pc:sldChg chg="delSp modSp add mod">
        <pc:chgData name="Peña Lopez, Ismael" userId="0708b87f-5fa7-4e8f-9fbe-69b73a04a463" providerId="ADAL" clId="{ECD5C6D9-DDEA-40CE-A5C4-D369758AF987}" dt="2024-01-31T16:25:09.436" v="1788" actId="20577"/>
        <pc:sldMkLst>
          <pc:docMk/>
          <pc:sldMk cId="3401349937" sldId="269"/>
        </pc:sldMkLst>
      </pc:sldChg>
      <pc:sldChg chg="del">
        <pc:chgData name="Peña Lopez, Ismael" userId="0708b87f-5fa7-4e8f-9fbe-69b73a04a463" providerId="ADAL" clId="{ECD5C6D9-DDEA-40CE-A5C4-D369758AF987}" dt="2024-01-29T17:24:52.684" v="40" actId="47"/>
        <pc:sldMkLst>
          <pc:docMk/>
          <pc:sldMk cId="3208213650" sldId="272"/>
        </pc:sldMkLst>
      </pc:sldChg>
      <pc:sldChg chg="modSp mod">
        <pc:chgData name="Peña Lopez, Ismael" userId="0708b87f-5fa7-4e8f-9fbe-69b73a04a463" providerId="ADAL" clId="{ECD5C6D9-DDEA-40CE-A5C4-D369758AF987}" dt="2024-01-31T15:02:38.035" v="557" actId="20577"/>
        <pc:sldMkLst>
          <pc:docMk/>
          <pc:sldMk cId="935894659" sldId="274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33177402" sldId="276"/>
        </pc:sldMkLst>
      </pc:sldChg>
      <pc:sldChg chg="del">
        <pc:chgData name="Peña Lopez, Ismael" userId="0708b87f-5fa7-4e8f-9fbe-69b73a04a463" providerId="ADAL" clId="{ECD5C6D9-DDEA-40CE-A5C4-D369758AF987}" dt="2024-01-29T17:24:52.684" v="40" actId="47"/>
        <pc:sldMkLst>
          <pc:docMk/>
          <pc:sldMk cId="1490670128" sldId="277"/>
        </pc:sldMkLst>
      </pc:sldChg>
      <pc:sldChg chg="del">
        <pc:chgData name="Peña Lopez, Ismael" userId="0708b87f-5fa7-4e8f-9fbe-69b73a04a463" providerId="ADAL" clId="{ECD5C6D9-DDEA-40CE-A5C4-D369758AF987}" dt="2024-01-29T17:24:52.684" v="40" actId="47"/>
        <pc:sldMkLst>
          <pc:docMk/>
          <pc:sldMk cId="1529031525" sldId="278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492717643" sldId="302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1233509000" sldId="308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912683945" sldId="309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2668103059" sldId="310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3112243820" sldId="311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2930255783" sldId="312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5:10:34.624" v="683" actId="478"/>
        <pc:sldMkLst>
          <pc:docMk/>
          <pc:sldMk cId="1121567564" sldId="313"/>
        </pc:sldMkLst>
      </pc:sldChg>
      <pc:sldChg chg="del">
        <pc:chgData name="Peña Lopez, Ismael" userId="0708b87f-5fa7-4e8f-9fbe-69b73a04a463" providerId="ADAL" clId="{ECD5C6D9-DDEA-40CE-A5C4-D369758AF987}" dt="2024-01-29T17:40:22.294" v="106" actId="47"/>
        <pc:sldMkLst>
          <pc:docMk/>
          <pc:sldMk cId="2061500436" sldId="323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1168248065" sldId="325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1929329551" sldId="328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1660757611" sldId="330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4181811479" sldId="331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2985396892" sldId="332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4254193038" sldId="333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1011497831" sldId="334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454005477" sldId="335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2478368092" sldId="336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3945031812" sldId="337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293335210" sldId="338"/>
        </pc:sldMkLst>
      </pc:sldChg>
      <pc:sldChg chg="del">
        <pc:chgData name="Peña Lopez, Ismael" userId="0708b87f-5fa7-4e8f-9fbe-69b73a04a463" providerId="ADAL" clId="{ECD5C6D9-DDEA-40CE-A5C4-D369758AF987}" dt="2024-01-29T17:24:39.857" v="39" actId="47"/>
        <pc:sldMkLst>
          <pc:docMk/>
          <pc:sldMk cId="1551917986" sldId="339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3869690380" sldId="364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1229449961" sldId="365"/>
        </pc:sldMkLst>
      </pc:sldChg>
      <pc:sldChg chg="del">
        <pc:chgData name="Peña Lopez, Ismael" userId="0708b87f-5fa7-4e8f-9fbe-69b73a04a463" providerId="ADAL" clId="{ECD5C6D9-DDEA-40CE-A5C4-D369758AF987}" dt="2024-01-29T17:24:52.684" v="40" actId="47"/>
        <pc:sldMkLst>
          <pc:docMk/>
          <pc:sldMk cId="0" sldId="395"/>
        </pc:sldMkLst>
      </pc:sldChg>
      <pc:sldChg chg="modSp mod">
        <pc:chgData name="Peña Lopez, Ismael" userId="0708b87f-5fa7-4e8f-9fbe-69b73a04a463" providerId="ADAL" clId="{ECD5C6D9-DDEA-40CE-A5C4-D369758AF987}" dt="2024-01-31T15:40:50.987" v="782" actId="255"/>
        <pc:sldMkLst>
          <pc:docMk/>
          <pc:sldMk cId="2601977804" sldId="431"/>
        </pc:sldMkLst>
      </pc:sldChg>
      <pc:sldChg chg="del">
        <pc:chgData name="Peña Lopez, Ismael" userId="0708b87f-5fa7-4e8f-9fbe-69b73a04a463" providerId="ADAL" clId="{ECD5C6D9-DDEA-40CE-A5C4-D369758AF987}" dt="2024-01-29T17:24:52.684" v="40" actId="47"/>
        <pc:sldMkLst>
          <pc:docMk/>
          <pc:sldMk cId="3568963859" sldId="432"/>
        </pc:sldMkLst>
      </pc:sldChg>
      <pc:sldChg chg="del">
        <pc:chgData name="Peña Lopez, Ismael" userId="0708b87f-5fa7-4e8f-9fbe-69b73a04a463" providerId="ADAL" clId="{ECD5C6D9-DDEA-40CE-A5C4-D369758AF987}" dt="2024-01-29T17:24:52.684" v="40" actId="47"/>
        <pc:sldMkLst>
          <pc:docMk/>
          <pc:sldMk cId="3065714052" sldId="433"/>
        </pc:sldMkLst>
      </pc:sldChg>
      <pc:sldChg chg="del">
        <pc:chgData name="Peña Lopez, Ismael" userId="0708b87f-5fa7-4e8f-9fbe-69b73a04a463" providerId="ADAL" clId="{ECD5C6D9-DDEA-40CE-A5C4-D369758AF987}" dt="2024-01-29T17:24:52.684" v="40" actId="47"/>
        <pc:sldMkLst>
          <pc:docMk/>
          <pc:sldMk cId="3645384932" sldId="434"/>
        </pc:sldMkLst>
      </pc:sldChg>
      <pc:sldChg chg="del">
        <pc:chgData name="Peña Lopez, Ismael" userId="0708b87f-5fa7-4e8f-9fbe-69b73a04a463" providerId="ADAL" clId="{ECD5C6D9-DDEA-40CE-A5C4-D369758AF987}" dt="2024-01-29T17:24:52.684" v="40" actId="47"/>
        <pc:sldMkLst>
          <pc:docMk/>
          <pc:sldMk cId="4161451018" sldId="435"/>
        </pc:sldMkLst>
      </pc:sldChg>
      <pc:sldChg chg="del">
        <pc:chgData name="Peña Lopez, Ismael" userId="0708b87f-5fa7-4e8f-9fbe-69b73a04a463" providerId="ADAL" clId="{ECD5C6D9-DDEA-40CE-A5C4-D369758AF987}" dt="2024-01-29T17:24:52.684" v="40" actId="47"/>
        <pc:sldMkLst>
          <pc:docMk/>
          <pc:sldMk cId="865010222" sldId="436"/>
        </pc:sldMkLst>
      </pc:sldChg>
      <pc:sldChg chg="del">
        <pc:chgData name="Peña Lopez, Ismael" userId="0708b87f-5fa7-4e8f-9fbe-69b73a04a463" providerId="ADAL" clId="{ECD5C6D9-DDEA-40CE-A5C4-D369758AF987}" dt="2024-01-29T17:24:52.684" v="40" actId="47"/>
        <pc:sldMkLst>
          <pc:docMk/>
          <pc:sldMk cId="531679002" sldId="437"/>
        </pc:sldMkLst>
      </pc:sldChg>
      <pc:sldChg chg="del">
        <pc:chgData name="Peña Lopez, Ismael" userId="0708b87f-5fa7-4e8f-9fbe-69b73a04a463" providerId="ADAL" clId="{ECD5C6D9-DDEA-40CE-A5C4-D369758AF987}" dt="2024-01-29T17:24:52.684" v="40" actId="47"/>
        <pc:sldMkLst>
          <pc:docMk/>
          <pc:sldMk cId="2873695421" sldId="438"/>
        </pc:sldMkLst>
      </pc:sldChg>
      <pc:sldChg chg="del">
        <pc:chgData name="Peña Lopez, Ismael" userId="0708b87f-5fa7-4e8f-9fbe-69b73a04a463" providerId="ADAL" clId="{ECD5C6D9-DDEA-40CE-A5C4-D369758AF987}" dt="2024-01-29T17:24:52.684" v="40" actId="47"/>
        <pc:sldMkLst>
          <pc:docMk/>
          <pc:sldMk cId="617947799" sldId="439"/>
        </pc:sldMkLst>
      </pc:sldChg>
      <pc:sldChg chg="del">
        <pc:chgData name="Peña Lopez, Ismael" userId="0708b87f-5fa7-4e8f-9fbe-69b73a04a463" providerId="ADAL" clId="{ECD5C6D9-DDEA-40CE-A5C4-D369758AF987}" dt="2024-01-29T17:24:52.684" v="40" actId="47"/>
        <pc:sldMkLst>
          <pc:docMk/>
          <pc:sldMk cId="2842850978" sldId="440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1073037390" sldId="448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0" sldId="449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0" sldId="450"/>
        </pc:sldMkLst>
      </pc:sldChg>
      <pc:sldChg chg="addSp delSp modSp add mod ord modClrScheme chgLayout">
        <pc:chgData name="Peña Lopez, Ismael" userId="0708b87f-5fa7-4e8f-9fbe-69b73a04a463" providerId="ADAL" clId="{ECD5C6D9-DDEA-40CE-A5C4-D369758AF987}" dt="2024-01-31T15:27:54.523" v="762" actId="478"/>
        <pc:sldMkLst>
          <pc:docMk/>
          <pc:sldMk cId="1973909287" sldId="455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0" sldId="457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0" sldId="458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0" sldId="459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0" sldId="460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0" sldId="461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0" sldId="462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0" sldId="463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0" sldId="464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0" sldId="470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0" sldId="471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0" sldId="472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3708087455" sldId="481"/>
        </pc:sldMkLst>
      </pc:sldChg>
      <pc:sldChg chg="del">
        <pc:chgData name="Peña Lopez, Ismael" userId="0708b87f-5fa7-4e8f-9fbe-69b73a04a463" providerId="ADAL" clId="{ECD5C6D9-DDEA-40CE-A5C4-D369758AF987}" dt="2024-01-29T17:24:52.684" v="40" actId="47"/>
        <pc:sldMkLst>
          <pc:docMk/>
          <pc:sldMk cId="19388927" sldId="482"/>
        </pc:sldMkLst>
      </pc:sldChg>
      <pc:sldChg chg="modSp mod">
        <pc:chgData name="Peña Lopez, Ismael" userId="0708b87f-5fa7-4e8f-9fbe-69b73a04a463" providerId="ADAL" clId="{ECD5C6D9-DDEA-40CE-A5C4-D369758AF987}" dt="2024-01-31T15:40:22.651" v="764" actId="2711"/>
        <pc:sldMkLst>
          <pc:docMk/>
          <pc:sldMk cId="2033768957" sldId="483"/>
        </pc:sldMkLst>
      </pc:sldChg>
      <pc:sldChg chg="del">
        <pc:chgData name="Peña Lopez, Ismael" userId="0708b87f-5fa7-4e8f-9fbe-69b73a04a463" providerId="ADAL" clId="{ECD5C6D9-DDEA-40CE-A5C4-D369758AF987}" dt="2024-01-29T17:24:52.684" v="40" actId="47"/>
        <pc:sldMkLst>
          <pc:docMk/>
          <pc:sldMk cId="61232430" sldId="486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2355388476" sldId="487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3324395436" sldId="488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2580904657" sldId="489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982343485" sldId="490"/>
        </pc:sldMkLst>
      </pc:sldChg>
      <pc:sldChg chg="del">
        <pc:chgData name="Peña Lopez, Ismael" userId="0708b87f-5fa7-4e8f-9fbe-69b73a04a463" providerId="ADAL" clId="{ECD5C6D9-DDEA-40CE-A5C4-D369758AF987}" dt="2024-01-29T17:26:52.981" v="98" actId="47"/>
        <pc:sldMkLst>
          <pc:docMk/>
          <pc:sldMk cId="3964966713" sldId="491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3593562541" sldId="502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1827476862" sldId="503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291733334" sldId="504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954581262" sldId="505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1546923891" sldId="506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1065448598" sldId="507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4221919663" sldId="508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2353278693" sldId="509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1434050150" sldId="510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166153971" sldId="511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5:26:33.506" v="740"/>
        <pc:sldMkLst>
          <pc:docMk/>
          <pc:sldMk cId="621037974" sldId="523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1860427941" sldId="545"/>
        </pc:sldMkLst>
      </pc:sldChg>
      <pc:sldChg chg="del">
        <pc:chgData name="Peña Lopez, Ismael" userId="0708b87f-5fa7-4e8f-9fbe-69b73a04a463" providerId="ADAL" clId="{ECD5C6D9-DDEA-40CE-A5C4-D369758AF987}" dt="2024-01-29T17:38:49.318" v="103" actId="2696"/>
        <pc:sldMkLst>
          <pc:docMk/>
          <pc:sldMk cId="3002886510" sldId="546"/>
        </pc:sldMkLst>
      </pc:sldChg>
      <pc:sldChg chg="modSp add mod">
        <pc:chgData name="Peña Lopez, Ismael" userId="0708b87f-5fa7-4e8f-9fbe-69b73a04a463" providerId="ADAL" clId="{ECD5C6D9-DDEA-40CE-A5C4-D369758AF987}" dt="2024-01-31T16:21:13.681" v="1770" actId="6549"/>
        <pc:sldMkLst>
          <pc:docMk/>
          <pc:sldMk cId="3777438289" sldId="546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5:04:39.346" v="611" actId="478"/>
        <pc:sldMkLst>
          <pc:docMk/>
          <pc:sldMk cId="1768793550" sldId="547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2978179547" sldId="547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1581695779" sldId="548"/>
        </pc:sldMkLst>
      </pc:sldChg>
      <pc:sldChg chg="addSp delSp modSp add mod setBg modClrScheme chgLayout">
        <pc:chgData name="Peña Lopez, Ismael" userId="0708b87f-5fa7-4e8f-9fbe-69b73a04a463" providerId="ADAL" clId="{ECD5C6D9-DDEA-40CE-A5C4-D369758AF987}" dt="2024-01-31T15:05:08.074" v="619" actId="404"/>
        <pc:sldMkLst>
          <pc:docMk/>
          <pc:sldMk cId="3889128525" sldId="548"/>
        </pc:sldMkLst>
      </pc:sldChg>
      <pc:sldChg chg="del">
        <pc:chgData name="Peña Lopez, Ismael" userId="0708b87f-5fa7-4e8f-9fbe-69b73a04a463" providerId="ADAL" clId="{ECD5C6D9-DDEA-40CE-A5C4-D369758AF987}" dt="2024-01-29T17:25:30.164" v="41" actId="47"/>
        <pc:sldMkLst>
          <pc:docMk/>
          <pc:sldMk cId="4114578059" sldId="549"/>
        </pc:sldMkLst>
      </pc:sldChg>
      <pc:sldChg chg="del">
        <pc:chgData name="Peña Lopez, Ismael" userId="0708b87f-5fa7-4e8f-9fbe-69b73a04a463" providerId="ADAL" clId="{ECD5C6D9-DDEA-40CE-A5C4-D369758AF987}" dt="2024-01-29T17:38:49.318" v="103" actId="2696"/>
        <pc:sldMkLst>
          <pc:docMk/>
          <pc:sldMk cId="383918798" sldId="550"/>
        </pc:sldMkLst>
      </pc:sldChg>
      <pc:sldChg chg="delSp add mod">
        <pc:chgData name="Peña Lopez, Ismael" userId="0708b87f-5fa7-4e8f-9fbe-69b73a04a463" providerId="ADAL" clId="{ECD5C6D9-DDEA-40CE-A5C4-D369758AF987}" dt="2024-01-31T15:50:04.308" v="1107" actId="478"/>
        <pc:sldMkLst>
          <pc:docMk/>
          <pc:sldMk cId="4123522294" sldId="550"/>
        </pc:sldMkLst>
      </pc:sldChg>
      <pc:sldChg chg="addSp delSp modSp add del mod modClrScheme chgLayout">
        <pc:chgData name="Peña Lopez, Ismael" userId="0708b87f-5fa7-4e8f-9fbe-69b73a04a463" providerId="ADAL" clId="{ECD5C6D9-DDEA-40CE-A5C4-D369758AF987}" dt="2024-01-29T17:51:03.649" v="260" actId="47"/>
        <pc:sldMkLst>
          <pc:docMk/>
          <pc:sldMk cId="721238376" sldId="567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5:48:16.933" v="1036" actId="478"/>
        <pc:sldMkLst>
          <pc:docMk/>
          <pc:sldMk cId="252725960" sldId="568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5:58:19.891" v="1338" actId="20577"/>
        <pc:sldMkLst>
          <pc:docMk/>
          <pc:sldMk cId="2975493389" sldId="569"/>
        </pc:sldMkLst>
      </pc:sldChg>
      <pc:sldChg chg="modSp add del mod modClrScheme chgLayout">
        <pc:chgData name="Peña Lopez, Ismael" userId="0708b87f-5fa7-4e8f-9fbe-69b73a04a463" providerId="ADAL" clId="{ECD5C6D9-DDEA-40CE-A5C4-D369758AF987}" dt="2024-01-29T17:45:29.111" v="195" actId="47"/>
        <pc:sldMkLst>
          <pc:docMk/>
          <pc:sldMk cId="894904862" sldId="576"/>
        </pc:sldMkLst>
      </pc:sldChg>
      <pc:sldChg chg="addSp modSp add del mod modClrScheme chgLayout">
        <pc:chgData name="Peña Lopez, Ismael" userId="0708b87f-5fa7-4e8f-9fbe-69b73a04a463" providerId="ADAL" clId="{ECD5C6D9-DDEA-40CE-A5C4-D369758AF987}" dt="2024-01-29T17:45:29.111" v="195" actId="47"/>
        <pc:sldMkLst>
          <pc:docMk/>
          <pc:sldMk cId="1171961733" sldId="577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6:03:07.381" v="1539" actId="255"/>
        <pc:sldMkLst>
          <pc:docMk/>
          <pc:sldMk cId="2577852888" sldId="579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6:03:22.116" v="1545" actId="12"/>
        <pc:sldMkLst>
          <pc:docMk/>
          <pc:sldMk cId="4139634712" sldId="580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6:04:06.117" v="1554" actId="3064"/>
        <pc:sldMkLst>
          <pc:docMk/>
          <pc:sldMk cId="505018406" sldId="581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6:02:42.204" v="1534" actId="3064"/>
        <pc:sldMkLst>
          <pc:docMk/>
          <pc:sldMk cId="345036726" sldId="582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6:03:56.195" v="1553" actId="3064"/>
        <pc:sldMkLst>
          <pc:docMk/>
          <pc:sldMk cId="3018324877" sldId="583"/>
        </pc:sldMkLst>
      </pc:sldChg>
      <pc:sldChg chg="delSp modSp add mod modClrScheme chgLayout">
        <pc:chgData name="Peña Lopez, Ismael" userId="0708b87f-5fa7-4e8f-9fbe-69b73a04a463" providerId="ADAL" clId="{ECD5C6D9-DDEA-40CE-A5C4-D369758AF987}" dt="2024-01-31T16:04:27.691" v="1555" actId="3064"/>
        <pc:sldMkLst>
          <pc:docMk/>
          <pc:sldMk cId="1865139010" sldId="584"/>
        </pc:sldMkLst>
      </pc:sldChg>
      <pc:sldChg chg="delSp modSp add mod modClrScheme chgLayout">
        <pc:chgData name="Peña Lopez, Ismael" userId="0708b87f-5fa7-4e8f-9fbe-69b73a04a463" providerId="ADAL" clId="{ECD5C6D9-DDEA-40CE-A5C4-D369758AF987}" dt="2024-01-31T16:04:33.189" v="1556" actId="3064"/>
        <pc:sldMkLst>
          <pc:docMk/>
          <pc:sldMk cId="1692517293" sldId="585"/>
        </pc:sldMkLst>
      </pc:sldChg>
      <pc:sldChg chg="delSp modSp add mod modClrScheme chgLayout">
        <pc:chgData name="Peña Lopez, Ismael" userId="0708b87f-5fa7-4e8f-9fbe-69b73a04a463" providerId="ADAL" clId="{ECD5C6D9-DDEA-40CE-A5C4-D369758AF987}" dt="2024-01-31T16:04:38.091" v="1557" actId="3064"/>
        <pc:sldMkLst>
          <pc:docMk/>
          <pc:sldMk cId="3135727361" sldId="586"/>
        </pc:sldMkLst>
      </pc:sldChg>
      <pc:sldChg chg="delSp modSp add mod modClrScheme chgLayout">
        <pc:chgData name="Peña Lopez, Ismael" userId="0708b87f-5fa7-4e8f-9fbe-69b73a04a463" providerId="ADAL" clId="{ECD5C6D9-DDEA-40CE-A5C4-D369758AF987}" dt="2024-01-31T16:04:44.213" v="1558" actId="3064"/>
        <pc:sldMkLst>
          <pc:docMk/>
          <pc:sldMk cId="1633075954" sldId="587"/>
        </pc:sldMkLst>
      </pc:sldChg>
      <pc:sldChg chg="delSp modSp add mod modClrScheme chgLayout">
        <pc:chgData name="Peña Lopez, Ismael" userId="0708b87f-5fa7-4e8f-9fbe-69b73a04a463" providerId="ADAL" clId="{ECD5C6D9-DDEA-40CE-A5C4-D369758AF987}" dt="2024-01-31T16:15:34.431" v="1565" actId="5793"/>
        <pc:sldMkLst>
          <pc:docMk/>
          <pc:sldMk cId="1468276341" sldId="588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6:16:59.357" v="1602" actId="478"/>
        <pc:sldMkLst>
          <pc:docMk/>
          <pc:sldMk cId="3329449431" sldId="589"/>
        </pc:sldMkLst>
      </pc:sldChg>
      <pc:sldChg chg="delSp modSp add mod modClrScheme chgLayout">
        <pc:chgData name="Peña Lopez, Ismael" userId="0708b87f-5fa7-4e8f-9fbe-69b73a04a463" providerId="ADAL" clId="{ECD5C6D9-DDEA-40CE-A5C4-D369758AF987}" dt="2024-01-31T16:17:13.708" v="1607" actId="404"/>
        <pc:sldMkLst>
          <pc:docMk/>
          <pc:sldMk cId="1826891298" sldId="590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6:17:35.377" v="1611" actId="404"/>
        <pc:sldMkLst>
          <pc:docMk/>
          <pc:sldMk cId="3952614652" sldId="592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5:51:45.296" v="1266" actId="14100"/>
        <pc:sldMkLst>
          <pc:docMk/>
          <pc:sldMk cId="3710119949" sldId="593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5:51:59.552" v="1282" actId="14100"/>
        <pc:sldMkLst>
          <pc:docMk/>
          <pc:sldMk cId="804650947" sldId="597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5:52:14.689" v="1310" actId="14100"/>
        <pc:sldMkLst>
          <pc:docMk/>
          <pc:sldMk cId="2913500359" sldId="599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5:52:23.190" v="1323" actId="14100"/>
        <pc:sldMkLst>
          <pc:docMk/>
          <pc:sldMk cId="1716250105" sldId="600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5:50:51.272" v="1183" actId="1036"/>
        <pc:sldMkLst>
          <pc:docMk/>
          <pc:sldMk cId="3061359096" sldId="608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6:16:21.346" v="1578" actId="404"/>
        <pc:sldMkLst>
          <pc:docMk/>
          <pc:sldMk cId="1719608280" sldId="609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5:52:07.318" v="1296" actId="14100"/>
        <pc:sldMkLst>
          <pc:docMk/>
          <pc:sldMk cId="3092385561" sldId="612"/>
        </pc:sldMkLst>
      </pc:sldChg>
      <pc:sldChg chg="addSp modSp add del mod modClrScheme chgLayout">
        <pc:chgData name="Peña Lopez, Ismael" userId="0708b87f-5fa7-4e8f-9fbe-69b73a04a463" providerId="ADAL" clId="{ECD5C6D9-DDEA-40CE-A5C4-D369758AF987}" dt="2024-01-29T17:43:55.093" v="191" actId="47"/>
        <pc:sldMkLst>
          <pc:docMk/>
          <pc:sldMk cId="3021896647" sldId="680"/>
        </pc:sldMkLst>
      </pc:sldChg>
      <pc:sldChg chg="addSp modSp add del mod modClrScheme chgLayout">
        <pc:chgData name="Peña Lopez, Ismael" userId="0708b87f-5fa7-4e8f-9fbe-69b73a04a463" providerId="ADAL" clId="{ECD5C6D9-DDEA-40CE-A5C4-D369758AF987}" dt="2024-01-29T17:43:02.421" v="183" actId="47"/>
        <pc:sldMkLst>
          <pc:docMk/>
          <pc:sldMk cId="502586828" sldId="684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5:10:05.602" v="680" actId="403"/>
        <pc:sldMkLst>
          <pc:docMk/>
          <pc:sldMk cId="3444493833" sldId="744"/>
        </pc:sldMkLst>
      </pc:sldChg>
      <pc:sldChg chg="addSp delSp modSp add mod ord modClrScheme chgLayout">
        <pc:chgData name="Peña Lopez, Ismael" userId="0708b87f-5fa7-4e8f-9fbe-69b73a04a463" providerId="ADAL" clId="{ECD5C6D9-DDEA-40CE-A5C4-D369758AF987}" dt="2024-01-31T15:07:22.017" v="642" actId="20577"/>
        <pc:sldMkLst>
          <pc:docMk/>
          <pc:sldMk cId="1828204354" sldId="747"/>
        </pc:sldMkLst>
      </pc:sldChg>
      <pc:sldChg chg="add del">
        <pc:chgData name="Peña Lopez, Ismael" userId="0708b87f-5fa7-4e8f-9fbe-69b73a04a463" providerId="ADAL" clId="{ECD5C6D9-DDEA-40CE-A5C4-D369758AF987}" dt="2024-01-29T17:43:18.904" v="185"/>
        <pc:sldMkLst>
          <pc:docMk/>
          <pc:sldMk cId="3786674805" sldId="776"/>
        </pc:sldMkLst>
      </pc:sldChg>
      <pc:sldChg chg="delSp modSp add del mod">
        <pc:chgData name="Peña Lopez, Ismael" userId="0708b87f-5fa7-4e8f-9fbe-69b73a04a463" providerId="ADAL" clId="{ECD5C6D9-DDEA-40CE-A5C4-D369758AF987}" dt="2024-01-31T15:08:36.252" v="654" actId="47"/>
        <pc:sldMkLst>
          <pc:docMk/>
          <pc:sldMk cId="1964559944" sldId="778"/>
        </pc:sldMkLst>
      </pc:sldChg>
      <pc:sldChg chg="addSp delSp modSp add del mod ord modClrScheme chgLayout">
        <pc:chgData name="Peña Lopez, Ismael" userId="0708b87f-5fa7-4e8f-9fbe-69b73a04a463" providerId="ADAL" clId="{ECD5C6D9-DDEA-40CE-A5C4-D369758AF987}" dt="2024-01-31T15:09:24.137" v="672" actId="403"/>
        <pc:sldMkLst>
          <pc:docMk/>
          <pc:sldMk cId="3495167423" sldId="779"/>
        </pc:sldMkLst>
      </pc:sldChg>
      <pc:sldChg chg="addSp delSp modSp add del mod ord modClrScheme chgLayout">
        <pc:chgData name="Peña Lopez, Ismael" userId="0708b87f-5fa7-4e8f-9fbe-69b73a04a463" providerId="ADAL" clId="{ECD5C6D9-DDEA-40CE-A5C4-D369758AF987}" dt="2024-01-31T15:10:48.391" v="685" actId="14100"/>
        <pc:sldMkLst>
          <pc:docMk/>
          <pc:sldMk cId="2003287254" sldId="780"/>
        </pc:sldMkLst>
      </pc:sldChg>
      <pc:sldChg chg="addSp delSp modSp add mod ord modClrScheme chgLayout">
        <pc:chgData name="Peña Lopez, Ismael" userId="0708b87f-5fa7-4e8f-9fbe-69b73a04a463" providerId="ADAL" clId="{ECD5C6D9-DDEA-40CE-A5C4-D369758AF987}" dt="2024-01-31T15:09:40.082" v="676" actId="14100"/>
        <pc:sldMkLst>
          <pc:docMk/>
          <pc:sldMk cId="749734416" sldId="781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5:23:28.244" v="702" actId="14734"/>
        <pc:sldMkLst>
          <pc:docMk/>
          <pc:sldMk cId="2840558149" sldId="782"/>
        </pc:sldMkLst>
      </pc:sldChg>
      <pc:sldChg chg="addSp delSp modSp add mod ord modClrScheme chgLayout">
        <pc:chgData name="Peña Lopez, Ismael" userId="0708b87f-5fa7-4e8f-9fbe-69b73a04a463" providerId="ADAL" clId="{ECD5C6D9-DDEA-40CE-A5C4-D369758AF987}" dt="2024-01-31T15:23:53.365" v="704" actId="3064"/>
        <pc:sldMkLst>
          <pc:docMk/>
          <pc:sldMk cId="3140999130" sldId="858"/>
        </pc:sldMkLst>
      </pc:sldChg>
      <pc:sldChg chg="addSp delSp modSp add mod ord modClrScheme chgLayout">
        <pc:chgData name="Peña Lopez, Ismael" userId="0708b87f-5fa7-4e8f-9fbe-69b73a04a463" providerId="ADAL" clId="{ECD5C6D9-DDEA-40CE-A5C4-D369758AF987}" dt="2024-01-31T15:27:20.395" v="752" actId="1038"/>
        <pc:sldMkLst>
          <pc:docMk/>
          <pc:sldMk cId="342080273" sldId="859"/>
        </pc:sldMkLst>
      </pc:sldChg>
      <pc:sldChg chg="addSp delSp modSp add mod ord modClrScheme chgLayout">
        <pc:chgData name="Peña Lopez, Ismael" userId="0708b87f-5fa7-4e8f-9fbe-69b73a04a463" providerId="ADAL" clId="{ECD5C6D9-DDEA-40CE-A5C4-D369758AF987}" dt="2024-01-31T15:27:42.428" v="761" actId="1038"/>
        <pc:sldMkLst>
          <pc:docMk/>
          <pc:sldMk cId="3448907372" sldId="860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6:02:50.067" v="1535" actId="3064"/>
        <pc:sldMkLst>
          <pc:docMk/>
          <pc:sldMk cId="1387722279" sldId="861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5:41:38.281" v="814" actId="1035"/>
        <pc:sldMkLst>
          <pc:docMk/>
          <pc:sldMk cId="170396349" sldId="862"/>
        </pc:sldMkLst>
      </pc:sldChg>
      <pc:sldChg chg="delSp modSp add mod modClrScheme chgLayout">
        <pc:chgData name="Peña Lopez, Ismael" userId="0708b87f-5fa7-4e8f-9fbe-69b73a04a463" providerId="ADAL" clId="{ECD5C6D9-DDEA-40CE-A5C4-D369758AF987}" dt="2024-01-31T16:15:47.808" v="1571" actId="20577"/>
        <pc:sldMkLst>
          <pc:docMk/>
          <pc:sldMk cId="1893632249" sldId="863"/>
        </pc:sldMkLst>
      </pc:sldChg>
      <pc:sldChg chg="delSp modSp add mod modClrScheme chgLayout">
        <pc:chgData name="Peña Lopez, Ismael" userId="0708b87f-5fa7-4e8f-9fbe-69b73a04a463" providerId="ADAL" clId="{ECD5C6D9-DDEA-40CE-A5C4-D369758AF987}" dt="2024-01-31T16:15:57.568" v="1575" actId="5793"/>
        <pc:sldMkLst>
          <pc:docMk/>
          <pc:sldMk cId="1516358495" sldId="864"/>
        </pc:sldMkLst>
      </pc:sldChg>
      <pc:sldChg chg="delSp modSp add mod modClrScheme chgLayout">
        <pc:chgData name="Peña Lopez, Ismael" userId="0708b87f-5fa7-4e8f-9fbe-69b73a04a463" providerId="ADAL" clId="{ECD5C6D9-DDEA-40CE-A5C4-D369758AF987}" dt="2024-01-31T16:17:22.258" v="1609" actId="5793"/>
        <pc:sldMkLst>
          <pc:docMk/>
          <pc:sldMk cId="1560317180" sldId="865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6:17:57.615" v="1640" actId="1035"/>
        <pc:sldMkLst>
          <pc:docMk/>
          <pc:sldMk cId="1789470437" sldId="866"/>
        </pc:sldMkLst>
      </pc:sldChg>
      <pc:sldChg chg="delSp modSp add mod modClrScheme chgLayout">
        <pc:chgData name="Peña Lopez, Ismael" userId="0708b87f-5fa7-4e8f-9fbe-69b73a04a463" providerId="ADAL" clId="{ECD5C6D9-DDEA-40CE-A5C4-D369758AF987}" dt="2024-01-31T16:18:12.383" v="1650" actId="404"/>
        <pc:sldMkLst>
          <pc:docMk/>
          <pc:sldMk cId="997495820" sldId="882"/>
        </pc:sldMkLst>
      </pc:sldChg>
      <pc:sldChg chg="addSp delSp modSp add mod modClrScheme chgLayout">
        <pc:chgData name="Peña Lopez, Ismael" userId="0708b87f-5fa7-4e8f-9fbe-69b73a04a463" providerId="ADAL" clId="{ECD5C6D9-DDEA-40CE-A5C4-D369758AF987}" dt="2024-01-31T16:19:26.110" v="1702" actId="1036"/>
        <pc:sldMkLst>
          <pc:docMk/>
          <pc:sldMk cId="1220345548" sldId="883"/>
        </pc:sldMkLst>
      </pc:sldChg>
      <pc:sldChg chg="delSp modSp add mod modClrScheme chgLayout">
        <pc:chgData name="Peña Lopez, Ismael" userId="0708b87f-5fa7-4e8f-9fbe-69b73a04a463" providerId="ADAL" clId="{ECD5C6D9-DDEA-40CE-A5C4-D369758AF987}" dt="2024-01-31T16:19:41.870" v="1707" actId="5793"/>
        <pc:sldMkLst>
          <pc:docMk/>
          <pc:sldMk cId="3467255974" sldId="884"/>
        </pc:sldMkLst>
      </pc:sldChg>
      <pc:sldChg chg="delSp modSp add mod modClrScheme chgLayout">
        <pc:chgData name="Peña Lopez, Ismael" userId="0708b87f-5fa7-4e8f-9fbe-69b73a04a463" providerId="ADAL" clId="{ECD5C6D9-DDEA-40CE-A5C4-D369758AF987}" dt="2024-01-31T16:20:25.647" v="1760" actId="20577"/>
        <pc:sldMkLst>
          <pc:docMk/>
          <pc:sldMk cId="1568489166" sldId="885"/>
        </pc:sldMkLst>
      </pc:sldChg>
      <pc:sldChg chg="delSp modSp add mod modClrScheme chgLayout">
        <pc:chgData name="Peña Lopez, Ismael" userId="0708b87f-5fa7-4e8f-9fbe-69b73a04a463" providerId="ADAL" clId="{ECD5C6D9-DDEA-40CE-A5C4-D369758AF987}" dt="2024-01-31T16:20:34.700" v="1761" actId="1076"/>
        <pc:sldMkLst>
          <pc:docMk/>
          <pc:sldMk cId="1568089118" sldId="886"/>
        </pc:sldMkLst>
      </pc:sldChg>
      <pc:sldChg chg="delSp modSp add mod modClrScheme chgLayout">
        <pc:chgData name="Peña Lopez, Ismael" userId="0708b87f-5fa7-4e8f-9fbe-69b73a04a463" providerId="ADAL" clId="{ECD5C6D9-DDEA-40CE-A5C4-D369758AF987}" dt="2024-01-31T16:01:39.372" v="1526" actId="404"/>
        <pc:sldMkLst>
          <pc:docMk/>
          <pc:sldMk cId="1448918637" sldId="887"/>
        </pc:sldMkLst>
      </pc:sldChg>
      <pc:sldChg chg="delSp modSp add mod modClrScheme chgLayout">
        <pc:chgData name="Peña Lopez, Ismael" userId="0708b87f-5fa7-4e8f-9fbe-69b73a04a463" providerId="ADAL" clId="{ECD5C6D9-DDEA-40CE-A5C4-D369758AF987}" dt="2024-01-31T16:19:56.557" v="1754" actId="1037"/>
        <pc:sldMkLst>
          <pc:docMk/>
          <pc:sldMk cId="2256765489" sldId="888"/>
        </pc:sldMkLst>
      </pc:sldChg>
      <pc:sldChg chg="addSp modSp add del mod modClrScheme chgLayout">
        <pc:chgData name="Peña Lopez, Ismael" userId="0708b87f-5fa7-4e8f-9fbe-69b73a04a463" providerId="ADAL" clId="{ECD5C6D9-DDEA-40CE-A5C4-D369758AF987}" dt="2024-01-29T17:43:33.913" v="186" actId="47"/>
        <pc:sldMkLst>
          <pc:docMk/>
          <pc:sldMk cId="2814701232" sldId="889"/>
        </pc:sldMkLst>
      </pc:sldChg>
      <pc:sldChg chg="delSp modSp add mod ord">
        <pc:chgData name="Peña Lopez, Ismael" userId="0708b87f-5fa7-4e8f-9fbe-69b73a04a463" providerId="ADAL" clId="{ECD5C6D9-DDEA-40CE-A5C4-D369758AF987}" dt="2024-01-31T15:40:55.480" v="783" actId="478"/>
        <pc:sldMkLst>
          <pc:docMk/>
          <pc:sldMk cId="1527639433" sldId="890"/>
        </pc:sldMkLst>
      </pc:sldChg>
      <pc:sldChg chg="new del">
        <pc:chgData name="Peña Lopez, Ismael" userId="0708b87f-5fa7-4e8f-9fbe-69b73a04a463" providerId="ADAL" clId="{ECD5C6D9-DDEA-40CE-A5C4-D369758AF987}" dt="2024-01-31T15:10:22.972" v="682" actId="47"/>
        <pc:sldMkLst>
          <pc:docMk/>
          <pc:sldMk cId="197540122" sldId="891"/>
        </pc:sldMkLst>
      </pc:sldChg>
      <pc:sldChg chg="add del">
        <pc:chgData name="Peña Lopez, Ismael" userId="0708b87f-5fa7-4e8f-9fbe-69b73a04a463" providerId="ADAL" clId="{ECD5C6D9-DDEA-40CE-A5C4-D369758AF987}" dt="2024-01-29T17:43:18.904" v="185"/>
        <pc:sldMkLst>
          <pc:docMk/>
          <pc:sldMk cId="1590511638" sldId="891"/>
        </pc:sldMkLst>
      </pc:sldChg>
      <pc:sldMasterChg chg="delSldLayout modSldLayout">
        <pc:chgData name="Peña Lopez, Ismael" userId="0708b87f-5fa7-4e8f-9fbe-69b73a04a463" providerId="ADAL" clId="{ECD5C6D9-DDEA-40CE-A5C4-D369758AF987}" dt="2024-01-31T16:24:27.708" v="1773" actId="478"/>
        <pc:sldMasterMkLst>
          <pc:docMk/>
          <pc:sldMasterMk cId="113609581" sldId="2147483732"/>
        </pc:sldMasterMkLst>
        <pc:sldLayoutChg chg="delSp modSp mod">
          <pc:chgData name="Peña Lopez, Ismael" userId="0708b87f-5fa7-4e8f-9fbe-69b73a04a463" providerId="ADAL" clId="{ECD5C6D9-DDEA-40CE-A5C4-D369758AF987}" dt="2024-01-31T16:24:27.708" v="1773" actId="478"/>
          <pc:sldLayoutMkLst>
            <pc:docMk/>
            <pc:sldMasterMk cId="113609581" sldId="2147483732"/>
            <pc:sldLayoutMk cId="2946473885" sldId="2147483746"/>
          </pc:sldLayoutMkLst>
        </pc:sldLayoutChg>
        <pc:sldLayoutChg chg="modSp">
          <pc:chgData name="Peña Lopez, Ismael" userId="0708b87f-5fa7-4e8f-9fbe-69b73a04a463" providerId="ADAL" clId="{ECD5C6D9-DDEA-40CE-A5C4-D369758AF987}" dt="2024-01-31T16:24:25.182" v="1771" actId="735"/>
          <pc:sldLayoutMkLst>
            <pc:docMk/>
            <pc:sldMasterMk cId="113609581" sldId="2147483732"/>
            <pc:sldLayoutMk cId="1989673255" sldId="2147483747"/>
          </pc:sldLayoutMkLst>
        </pc:sldLayoutChg>
        <pc:sldLayoutChg chg="del">
          <pc:chgData name="Peña Lopez, Ismael" userId="0708b87f-5fa7-4e8f-9fbe-69b73a04a463" providerId="ADAL" clId="{ECD5C6D9-DDEA-40CE-A5C4-D369758AF987}" dt="2024-01-29T17:38:49.318" v="103" actId="2696"/>
          <pc:sldLayoutMkLst>
            <pc:docMk/>
            <pc:sldMasterMk cId="113609581" sldId="2147483732"/>
            <pc:sldLayoutMk cId="2635761703" sldId="2147483747"/>
          </pc:sldLayoutMkLst>
        </pc:sldLayoutChg>
        <pc:sldLayoutChg chg="del">
          <pc:chgData name="Peña Lopez, Ismael" userId="0708b87f-5fa7-4e8f-9fbe-69b73a04a463" providerId="ADAL" clId="{ECD5C6D9-DDEA-40CE-A5C4-D369758AF987}" dt="2024-01-31T15:08:36.252" v="654" actId="47"/>
          <pc:sldLayoutMkLst>
            <pc:docMk/>
            <pc:sldMasterMk cId="113609581" sldId="2147483732"/>
            <pc:sldLayoutMk cId="4171217985" sldId="214748374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8C6C3-60A8-4516-A370-4C906128400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D1897E-F52D-4EB5-8FA7-1E0593492292}">
      <dgm:prSet phldrT="[Texto]" custT="1"/>
      <dgm:spPr>
        <a:solidFill>
          <a:srgbClr val="F9423A"/>
        </a:solidFill>
      </dgm:spPr>
      <dgm:t>
        <a:bodyPr lIns="0" tIns="0" rIns="0" bIns="0"/>
        <a:lstStyle/>
        <a:p>
          <a:r>
            <a:rPr lang="ca-ES" sz="1400" noProof="0" dirty="0">
              <a:latin typeface="Arial" panose="020B0604020202020204" pitchFamily="34" charset="0"/>
              <a:cs typeface="Arial" panose="020B0604020202020204" pitchFamily="34" charset="0"/>
            </a:rPr>
            <a:t>Algú hauria de fer alguna cosa!</a:t>
          </a:r>
        </a:p>
      </dgm:t>
    </dgm:pt>
    <dgm:pt modelId="{D8FA3D3B-238B-4DFD-BDD3-5BFB25CB37DF}" type="parTrans" cxnId="{384F0CA4-7DAC-4E5C-B2C5-88AE15B613AE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4C14BE-ABD0-4C1C-93F0-8267C8F46E52}" type="sibTrans" cxnId="{384F0CA4-7DAC-4E5C-B2C5-88AE15B613AE}">
      <dgm:prSet custT="1"/>
      <dgm:spPr>
        <a:solidFill>
          <a:prstClr val="white"/>
        </a:solidFill>
        <a:ln w="25400">
          <a:solidFill>
            <a:srgbClr val="F9423A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8951E66-B93E-44F1-8E42-5019E66F875C}">
      <dgm:prSet phldrT="[Texto]" custT="1"/>
      <dgm:spPr>
        <a:solidFill>
          <a:schemeClr val="bg1"/>
        </a:solidFill>
        <a:ln>
          <a:solidFill>
            <a:srgbClr val="F9423A"/>
          </a:solidFill>
        </a:ln>
      </dgm:spPr>
      <dgm:t>
        <a:bodyPr lIns="0" tIns="0" rIns="0" bIns="0"/>
        <a:lstStyle/>
        <a:p>
          <a:r>
            <a:rPr lang="ca-ES" sz="14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Doncs no s’hi podrà fer res</a:t>
          </a:r>
          <a:endParaRPr lang="ca-ES" sz="1400" noProof="0" dirty="0">
            <a:solidFill>
              <a:srgbClr val="F9423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439EE-3E68-468B-8F88-33D09995B7B7}" type="parTrans" cxnId="{2A415BE8-1987-4F8B-A742-56B96EB59FA7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01815D-DEB9-4D1F-AD7C-78E1A5AFC74C}" type="sibTrans" cxnId="{2A415BE8-1987-4F8B-A742-56B96EB59FA7}">
      <dgm:prSet custT="1"/>
      <dgm:spPr>
        <a:solidFill>
          <a:srgbClr val="F9423A"/>
        </a:solidFill>
        <a:ln>
          <a:noFill/>
        </a:ln>
        <a:effectLst/>
        <a:scene3d>
          <a:camera prst="orthographicFront">
            <a:rot lat="0" lon="0" rev="1080000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18A6B43-B00F-4286-85D0-179638213A6A}">
      <dgm:prSet phldrT="[Texto]" custT="1"/>
      <dgm:spPr>
        <a:solidFill>
          <a:srgbClr val="F9423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Més impostos no!</a:t>
          </a:r>
        </a:p>
      </dgm:t>
    </dgm:pt>
    <dgm:pt modelId="{BEF1FC51-F892-4649-A753-4DF4B162395E}" type="parTrans" cxnId="{F06F96AE-E66D-4E99-BA5C-933323B42E96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E5508-A075-41B7-AD27-A931A7A9B7B5}" type="sibTrans" cxnId="{F06F96AE-E66D-4E99-BA5C-933323B42E96}">
      <dgm:prSet custT="1"/>
      <dgm:spPr>
        <a:solidFill>
          <a:prstClr val="white"/>
        </a:solidFill>
        <a:ln w="25400">
          <a:solidFill>
            <a:srgbClr val="F9423A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4491A59-DBFE-47E0-9748-537E19D5DEE3}">
      <dgm:prSet phldrT="[Texto]" custT="1"/>
      <dgm:spPr>
        <a:solidFill>
          <a:prstClr val="white"/>
        </a:solidFill>
        <a:ln w="25400" cap="flat" cmpd="sng" algn="ctr">
          <a:solidFill>
            <a:srgbClr val="F9423A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Intervindrem i destinarem recursos públics per ajudar a qui no els té</a:t>
          </a:r>
        </a:p>
      </dgm:t>
    </dgm:pt>
    <dgm:pt modelId="{B0E376B2-F519-4AF5-91F7-05C28DCC6B72}" type="parTrans" cxnId="{56C6CF21-FECE-4B98-A6DF-ABA6D48B2708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32D62A-649B-4AAD-B8C7-034AD8F4A7D7}" type="sibTrans" cxnId="{56C6CF21-FECE-4B98-A6DF-ABA6D48B2708}">
      <dgm:prSet custT="1"/>
      <dgm:spPr>
        <a:solidFill>
          <a:srgbClr val="F9423A"/>
        </a:solidFill>
        <a:ln>
          <a:noFill/>
        </a:ln>
        <a:effectLst/>
        <a:scene3d>
          <a:camera prst="orthographicFront">
            <a:rot lat="0" lon="0" rev="1080000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E031A6F-D407-4C3F-B574-98AE3D81A648}">
      <dgm:prSet phldrT="[Texto]" custT="1"/>
      <dgm:spPr>
        <a:solidFill>
          <a:srgbClr val="F9423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Això no pot recaure en els individus! Que l’Administració faci alguna cosa!</a:t>
          </a:r>
        </a:p>
      </dgm:t>
    </dgm:pt>
    <dgm:pt modelId="{4C12FB6C-52EC-4F7E-9B51-747BA97F83F6}" type="parTrans" cxnId="{640F4316-5E17-48D2-9C80-91AD95B42320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9E8609-EB08-4C8D-AA70-95DA6152AB97}" type="sibTrans" cxnId="{640F4316-5E17-48D2-9C80-91AD95B42320}">
      <dgm:prSet custT="1"/>
      <dgm:spPr>
        <a:solidFill>
          <a:prstClr val="white"/>
        </a:solidFill>
        <a:ln w="25400">
          <a:solidFill>
            <a:srgbClr val="F9423A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22FFD5-89E3-428C-8BA4-B6ADBA90E87A}">
      <dgm:prSet phldrT="[Texto]" custT="1"/>
      <dgm:spPr>
        <a:solidFill>
          <a:prstClr val="white"/>
        </a:solidFill>
        <a:ln w="25400" cap="flat" cmpd="sng" algn="ctr">
          <a:solidFill>
            <a:srgbClr val="F9423A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Establirem mecanismes per transferir recursos de qui en té a qui no en té</a:t>
          </a:r>
        </a:p>
      </dgm:t>
    </dgm:pt>
    <dgm:pt modelId="{3A066B55-86FD-4CB6-9D15-B3D510C7AFBF}" type="parTrans" cxnId="{E42DC95F-8888-451E-B32A-7E9E9A6AC42A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A11BB1-15D6-40DB-B1B2-85E821912B4D}" type="sibTrans" cxnId="{E42DC95F-8888-451E-B32A-7E9E9A6AC42A}">
      <dgm:prSet custT="1"/>
      <dgm:spPr>
        <a:solidFill>
          <a:srgbClr val="F9423A"/>
        </a:solidFill>
        <a:ln>
          <a:noFill/>
        </a:ln>
        <a:effectLst/>
        <a:scene3d>
          <a:camera prst="orthographicFront">
            <a:rot lat="0" lon="0" rev="1080000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F4D0B72-DFEF-4311-BB05-A1FE3F252F7B}" type="pres">
      <dgm:prSet presAssocID="{8D18C6C3-60A8-4516-A370-4C9061284005}" presName="cycle" presStyleCnt="0">
        <dgm:presLayoutVars>
          <dgm:dir/>
          <dgm:resizeHandles val="exact"/>
        </dgm:presLayoutVars>
      </dgm:prSet>
      <dgm:spPr/>
    </dgm:pt>
    <dgm:pt modelId="{FF70A579-F50F-4E20-BF5F-102C3A7BEE82}" type="pres">
      <dgm:prSet presAssocID="{34D1897E-F52D-4EB5-8FA7-1E0593492292}" presName="node" presStyleLbl="node1" presStyleIdx="0" presStyleCnt="6" custScaleX="126620" custScaleY="126620">
        <dgm:presLayoutVars>
          <dgm:bulletEnabled val="1"/>
        </dgm:presLayoutVars>
      </dgm:prSet>
      <dgm:spPr/>
    </dgm:pt>
    <dgm:pt modelId="{F955F76A-4470-4EC6-8208-2BBD2B6338C9}" type="pres">
      <dgm:prSet presAssocID="{E14C14BE-ABD0-4C1C-93F0-8267C8F46E52}" presName="sibTrans" presStyleLbl="sibTrans2D1" presStyleIdx="0" presStyleCnt="6"/>
      <dgm:spPr>
        <a:xfrm rot="1800000">
          <a:off x="4855375" y="954546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AFF59622-7F2D-4973-8B93-00B4A5CC6A88}" type="pres">
      <dgm:prSet presAssocID="{E14C14BE-ABD0-4C1C-93F0-8267C8F46E52}" presName="connectorText" presStyleLbl="sibTrans2D1" presStyleIdx="0" presStyleCnt="6"/>
      <dgm:spPr/>
    </dgm:pt>
    <dgm:pt modelId="{CF2922EE-1F71-48F8-B9FB-47A30CACDD6E}" type="pres">
      <dgm:prSet presAssocID="{C8951E66-B93E-44F1-8E42-5019E66F875C}" presName="node" presStyleLbl="node1" presStyleIdx="1" presStyleCnt="6" custScaleX="126620" custScaleY="126620">
        <dgm:presLayoutVars>
          <dgm:bulletEnabled val="1"/>
        </dgm:presLayoutVars>
      </dgm:prSet>
      <dgm:spPr/>
    </dgm:pt>
    <dgm:pt modelId="{C860BD68-8F76-4959-B967-C15264198C42}" type="pres">
      <dgm:prSet presAssocID="{5801815D-DEB9-4D1F-AD7C-78E1A5AFC74C}" presName="sibTrans" presStyleLbl="sibTrans2D1" presStyleIdx="1" presStyleCnt="6"/>
      <dgm:spPr>
        <a:xfrm rot="5400000">
          <a:off x="5739406" y="2476180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D0523A3E-A5CB-4CB9-9B0A-2A25BF21AD4F}" type="pres">
      <dgm:prSet presAssocID="{5801815D-DEB9-4D1F-AD7C-78E1A5AFC74C}" presName="connectorText" presStyleLbl="sibTrans2D1" presStyleIdx="1" presStyleCnt="6"/>
      <dgm:spPr/>
    </dgm:pt>
    <dgm:pt modelId="{AE0E1D6C-7D5E-446D-8FD8-7464DDD71C10}" type="pres">
      <dgm:prSet presAssocID="{818A6B43-B00F-4286-85D0-179638213A6A}" presName="node" presStyleLbl="node1" presStyleIdx="2" presStyleCnt="6" custScaleX="126620" custScaleY="126620">
        <dgm:presLayoutVars>
          <dgm:bulletEnabled val="1"/>
        </dgm:presLayoutVars>
      </dgm:prSet>
      <dgm:spPr>
        <a:xfrm>
          <a:off x="4966987" y="2868546"/>
          <a:ext cx="1713603" cy="1713603"/>
        </a:xfrm>
        <a:prstGeom prst="ellipse">
          <a:avLst/>
        </a:prstGeom>
      </dgm:spPr>
    </dgm:pt>
    <dgm:pt modelId="{AEB656C3-92AF-4B16-A94F-C5BA26661544}" type="pres">
      <dgm:prSet presAssocID="{81FE5508-A075-41B7-AD27-A931A7A9B7B5}" presName="sibTrans" presStyleLbl="sibTrans2D1" presStyleIdx="2" presStyleCnt="6"/>
      <dgm:spPr>
        <a:xfrm rot="9000000">
          <a:off x="4863648" y="4002590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E92EE0C1-2E43-4435-A4B6-F9978C80C15B}" type="pres">
      <dgm:prSet presAssocID="{81FE5508-A075-41B7-AD27-A931A7A9B7B5}" presName="connectorText" presStyleLbl="sibTrans2D1" presStyleIdx="2" presStyleCnt="6"/>
      <dgm:spPr/>
    </dgm:pt>
    <dgm:pt modelId="{5B50F194-582A-472D-BD04-79864EEA5D6A}" type="pres">
      <dgm:prSet presAssocID="{24491A59-DBFE-47E0-9748-537E19D5DEE3}" presName="node" presStyleLbl="node1" presStyleIdx="3" presStyleCnt="6" custScaleX="126620" custScaleY="126620">
        <dgm:presLayoutVars>
          <dgm:bulletEnabled val="1"/>
        </dgm:presLayoutVars>
      </dgm:prSet>
      <dgm:spPr>
        <a:xfrm>
          <a:off x="3207198" y="3884561"/>
          <a:ext cx="1713603" cy="1713603"/>
        </a:xfrm>
        <a:prstGeom prst="ellipse">
          <a:avLst/>
        </a:prstGeom>
      </dgm:spPr>
    </dgm:pt>
    <dgm:pt modelId="{C73A6EAA-C882-483A-8622-AAA1F5794EB4}" type="pres">
      <dgm:prSet presAssocID="{9932D62A-649B-4AAD-B8C7-034AD8F4A7D7}" presName="sibTrans" presStyleLbl="sibTrans2D1" presStyleIdx="3" presStyleCnt="6"/>
      <dgm:spPr>
        <a:xfrm rot="12600000">
          <a:off x="3103859" y="4007367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3B11F32C-D19D-4DB2-838A-D1128A4BC611}" type="pres">
      <dgm:prSet presAssocID="{9932D62A-649B-4AAD-B8C7-034AD8F4A7D7}" presName="connectorText" presStyleLbl="sibTrans2D1" presStyleIdx="3" presStyleCnt="6"/>
      <dgm:spPr/>
    </dgm:pt>
    <dgm:pt modelId="{AFB373D1-D493-48BA-9E97-82EF7AC8F702}" type="pres">
      <dgm:prSet presAssocID="{3E031A6F-D407-4C3F-B574-98AE3D81A648}" presName="node" presStyleLbl="node1" presStyleIdx="4" presStyleCnt="6" custScaleX="126620" custScaleY="126620">
        <dgm:presLayoutVars>
          <dgm:bulletEnabled val="1"/>
        </dgm:presLayoutVars>
      </dgm:prSet>
      <dgm:spPr>
        <a:xfrm>
          <a:off x="1447408" y="2868546"/>
          <a:ext cx="1713603" cy="1713603"/>
        </a:xfrm>
        <a:prstGeom prst="ellipse">
          <a:avLst/>
        </a:prstGeom>
      </dgm:spPr>
    </dgm:pt>
    <dgm:pt modelId="{1F2A5554-1EB5-4135-9A1E-64A7C847C6AF}" type="pres">
      <dgm:prSet presAssocID="{9E9E8609-EB08-4C8D-AA70-95DA6152AB97}" presName="sibTrans" presStyleLbl="sibTrans2D1" presStyleIdx="4" presStyleCnt="6"/>
      <dgm:spPr>
        <a:xfrm rot="16200000">
          <a:off x="2219827" y="2485733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AC92401B-A996-4D9F-9088-FB52476C5E42}" type="pres">
      <dgm:prSet presAssocID="{9E9E8609-EB08-4C8D-AA70-95DA6152AB97}" presName="connectorText" presStyleLbl="sibTrans2D1" presStyleIdx="4" presStyleCnt="6"/>
      <dgm:spPr/>
    </dgm:pt>
    <dgm:pt modelId="{FDB1A43B-C106-4639-88A4-D94255C2B722}" type="pres">
      <dgm:prSet presAssocID="{9922FFD5-89E3-428C-8BA4-B6ADBA90E87A}" presName="node" presStyleLbl="node1" presStyleIdx="5" presStyleCnt="6" custScaleX="126620" custScaleY="126620">
        <dgm:presLayoutVars>
          <dgm:bulletEnabled val="1"/>
        </dgm:presLayoutVars>
      </dgm:prSet>
      <dgm:spPr>
        <a:xfrm>
          <a:off x="1447408" y="836516"/>
          <a:ext cx="1713603" cy="1713603"/>
        </a:xfrm>
        <a:prstGeom prst="ellipse">
          <a:avLst/>
        </a:prstGeom>
      </dgm:spPr>
    </dgm:pt>
    <dgm:pt modelId="{704ADB73-B940-43D8-883B-50D931B88E8A}" type="pres">
      <dgm:prSet presAssocID="{12A11BB1-15D6-40DB-B1B2-85E821912B4D}" presName="sibTrans" presStyleLbl="sibTrans2D1" presStyleIdx="5" presStyleCnt="6"/>
      <dgm:spPr>
        <a:xfrm rot="19800000">
          <a:off x="3095586" y="959322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5FA918C2-4BBE-47E0-8395-5A2C7DB348E3}" type="pres">
      <dgm:prSet presAssocID="{12A11BB1-15D6-40DB-B1B2-85E821912B4D}" presName="connectorText" presStyleLbl="sibTrans2D1" presStyleIdx="5" presStyleCnt="6"/>
      <dgm:spPr/>
    </dgm:pt>
  </dgm:ptLst>
  <dgm:cxnLst>
    <dgm:cxn modelId="{BBFA4D01-60C4-44A0-B5FF-B2A8F7973781}" type="presOf" srcId="{12A11BB1-15D6-40DB-B1B2-85E821912B4D}" destId="{5FA918C2-4BBE-47E0-8395-5A2C7DB348E3}" srcOrd="1" destOrd="0" presId="urn:microsoft.com/office/officeart/2005/8/layout/cycle2"/>
    <dgm:cxn modelId="{17BAD405-9D57-4C22-9508-C4B8D3FDB525}" type="presOf" srcId="{81FE5508-A075-41B7-AD27-A931A7A9B7B5}" destId="{E92EE0C1-2E43-4435-A4B6-F9978C80C15B}" srcOrd="1" destOrd="0" presId="urn:microsoft.com/office/officeart/2005/8/layout/cycle2"/>
    <dgm:cxn modelId="{8E85C610-0195-48B5-AD7D-B18978F7B02A}" type="presOf" srcId="{E14C14BE-ABD0-4C1C-93F0-8267C8F46E52}" destId="{AFF59622-7F2D-4973-8B93-00B4A5CC6A88}" srcOrd="1" destOrd="0" presId="urn:microsoft.com/office/officeart/2005/8/layout/cycle2"/>
    <dgm:cxn modelId="{640F4316-5E17-48D2-9C80-91AD95B42320}" srcId="{8D18C6C3-60A8-4516-A370-4C9061284005}" destId="{3E031A6F-D407-4C3F-B574-98AE3D81A648}" srcOrd="4" destOrd="0" parTransId="{4C12FB6C-52EC-4F7E-9B51-747BA97F83F6}" sibTransId="{9E9E8609-EB08-4C8D-AA70-95DA6152AB97}"/>
    <dgm:cxn modelId="{56C6CF21-FECE-4B98-A6DF-ABA6D48B2708}" srcId="{8D18C6C3-60A8-4516-A370-4C9061284005}" destId="{24491A59-DBFE-47E0-9748-537E19D5DEE3}" srcOrd="3" destOrd="0" parTransId="{B0E376B2-F519-4AF5-91F7-05C28DCC6B72}" sibTransId="{9932D62A-649B-4AAD-B8C7-034AD8F4A7D7}"/>
    <dgm:cxn modelId="{36C1732B-2D60-46EA-8DC9-3EE41044FD06}" type="presOf" srcId="{9932D62A-649B-4AAD-B8C7-034AD8F4A7D7}" destId="{3B11F32C-D19D-4DB2-838A-D1128A4BC611}" srcOrd="1" destOrd="0" presId="urn:microsoft.com/office/officeart/2005/8/layout/cycle2"/>
    <dgm:cxn modelId="{23796334-D5F8-413E-B08D-37394C0DC23F}" type="presOf" srcId="{5801815D-DEB9-4D1F-AD7C-78E1A5AFC74C}" destId="{C860BD68-8F76-4959-B967-C15264198C42}" srcOrd="0" destOrd="0" presId="urn:microsoft.com/office/officeart/2005/8/layout/cycle2"/>
    <dgm:cxn modelId="{E42DC95F-8888-451E-B32A-7E9E9A6AC42A}" srcId="{8D18C6C3-60A8-4516-A370-4C9061284005}" destId="{9922FFD5-89E3-428C-8BA4-B6ADBA90E87A}" srcOrd="5" destOrd="0" parTransId="{3A066B55-86FD-4CB6-9D15-B3D510C7AFBF}" sibTransId="{12A11BB1-15D6-40DB-B1B2-85E821912B4D}"/>
    <dgm:cxn modelId="{DF3AC961-3D2E-48B4-A1CE-4E868E45762F}" type="presOf" srcId="{3E031A6F-D407-4C3F-B574-98AE3D81A648}" destId="{AFB373D1-D493-48BA-9E97-82EF7AC8F702}" srcOrd="0" destOrd="0" presId="urn:microsoft.com/office/officeart/2005/8/layout/cycle2"/>
    <dgm:cxn modelId="{87E94C44-7AB6-4F3C-90BA-FF2640689667}" type="presOf" srcId="{81FE5508-A075-41B7-AD27-A931A7A9B7B5}" destId="{AEB656C3-92AF-4B16-A94F-C5BA26661544}" srcOrd="0" destOrd="0" presId="urn:microsoft.com/office/officeart/2005/8/layout/cycle2"/>
    <dgm:cxn modelId="{45271976-C0A0-4FA2-9995-0A562E75C8E2}" type="presOf" srcId="{818A6B43-B00F-4286-85D0-179638213A6A}" destId="{AE0E1D6C-7D5E-446D-8FD8-7464DDD71C10}" srcOrd="0" destOrd="0" presId="urn:microsoft.com/office/officeart/2005/8/layout/cycle2"/>
    <dgm:cxn modelId="{B1D2C177-11F7-4816-B3EF-EFF554DF28CE}" type="presOf" srcId="{9E9E8609-EB08-4C8D-AA70-95DA6152AB97}" destId="{1F2A5554-1EB5-4135-9A1E-64A7C847C6AF}" srcOrd="0" destOrd="0" presId="urn:microsoft.com/office/officeart/2005/8/layout/cycle2"/>
    <dgm:cxn modelId="{59BB875A-2AAA-445D-9F57-CC2061A97AC1}" type="presOf" srcId="{12A11BB1-15D6-40DB-B1B2-85E821912B4D}" destId="{704ADB73-B940-43D8-883B-50D931B88E8A}" srcOrd="0" destOrd="0" presId="urn:microsoft.com/office/officeart/2005/8/layout/cycle2"/>
    <dgm:cxn modelId="{1767A48E-334F-479A-8C39-62F4C063986D}" type="presOf" srcId="{9932D62A-649B-4AAD-B8C7-034AD8F4A7D7}" destId="{C73A6EAA-C882-483A-8622-AAA1F5794EB4}" srcOrd="0" destOrd="0" presId="urn:microsoft.com/office/officeart/2005/8/layout/cycle2"/>
    <dgm:cxn modelId="{090AB396-C074-43C5-8EA6-687AE09E9CF9}" type="presOf" srcId="{9922FFD5-89E3-428C-8BA4-B6ADBA90E87A}" destId="{FDB1A43B-C106-4639-88A4-D94255C2B722}" srcOrd="0" destOrd="0" presId="urn:microsoft.com/office/officeart/2005/8/layout/cycle2"/>
    <dgm:cxn modelId="{384F0CA4-7DAC-4E5C-B2C5-88AE15B613AE}" srcId="{8D18C6C3-60A8-4516-A370-4C9061284005}" destId="{34D1897E-F52D-4EB5-8FA7-1E0593492292}" srcOrd="0" destOrd="0" parTransId="{D8FA3D3B-238B-4DFD-BDD3-5BFB25CB37DF}" sibTransId="{E14C14BE-ABD0-4C1C-93F0-8267C8F46E52}"/>
    <dgm:cxn modelId="{F06F96AE-E66D-4E99-BA5C-933323B42E96}" srcId="{8D18C6C3-60A8-4516-A370-4C9061284005}" destId="{818A6B43-B00F-4286-85D0-179638213A6A}" srcOrd="2" destOrd="0" parTransId="{BEF1FC51-F892-4649-A753-4DF4B162395E}" sibTransId="{81FE5508-A075-41B7-AD27-A931A7A9B7B5}"/>
    <dgm:cxn modelId="{EA3C27B6-5143-400D-98F2-0B361BD0D280}" type="presOf" srcId="{8D18C6C3-60A8-4516-A370-4C9061284005}" destId="{6F4D0B72-DFEF-4311-BB05-A1FE3F252F7B}" srcOrd="0" destOrd="0" presId="urn:microsoft.com/office/officeart/2005/8/layout/cycle2"/>
    <dgm:cxn modelId="{12BDBFC1-2306-4A62-84AD-22DF5CD43383}" type="presOf" srcId="{5801815D-DEB9-4D1F-AD7C-78E1A5AFC74C}" destId="{D0523A3E-A5CB-4CB9-9B0A-2A25BF21AD4F}" srcOrd="1" destOrd="0" presId="urn:microsoft.com/office/officeart/2005/8/layout/cycle2"/>
    <dgm:cxn modelId="{585D22D0-D9D2-42D4-9CCB-5915753390C2}" type="presOf" srcId="{9E9E8609-EB08-4C8D-AA70-95DA6152AB97}" destId="{AC92401B-A996-4D9F-9088-FB52476C5E42}" srcOrd="1" destOrd="0" presId="urn:microsoft.com/office/officeart/2005/8/layout/cycle2"/>
    <dgm:cxn modelId="{240B0FD2-14DB-4FD1-A384-7AA2537B0F50}" type="presOf" srcId="{24491A59-DBFE-47E0-9748-537E19D5DEE3}" destId="{5B50F194-582A-472D-BD04-79864EEA5D6A}" srcOrd="0" destOrd="0" presId="urn:microsoft.com/office/officeart/2005/8/layout/cycle2"/>
    <dgm:cxn modelId="{C709C6DE-75C6-44E9-A3D7-9CA1CD1E0CCE}" type="presOf" srcId="{E14C14BE-ABD0-4C1C-93F0-8267C8F46E52}" destId="{F955F76A-4470-4EC6-8208-2BBD2B6338C9}" srcOrd="0" destOrd="0" presId="urn:microsoft.com/office/officeart/2005/8/layout/cycle2"/>
    <dgm:cxn modelId="{DFB047E2-DE4B-4158-A640-563B2CA92F36}" type="presOf" srcId="{34D1897E-F52D-4EB5-8FA7-1E0593492292}" destId="{FF70A579-F50F-4E20-BF5F-102C3A7BEE82}" srcOrd="0" destOrd="0" presId="urn:microsoft.com/office/officeart/2005/8/layout/cycle2"/>
    <dgm:cxn modelId="{2A415BE8-1987-4F8B-A742-56B96EB59FA7}" srcId="{8D18C6C3-60A8-4516-A370-4C9061284005}" destId="{C8951E66-B93E-44F1-8E42-5019E66F875C}" srcOrd="1" destOrd="0" parTransId="{84A439EE-3E68-468B-8F88-33D09995B7B7}" sibTransId="{5801815D-DEB9-4D1F-AD7C-78E1A5AFC74C}"/>
    <dgm:cxn modelId="{F0B7BDFA-5166-420E-93E6-6E71D1DB4B23}" type="presOf" srcId="{C8951E66-B93E-44F1-8E42-5019E66F875C}" destId="{CF2922EE-1F71-48F8-B9FB-47A30CACDD6E}" srcOrd="0" destOrd="0" presId="urn:microsoft.com/office/officeart/2005/8/layout/cycle2"/>
    <dgm:cxn modelId="{02A19E9E-7949-4546-8CAC-63456A48968F}" type="presParOf" srcId="{6F4D0B72-DFEF-4311-BB05-A1FE3F252F7B}" destId="{FF70A579-F50F-4E20-BF5F-102C3A7BEE82}" srcOrd="0" destOrd="0" presId="urn:microsoft.com/office/officeart/2005/8/layout/cycle2"/>
    <dgm:cxn modelId="{513D76F2-17A2-4AC8-8F7B-AA9ED40D480E}" type="presParOf" srcId="{6F4D0B72-DFEF-4311-BB05-A1FE3F252F7B}" destId="{F955F76A-4470-4EC6-8208-2BBD2B6338C9}" srcOrd="1" destOrd="0" presId="urn:microsoft.com/office/officeart/2005/8/layout/cycle2"/>
    <dgm:cxn modelId="{01DF880D-F956-4CC2-B3B9-96191525C892}" type="presParOf" srcId="{F955F76A-4470-4EC6-8208-2BBD2B6338C9}" destId="{AFF59622-7F2D-4973-8B93-00B4A5CC6A88}" srcOrd="0" destOrd="0" presId="urn:microsoft.com/office/officeart/2005/8/layout/cycle2"/>
    <dgm:cxn modelId="{19EAEB48-C647-4A4E-9B80-92A61A3D7A59}" type="presParOf" srcId="{6F4D0B72-DFEF-4311-BB05-A1FE3F252F7B}" destId="{CF2922EE-1F71-48F8-B9FB-47A30CACDD6E}" srcOrd="2" destOrd="0" presId="urn:microsoft.com/office/officeart/2005/8/layout/cycle2"/>
    <dgm:cxn modelId="{5FD110B7-B7FB-4CC7-9CD8-B72C37E6E187}" type="presParOf" srcId="{6F4D0B72-DFEF-4311-BB05-A1FE3F252F7B}" destId="{C860BD68-8F76-4959-B967-C15264198C42}" srcOrd="3" destOrd="0" presId="urn:microsoft.com/office/officeart/2005/8/layout/cycle2"/>
    <dgm:cxn modelId="{3AF3FE4A-2E4F-4C7D-B6CA-93A91E034E89}" type="presParOf" srcId="{C860BD68-8F76-4959-B967-C15264198C42}" destId="{D0523A3E-A5CB-4CB9-9B0A-2A25BF21AD4F}" srcOrd="0" destOrd="0" presId="urn:microsoft.com/office/officeart/2005/8/layout/cycle2"/>
    <dgm:cxn modelId="{FB9ED42D-F99C-4CB5-9816-C91120A8225D}" type="presParOf" srcId="{6F4D0B72-DFEF-4311-BB05-A1FE3F252F7B}" destId="{AE0E1D6C-7D5E-446D-8FD8-7464DDD71C10}" srcOrd="4" destOrd="0" presId="urn:microsoft.com/office/officeart/2005/8/layout/cycle2"/>
    <dgm:cxn modelId="{03EFD2B7-387B-415A-8965-CAFAEFBC36D1}" type="presParOf" srcId="{6F4D0B72-DFEF-4311-BB05-A1FE3F252F7B}" destId="{AEB656C3-92AF-4B16-A94F-C5BA26661544}" srcOrd="5" destOrd="0" presId="urn:microsoft.com/office/officeart/2005/8/layout/cycle2"/>
    <dgm:cxn modelId="{27AB76CB-CEAA-4EDE-902C-20D2C1E04C52}" type="presParOf" srcId="{AEB656C3-92AF-4B16-A94F-C5BA26661544}" destId="{E92EE0C1-2E43-4435-A4B6-F9978C80C15B}" srcOrd="0" destOrd="0" presId="urn:microsoft.com/office/officeart/2005/8/layout/cycle2"/>
    <dgm:cxn modelId="{5C9FE36B-3648-4DA7-B045-A6780480B297}" type="presParOf" srcId="{6F4D0B72-DFEF-4311-BB05-A1FE3F252F7B}" destId="{5B50F194-582A-472D-BD04-79864EEA5D6A}" srcOrd="6" destOrd="0" presId="urn:microsoft.com/office/officeart/2005/8/layout/cycle2"/>
    <dgm:cxn modelId="{80CC8E23-9FB3-41A3-923B-235EE3BEDF86}" type="presParOf" srcId="{6F4D0B72-DFEF-4311-BB05-A1FE3F252F7B}" destId="{C73A6EAA-C882-483A-8622-AAA1F5794EB4}" srcOrd="7" destOrd="0" presId="urn:microsoft.com/office/officeart/2005/8/layout/cycle2"/>
    <dgm:cxn modelId="{E6E7FFDA-DED9-4EF2-8AC3-A69F753D5888}" type="presParOf" srcId="{C73A6EAA-C882-483A-8622-AAA1F5794EB4}" destId="{3B11F32C-D19D-4DB2-838A-D1128A4BC611}" srcOrd="0" destOrd="0" presId="urn:microsoft.com/office/officeart/2005/8/layout/cycle2"/>
    <dgm:cxn modelId="{5E3125D4-A2C8-46C5-BA36-C67A31FF636B}" type="presParOf" srcId="{6F4D0B72-DFEF-4311-BB05-A1FE3F252F7B}" destId="{AFB373D1-D493-48BA-9E97-82EF7AC8F702}" srcOrd="8" destOrd="0" presId="urn:microsoft.com/office/officeart/2005/8/layout/cycle2"/>
    <dgm:cxn modelId="{DA14C441-A1E2-424F-9CB4-D5E14F7E8F3F}" type="presParOf" srcId="{6F4D0B72-DFEF-4311-BB05-A1FE3F252F7B}" destId="{1F2A5554-1EB5-4135-9A1E-64A7C847C6AF}" srcOrd="9" destOrd="0" presId="urn:microsoft.com/office/officeart/2005/8/layout/cycle2"/>
    <dgm:cxn modelId="{5EEFA7F2-FC32-40B1-9BE8-D3E8C32B7C7E}" type="presParOf" srcId="{1F2A5554-1EB5-4135-9A1E-64A7C847C6AF}" destId="{AC92401B-A996-4D9F-9088-FB52476C5E42}" srcOrd="0" destOrd="0" presId="urn:microsoft.com/office/officeart/2005/8/layout/cycle2"/>
    <dgm:cxn modelId="{2C69D70F-D547-4015-AFCE-F0CDE0C89E43}" type="presParOf" srcId="{6F4D0B72-DFEF-4311-BB05-A1FE3F252F7B}" destId="{FDB1A43B-C106-4639-88A4-D94255C2B722}" srcOrd="10" destOrd="0" presId="urn:microsoft.com/office/officeart/2005/8/layout/cycle2"/>
    <dgm:cxn modelId="{ACC0111B-872F-4974-987C-580028919B00}" type="presParOf" srcId="{6F4D0B72-DFEF-4311-BB05-A1FE3F252F7B}" destId="{704ADB73-B940-43D8-883B-50D931B88E8A}" srcOrd="11" destOrd="0" presId="urn:microsoft.com/office/officeart/2005/8/layout/cycle2"/>
    <dgm:cxn modelId="{4DC61FA0-5695-4AB7-8EE4-D31C49477589}" type="presParOf" srcId="{704ADB73-B940-43D8-883B-50D931B88E8A}" destId="{5FA918C2-4BBE-47E0-8395-5A2C7DB348E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8C6C3-60A8-4516-A370-4C906128400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D1897E-F52D-4EB5-8FA7-1E0593492292}">
      <dgm:prSet phldrT="[Texto]" custT="1"/>
      <dgm:spPr>
        <a:solidFill>
          <a:srgbClr val="F9423A"/>
        </a:solidFill>
      </dgm:spPr>
      <dgm:t>
        <a:bodyPr lIns="0" tIns="0" rIns="0" bIns="0"/>
        <a:lstStyle/>
        <a:p>
          <a:r>
            <a:rPr lang="ca-ES" sz="1400" noProof="0" dirty="0">
              <a:latin typeface="Arial" panose="020B0604020202020204" pitchFamily="34" charset="0"/>
              <a:cs typeface="Arial" panose="020B0604020202020204" pitchFamily="34" charset="0"/>
            </a:rPr>
            <a:t>Podem fer-hi alguna cosa (més)?</a:t>
          </a:r>
        </a:p>
      </dgm:t>
    </dgm:pt>
    <dgm:pt modelId="{D8FA3D3B-238B-4DFD-BDD3-5BFB25CB37DF}" type="parTrans" cxnId="{384F0CA4-7DAC-4E5C-B2C5-88AE15B613AE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4C14BE-ABD0-4C1C-93F0-8267C8F46E52}" type="sibTrans" cxnId="{384F0CA4-7DAC-4E5C-B2C5-88AE15B613AE}">
      <dgm:prSet/>
      <dgm:spPr>
        <a:solidFill>
          <a:srgbClr val="F9423A"/>
        </a:solidFill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951E66-B93E-44F1-8E42-5019E66F875C}">
      <dgm:prSet phldrT="[Texto]" custT="1"/>
      <dgm:spPr>
        <a:solidFill>
          <a:schemeClr val="bg1"/>
        </a:solidFill>
        <a:ln>
          <a:solidFill>
            <a:srgbClr val="F9423A"/>
          </a:solidFill>
        </a:ln>
      </dgm:spPr>
      <dgm:t>
        <a:bodyPr lIns="0" tIns="0" rIns="0" bIns="0"/>
        <a:lstStyle/>
        <a:p>
          <a:r>
            <a:rPr lang="ca-ES" sz="11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Fem mapa d’actors i d’actius, </a:t>
          </a:r>
          <a:br>
            <a:rPr lang="ca-ES" sz="11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ca-ES" sz="1100" noProof="0" dirty="0" err="1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</a:t>
          </a:r>
          <a:r>
            <a:rPr lang="ca-ES" sz="11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-dissenyem, </a:t>
          </a:r>
          <a:r>
            <a:rPr lang="ca-ES" sz="1100" noProof="0" dirty="0" err="1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</a:t>
          </a:r>
          <a:r>
            <a:rPr lang="ca-ES" sz="11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-gestionem i avaluem</a:t>
          </a:r>
          <a:endParaRPr lang="ca-ES" sz="1100" noProof="0" dirty="0">
            <a:solidFill>
              <a:srgbClr val="F9423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439EE-3E68-468B-8F88-33D09995B7B7}" type="parTrans" cxnId="{2A415BE8-1987-4F8B-A742-56B96EB59FA7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01815D-DEB9-4D1F-AD7C-78E1A5AFC74C}" type="sibTrans" cxnId="{2A415BE8-1987-4F8B-A742-56B96EB59FA7}">
      <dgm:prSet/>
      <dgm:spPr>
        <a:solidFill>
          <a:schemeClr val="bg1"/>
        </a:solidFill>
        <a:ln w="25400">
          <a:solidFill>
            <a:srgbClr val="F9423A"/>
          </a:solidFill>
        </a:ln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ca-ES" noProof="0" dirty="0">
            <a:solidFill>
              <a:srgbClr val="F9423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A6B43-B00F-4286-85D0-179638213A6A}">
      <dgm:prSet phldrT="[Texto]" custT="1"/>
      <dgm:spPr>
        <a:solidFill>
          <a:srgbClr val="F9423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 si no n’hi ha prou amb l’actuació comunitària i col·laborativa?</a:t>
          </a:r>
        </a:p>
      </dgm:t>
    </dgm:pt>
    <dgm:pt modelId="{BEF1FC51-F892-4649-A753-4DF4B162395E}" type="parTrans" cxnId="{F06F96AE-E66D-4E99-BA5C-933323B42E96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E5508-A075-41B7-AD27-A931A7A9B7B5}" type="sibTrans" cxnId="{F06F96AE-E66D-4E99-BA5C-933323B42E96}">
      <dgm:prSet custT="1"/>
      <dgm:spPr>
        <a:solidFill>
          <a:srgbClr val="F9423A"/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4491A59-DBFE-47E0-9748-537E19D5DEE3}">
      <dgm:prSet phldrT="[Texto]" custT="1"/>
      <dgm:spPr>
        <a:solidFill>
          <a:prstClr val="white"/>
        </a:solidFill>
        <a:ln w="25400" cap="flat" cmpd="sng" algn="ctr">
          <a:solidFill>
            <a:srgbClr val="F9423A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Allò que sigui d’interès general, proveïm col·lectivament un marc o un servei públic</a:t>
          </a:r>
        </a:p>
      </dgm:t>
    </dgm:pt>
    <dgm:pt modelId="{B0E376B2-F519-4AF5-91F7-05C28DCC6B72}" type="parTrans" cxnId="{56C6CF21-FECE-4B98-A6DF-ABA6D48B2708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32D62A-649B-4AAD-B8C7-034AD8F4A7D7}" type="sibTrans" cxnId="{56C6CF21-FECE-4B98-A6DF-ABA6D48B2708}">
      <dgm:prSet custT="1"/>
      <dgm:spPr>
        <a:solidFill>
          <a:prstClr val="white"/>
        </a:solidFill>
        <a:ln w="25400">
          <a:solidFill>
            <a:srgbClr val="F9423A"/>
          </a:solidFill>
        </a:ln>
        <a:effectLst/>
        <a:scene3d>
          <a:camera prst="orthographicFront">
            <a:rot lat="0" lon="0" rev="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E031A6F-D407-4C3F-B574-98AE3D81A648}">
      <dgm:prSet phldrT="[Texto]" custT="1"/>
      <dgm:spPr>
        <a:solidFill>
          <a:srgbClr val="F9423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 si hi ha diferències estructurals més profundes?</a:t>
          </a:r>
        </a:p>
      </dgm:t>
    </dgm:pt>
    <dgm:pt modelId="{4C12FB6C-52EC-4F7E-9B51-747BA97F83F6}" type="parTrans" cxnId="{640F4316-5E17-48D2-9C80-91AD95B42320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9E8609-EB08-4C8D-AA70-95DA6152AB97}" type="sibTrans" cxnId="{640F4316-5E17-48D2-9C80-91AD95B42320}">
      <dgm:prSet custT="1"/>
      <dgm:spPr>
        <a:solidFill>
          <a:srgbClr val="F9423A"/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22FFD5-89E3-428C-8BA4-B6ADBA90E87A}">
      <dgm:prSet phldrT="[Texto]" custT="1"/>
      <dgm:spPr>
        <a:solidFill>
          <a:prstClr val="white"/>
        </a:solidFill>
        <a:ln w="25400" cap="flat" cmpd="sng" algn="ctr">
          <a:solidFill>
            <a:srgbClr val="F9423A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Establim mecanismes per transferir capacitats de qui en té a qui no en té</a:t>
          </a:r>
        </a:p>
      </dgm:t>
    </dgm:pt>
    <dgm:pt modelId="{12A11BB1-15D6-40DB-B1B2-85E821912B4D}" type="sibTrans" cxnId="{E42DC95F-8888-451E-B32A-7E9E9A6AC42A}">
      <dgm:prSet custT="1"/>
      <dgm:spPr>
        <a:solidFill>
          <a:prstClr val="white"/>
        </a:solidFill>
        <a:ln w="25400">
          <a:solidFill>
            <a:srgbClr val="F9423A"/>
          </a:solidFill>
        </a:ln>
        <a:effectLst/>
        <a:scene3d>
          <a:camera prst="orthographicFront">
            <a:rot lat="0" lon="0" rev="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A066B55-86FD-4CB6-9D15-B3D510C7AFBF}" type="parTrans" cxnId="{E42DC95F-8888-451E-B32A-7E9E9A6AC42A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D0B72-DFEF-4311-BB05-A1FE3F252F7B}" type="pres">
      <dgm:prSet presAssocID="{8D18C6C3-60A8-4516-A370-4C9061284005}" presName="cycle" presStyleCnt="0">
        <dgm:presLayoutVars>
          <dgm:dir/>
          <dgm:resizeHandles val="exact"/>
        </dgm:presLayoutVars>
      </dgm:prSet>
      <dgm:spPr/>
    </dgm:pt>
    <dgm:pt modelId="{FF70A579-F50F-4E20-BF5F-102C3A7BEE82}" type="pres">
      <dgm:prSet presAssocID="{34D1897E-F52D-4EB5-8FA7-1E0593492292}" presName="node" presStyleLbl="node1" presStyleIdx="0" presStyleCnt="6" custScaleX="126620" custScaleY="126620">
        <dgm:presLayoutVars>
          <dgm:bulletEnabled val="1"/>
        </dgm:presLayoutVars>
      </dgm:prSet>
      <dgm:spPr/>
    </dgm:pt>
    <dgm:pt modelId="{F955F76A-4470-4EC6-8208-2BBD2B6338C9}" type="pres">
      <dgm:prSet presAssocID="{E14C14BE-ABD0-4C1C-93F0-8267C8F46E52}" presName="sibTrans" presStyleLbl="sibTrans2D1" presStyleIdx="0" presStyleCnt="6"/>
      <dgm:spPr/>
    </dgm:pt>
    <dgm:pt modelId="{AFF59622-7F2D-4973-8B93-00B4A5CC6A88}" type="pres">
      <dgm:prSet presAssocID="{E14C14BE-ABD0-4C1C-93F0-8267C8F46E52}" presName="connectorText" presStyleLbl="sibTrans2D1" presStyleIdx="0" presStyleCnt="6"/>
      <dgm:spPr/>
    </dgm:pt>
    <dgm:pt modelId="{CF2922EE-1F71-48F8-B9FB-47A30CACDD6E}" type="pres">
      <dgm:prSet presAssocID="{C8951E66-B93E-44F1-8E42-5019E66F875C}" presName="node" presStyleLbl="node1" presStyleIdx="1" presStyleCnt="6" custScaleX="126620" custScaleY="126620">
        <dgm:presLayoutVars>
          <dgm:bulletEnabled val="1"/>
        </dgm:presLayoutVars>
      </dgm:prSet>
      <dgm:spPr/>
    </dgm:pt>
    <dgm:pt modelId="{C860BD68-8F76-4959-B967-C15264198C42}" type="pres">
      <dgm:prSet presAssocID="{5801815D-DEB9-4D1F-AD7C-78E1A5AFC74C}" presName="sibTrans" presStyleLbl="sibTrans2D1" presStyleIdx="1" presStyleCnt="6"/>
      <dgm:spPr/>
    </dgm:pt>
    <dgm:pt modelId="{D0523A3E-A5CB-4CB9-9B0A-2A25BF21AD4F}" type="pres">
      <dgm:prSet presAssocID="{5801815D-DEB9-4D1F-AD7C-78E1A5AFC74C}" presName="connectorText" presStyleLbl="sibTrans2D1" presStyleIdx="1" presStyleCnt="6"/>
      <dgm:spPr/>
    </dgm:pt>
    <dgm:pt modelId="{AE0E1D6C-7D5E-446D-8FD8-7464DDD71C10}" type="pres">
      <dgm:prSet presAssocID="{818A6B43-B00F-4286-85D0-179638213A6A}" presName="node" presStyleLbl="node1" presStyleIdx="2" presStyleCnt="6" custScaleX="126620" custScaleY="126620">
        <dgm:presLayoutVars>
          <dgm:bulletEnabled val="1"/>
        </dgm:presLayoutVars>
      </dgm:prSet>
      <dgm:spPr>
        <a:xfrm>
          <a:off x="4966987" y="2868546"/>
          <a:ext cx="1713603" cy="1713603"/>
        </a:xfrm>
        <a:prstGeom prst="ellipse">
          <a:avLst/>
        </a:prstGeom>
      </dgm:spPr>
    </dgm:pt>
    <dgm:pt modelId="{AEB656C3-92AF-4B16-A94F-C5BA26661544}" type="pres">
      <dgm:prSet presAssocID="{81FE5508-A075-41B7-AD27-A931A7A9B7B5}" presName="sibTrans" presStyleLbl="sibTrans2D1" presStyleIdx="2" presStyleCnt="6"/>
      <dgm:spPr>
        <a:xfrm rot="9000000">
          <a:off x="4863648" y="4002590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E92EE0C1-2E43-4435-A4B6-F9978C80C15B}" type="pres">
      <dgm:prSet presAssocID="{81FE5508-A075-41B7-AD27-A931A7A9B7B5}" presName="connectorText" presStyleLbl="sibTrans2D1" presStyleIdx="2" presStyleCnt="6"/>
      <dgm:spPr/>
    </dgm:pt>
    <dgm:pt modelId="{5B50F194-582A-472D-BD04-79864EEA5D6A}" type="pres">
      <dgm:prSet presAssocID="{24491A59-DBFE-47E0-9748-537E19D5DEE3}" presName="node" presStyleLbl="node1" presStyleIdx="3" presStyleCnt="6" custScaleX="126620" custScaleY="126620">
        <dgm:presLayoutVars>
          <dgm:bulletEnabled val="1"/>
        </dgm:presLayoutVars>
      </dgm:prSet>
      <dgm:spPr>
        <a:xfrm>
          <a:off x="3207198" y="3884561"/>
          <a:ext cx="1713603" cy="1713603"/>
        </a:xfrm>
        <a:prstGeom prst="ellipse">
          <a:avLst/>
        </a:prstGeom>
      </dgm:spPr>
    </dgm:pt>
    <dgm:pt modelId="{C73A6EAA-C882-483A-8622-AAA1F5794EB4}" type="pres">
      <dgm:prSet presAssocID="{9932D62A-649B-4AAD-B8C7-034AD8F4A7D7}" presName="sibTrans" presStyleLbl="sibTrans2D1" presStyleIdx="3" presStyleCnt="6"/>
      <dgm:spPr>
        <a:xfrm rot="12600000">
          <a:off x="3103859" y="4007367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3B11F32C-D19D-4DB2-838A-D1128A4BC611}" type="pres">
      <dgm:prSet presAssocID="{9932D62A-649B-4AAD-B8C7-034AD8F4A7D7}" presName="connectorText" presStyleLbl="sibTrans2D1" presStyleIdx="3" presStyleCnt="6"/>
      <dgm:spPr/>
    </dgm:pt>
    <dgm:pt modelId="{AFB373D1-D493-48BA-9E97-82EF7AC8F702}" type="pres">
      <dgm:prSet presAssocID="{3E031A6F-D407-4C3F-B574-98AE3D81A648}" presName="node" presStyleLbl="node1" presStyleIdx="4" presStyleCnt="6" custScaleX="126620" custScaleY="126620">
        <dgm:presLayoutVars>
          <dgm:bulletEnabled val="1"/>
        </dgm:presLayoutVars>
      </dgm:prSet>
      <dgm:spPr>
        <a:xfrm>
          <a:off x="1447408" y="2868546"/>
          <a:ext cx="1713603" cy="1713603"/>
        </a:xfrm>
        <a:prstGeom prst="ellipse">
          <a:avLst/>
        </a:prstGeom>
      </dgm:spPr>
    </dgm:pt>
    <dgm:pt modelId="{1F2A5554-1EB5-4135-9A1E-64A7C847C6AF}" type="pres">
      <dgm:prSet presAssocID="{9E9E8609-EB08-4C8D-AA70-95DA6152AB97}" presName="sibTrans" presStyleLbl="sibTrans2D1" presStyleIdx="4" presStyleCnt="6"/>
      <dgm:spPr>
        <a:xfrm rot="16200000">
          <a:off x="2219827" y="2485733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AC92401B-A996-4D9F-9088-FB52476C5E42}" type="pres">
      <dgm:prSet presAssocID="{9E9E8609-EB08-4C8D-AA70-95DA6152AB97}" presName="connectorText" presStyleLbl="sibTrans2D1" presStyleIdx="4" presStyleCnt="6"/>
      <dgm:spPr/>
    </dgm:pt>
    <dgm:pt modelId="{FDB1A43B-C106-4639-88A4-D94255C2B722}" type="pres">
      <dgm:prSet presAssocID="{9922FFD5-89E3-428C-8BA4-B6ADBA90E87A}" presName="node" presStyleLbl="node1" presStyleIdx="5" presStyleCnt="6" custScaleX="126620" custScaleY="126620">
        <dgm:presLayoutVars>
          <dgm:bulletEnabled val="1"/>
        </dgm:presLayoutVars>
      </dgm:prSet>
      <dgm:spPr>
        <a:xfrm>
          <a:off x="1447408" y="836516"/>
          <a:ext cx="1713603" cy="1713603"/>
        </a:xfrm>
        <a:prstGeom prst="ellipse">
          <a:avLst/>
        </a:prstGeom>
      </dgm:spPr>
    </dgm:pt>
    <dgm:pt modelId="{704ADB73-B940-43D8-883B-50D931B88E8A}" type="pres">
      <dgm:prSet presAssocID="{12A11BB1-15D6-40DB-B1B2-85E821912B4D}" presName="sibTrans" presStyleLbl="sibTrans2D1" presStyleIdx="5" presStyleCnt="6"/>
      <dgm:spPr>
        <a:xfrm rot="19800000">
          <a:off x="3095586" y="959322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5FA918C2-4BBE-47E0-8395-5A2C7DB348E3}" type="pres">
      <dgm:prSet presAssocID="{12A11BB1-15D6-40DB-B1B2-85E821912B4D}" presName="connectorText" presStyleLbl="sibTrans2D1" presStyleIdx="5" presStyleCnt="6"/>
      <dgm:spPr/>
    </dgm:pt>
  </dgm:ptLst>
  <dgm:cxnLst>
    <dgm:cxn modelId="{BBFA4D01-60C4-44A0-B5FF-B2A8F7973781}" type="presOf" srcId="{12A11BB1-15D6-40DB-B1B2-85E821912B4D}" destId="{5FA918C2-4BBE-47E0-8395-5A2C7DB348E3}" srcOrd="1" destOrd="0" presId="urn:microsoft.com/office/officeart/2005/8/layout/cycle2"/>
    <dgm:cxn modelId="{17BAD405-9D57-4C22-9508-C4B8D3FDB525}" type="presOf" srcId="{81FE5508-A075-41B7-AD27-A931A7A9B7B5}" destId="{E92EE0C1-2E43-4435-A4B6-F9978C80C15B}" srcOrd="1" destOrd="0" presId="urn:microsoft.com/office/officeart/2005/8/layout/cycle2"/>
    <dgm:cxn modelId="{8E85C610-0195-48B5-AD7D-B18978F7B02A}" type="presOf" srcId="{E14C14BE-ABD0-4C1C-93F0-8267C8F46E52}" destId="{AFF59622-7F2D-4973-8B93-00B4A5CC6A88}" srcOrd="1" destOrd="0" presId="urn:microsoft.com/office/officeart/2005/8/layout/cycle2"/>
    <dgm:cxn modelId="{640F4316-5E17-48D2-9C80-91AD95B42320}" srcId="{8D18C6C3-60A8-4516-A370-4C9061284005}" destId="{3E031A6F-D407-4C3F-B574-98AE3D81A648}" srcOrd="4" destOrd="0" parTransId="{4C12FB6C-52EC-4F7E-9B51-747BA97F83F6}" sibTransId="{9E9E8609-EB08-4C8D-AA70-95DA6152AB97}"/>
    <dgm:cxn modelId="{56C6CF21-FECE-4B98-A6DF-ABA6D48B2708}" srcId="{8D18C6C3-60A8-4516-A370-4C9061284005}" destId="{24491A59-DBFE-47E0-9748-537E19D5DEE3}" srcOrd="3" destOrd="0" parTransId="{B0E376B2-F519-4AF5-91F7-05C28DCC6B72}" sibTransId="{9932D62A-649B-4AAD-B8C7-034AD8F4A7D7}"/>
    <dgm:cxn modelId="{36C1732B-2D60-46EA-8DC9-3EE41044FD06}" type="presOf" srcId="{9932D62A-649B-4AAD-B8C7-034AD8F4A7D7}" destId="{3B11F32C-D19D-4DB2-838A-D1128A4BC611}" srcOrd="1" destOrd="0" presId="urn:microsoft.com/office/officeart/2005/8/layout/cycle2"/>
    <dgm:cxn modelId="{23796334-D5F8-413E-B08D-37394C0DC23F}" type="presOf" srcId="{5801815D-DEB9-4D1F-AD7C-78E1A5AFC74C}" destId="{C860BD68-8F76-4959-B967-C15264198C42}" srcOrd="0" destOrd="0" presId="urn:microsoft.com/office/officeart/2005/8/layout/cycle2"/>
    <dgm:cxn modelId="{E42DC95F-8888-451E-B32A-7E9E9A6AC42A}" srcId="{8D18C6C3-60A8-4516-A370-4C9061284005}" destId="{9922FFD5-89E3-428C-8BA4-B6ADBA90E87A}" srcOrd="5" destOrd="0" parTransId="{3A066B55-86FD-4CB6-9D15-B3D510C7AFBF}" sibTransId="{12A11BB1-15D6-40DB-B1B2-85E821912B4D}"/>
    <dgm:cxn modelId="{DF3AC961-3D2E-48B4-A1CE-4E868E45762F}" type="presOf" srcId="{3E031A6F-D407-4C3F-B574-98AE3D81A648}" destId="{AFB373D1-D493-48BA-9E97-82EF7AC8F702}" srcOrd="0" destOrd="0" presId="urn:microsoft.com/office/officeart/2005/8/layout/cycle2"/>
    <dgm:cxn modelId="{87E94C44-7AB6-4F3C-90BA-FF2640689667}" type="presOf" srcId="{81FE5508-A075-41B7-AD27-A931A7A9B7B5}" destId="{AEB656C3-92AF-4B16-A94F-C5BA26661544}" srcOrd="0" destOrd="0" presId="urn:microsoft.com/office/officeart/2005/8/layout/cycle2"/>
    <dgm:cxn modelId="{45271976-C0A0-4FA2-9995-0A562E75C8E2}" type="presOf" srcId="{818A6B43-B00F-4286-85D0-179638213A6A}" destId="{AE0E1D6C-7D5E-446D-8FD8-7464DDD71C10}" srcOrd="0" destOrd="0" presId="urn:microsoft.com/office/officeart/2005/8/layout/cycle2"/>
    <dgm:cxn modelId="{B1D2C177-11F7-4816-B3EF-EFF554DF28CE}" type="presOf" srcId="{9E9E8609-EB08-4C8D-AA70-95DA6152AB97}" destId="{1F2A5554-1EB5-4135-9A1E-64A7C847C6AF}" srcOrd="0" destOrd="0" presId="urn:microsoft.com/office/officeart/2005/8/layout/cycle2"/>
    <dgm:cxn modelId="{59BB875A-2AAA-445D-9F57-CC2061A97AC1}" type="presOf" srcId="{12A11BB1-15D6-40DB-B1B2-85E821912B4D}" destId="{704ADB73-B940-43D8-883B-50D931B88E8A}" srcOrd="0" destOrd="0" presId="urn:microsoft.com/office/officeart/2005/8/layout/cycle2"/>
    <dgm:cxn modelId="{1767A48E-334F-479A-8C39-62F4C063986D}" type="presOf" srcId="{9932D62A-649B-4AAD-B8C7-034AD8F4A7D7}" destId="{C73A6EAA-C882-483A-8622-AAA1F5794EB4}" srcOrd="0" destOrd="0" presId="urn:microsoft.com/office/officeart/2005/8/layout/cycle2"/>
    <dgm:cxn modelId="{090AB396-C074-43C5-8EA6-687AE09E9CF9}" type="presOf" srcId="{9922FFD5-89E3-428C-8BA4-B6ADBA90E87A}" destId="{FDB1A43B-C106-4639-88A4-D94255C2B722}" srcOrd="0" destOrd="0" presId="urn:microsoft.com/office/officeart/2005/8/layout/cycle2"/>
    <dgm:cxn modelId="{384F0CA4-7DAC-4E5C-B2C5-88AE15B613AE}" srcId="{8D18C6C3-60A8-4516-A370-4C9061284005}" destId="{34D1897E-F52D-4EB5-8FA7-1E0593492292}" srcOrd="0" destOrd="0" parTransId="{D8FA3D3B-238B-4DFD-BDD3-5BFB25CB37DF}" sibTransId="{E14C14BE-ABD0-4C1C-93F0-8267C8F46E52}"/>
    <dgm:cxn modelId="{F06F96AE-E66D-4E99-BA5C-933323B42E96}" srcId="{8D18C6C3-60A8-4516-A370-4C9061284005}" destId="{818A6B43-B00F-4286-85D0-179638213A6A}" srcOrd="2" destOrd="0" parTransId="{BEF1FC51-F892-4649-A753-4DF4B162395E}" sibTransId="{81FE5508-A075-41B7-AD27-A931A7A9B7B5}"/>
    <dgm:cxn modelId="{EA3C27B6-5143-400D-98F2-0B361BD0D280}" type="presOf" srcId="{8D18C6C3-60A8-4516-A370-4C9061284005}" destId="{6F4D0B72-DFEF-4311-BB05-A1FE3F252F7B}" srcOrd="0" destOrd="0" presId="urn:microsoft.com/office/officeart/2005/8/layout/cycle2"/>
    <dgm:cxn modelId="{12BDBFC1-2306-4A62-84AD-22DF5CD43383}" type="presOf" srcId="{5801815D-DEB9-4D1F-AD7C-78E1A5AFC74C}" destId="{D0523A3E-A5CB-4CB9-9B0A-2A25BF21AD4F}" srcOrd="1" destOrd="0" presId="urn:microsoft.com/office/officeart/2005/8/layout/cycle2"/>
    <dgm:cxn modelId="{585D22D0-D9D2-42D4-9CCB-5915753390C2}" type="presOf" srcId="{9E9E8609-EB08-4C8D-AA70-95DA6152AB97}" destId="{AC92401B-A996-4D9F-9088-FB52476C5E42}" srcOrd="1" destOrd="0" presId="urn:microsoft.com/office/officeart/2005/8/layout/cycle2"/>
    <dgm:cxn modelId="{240B0FD2-14DB-4FD1-A384-7AA2537B0F50}" type="presOf" srcId="{24491A59-DBFE-47E0-9748-537E19D5DEE3}" destId="{5B50F194-582A-472D-BD04-79864EEA5D6A}" srcOrd="0" destOrd="0" presId="urn:microsoft.com/office/officeart/2005/8/layout/cycle2"/>
    <dgm:cxn modelId="{C709C6DE-75C6-44E9-A3D7-9CA1CD1E0CCE}" type="presOf" srcId="{E14C14BE-ABD0-4C1C-93F0-8267C8F46E52}" destId="{F955F76A-4470-4EC6-8208-2BBD2B6338C9}" srcOrd="0" destOrd="0" presId="urn:microsoft.com/office/officeart/2005/8/layout/cycle2"/>
    <dgm:cxn modelId="{DFB047E2-DE4B-4158-A640-563B2CA92F36}" type="presOf" srcId="{34D1897E-F52D-4EB5-8FA7-1E0593492292}" destId="{FF70A579-F50F-4E20-BF5F-102C3A7BEE82}" srcOrd="0" destOrd="0" presId="urn:microsoft.com/office/officeart/2005/8/layout/cycle2"/>
    <dgm:cxn modelId="{2A415BE8-1987-4F8B-A742-56B96EB59FA7}" srcId="{8D18C6C3-60A8-4516-A370-4C9061284005}" destId="{C8951E66-B93E-44F1-8E42-5019E66F875C}" srcOrd="1" destOrd="0" parTransId="{84A439EE-3E68-468B-8F88-33D09995B7B7}" sibTransId="{5801815D-DEB9-4D1F-AD7C-78E1A5AFC74C}"/>
    <dgm:cxn modelId="{F0B7BDFA-5166-420E-93E6-6E71D1DB4B23}" type="presOf" srcId="{C8951E66-B93E-44F1-8E42-5019E66F875C}" destId="{CF2922EE-1F71-48F8-B9FB-47A30CACDD6E}" srcOrd="0" destOrd="0" presId="urn:microsoft.com/office/officeart/2005/8/layout/cycle2"/>
    <dgm:cxn modelId="{02A19E9E-7949-4546-8CAC-63456A48968F}" type="presParOf" srcId="{6F4D0B72-DFEF-4311-BB05-A1FE3F252F7B}" destId="{FF70A579-F50F-4E20-BF5F-102C3A7BEE82}" srcOrd="0" destOrd="0" presId="urn:microsoft.com/office/officeart/2005/8/layout/cycle2"/>
    <dgm:cxn modelId="{513D76F2-17A2-4AC8-8F7B-AA9ED40D480E}" type="presParOf" srcId="{6F4D0B72-DFEF-4311-BB05-A1FE3F252F7B}" destId="{F955F76A-4470-4EC6-8208-2BBD2B6338C9}" srcOrd="1" destOrd="0" presId="urn:microsoft.com/office/officeart/2005/8/layout/cycle2"/>
    <dgm:cxn modelId="{01DF880D-F956-4CC2-B3B9-96191525C892}" type="presParOf" srcId="{F955F76A-4470-4EC6-8208-2BBD2B6338C9}" destId="{AFF59622-7F2D-4973-8B93-00B4A5CC6A88}" srcOrd="0" destOrd="0" presId="urn:microsoft.com/office/officeart/2005/8/layout/cycle2"/>
    <dgm:cxn modelId="{19EAEB48-C647-4A4E-9B80-92A61A3D7A59}" type="presParOf" srcId="{6F4D0B72-DFEF-4311-BB05-A1FE3F252F7B}" destId="{CF2922EE-1F71-48F8-B9FB-47A30CACDD6E}" srcOrd="2" destOrd="0" presId="urn:microsoft.com/office/officeart/2005/8/layout/cycle2"/>
    <dgm:cxn modelId="{5FD110B7-B7FB-4CC7-9CD8-B72C37E6E187}" type="presParOf" srcId="{6F4D0B72-DFEF-4311-BB05-A1FE3F252F7B}" destId="{C860BD68-8F76-4959-B967-C15264198C42}" srcOrd="3" destOrd="0" presId="urn:microsoft.com/office/officeart/2005/8/layout/cycle2"/>
    <dgm:cxn modelId="{3AF3FE4A-2E4F-4C7D-B6CA-93A91E034E89}" type="presParOf" srcId="{C860BD68-8F76-4959-B967-C15264198C42}" destId="{D0523A3E-A5CB-4CB9-9B0A-2A25BF21AD4F}" srcOrd="0" destOrd="0" presId="urn:microsoft.com/office/officeart/2005/8/layout/cycle2"/>
    <dgm:cxn modelId="{FB9ED42D-F99C-4CB5-9816-C91120A8225D}" type="presParOf" srcId="{6F4D0B72-DFEF-4311-BB05-A1FE3F252F7B}" destId="{AE0E1D6C-7D5E-446D-8FD8-7464DDD71C10}" srcOrd="4" destOrd="0" presId="urn:microsoft.com/office/officeart/2005/8/layout/cycle2"/>
    <dgm:cxn modelId="{03EFD2B7-387B-415A-8965-CAFAEFBC36D1}" type="presParOf" srcId="{6F4D0B72-DFEF-4311-BB05-A1FE3F252F7B}" destId="{AEB656C3-92AF-4B16-A94F-C5BA26661544}" srcOrd="5" destOrd="0" presId="urn:microsoft.com/office/officeart/2005/8/layout/cycle2"/>
    <dgm:cxn modelId="{27AB76CB-CEAA-4EDE-902C-20D2C1E04C52}" type="presParOf" srcId="{AEB656C3-92AF-4B16-A94F-C5BA26661544}" destId="{E92EE0C1-2E43-4435-A4B6-F9978C80C15B}" srcOrd="0" destOrd="0" presId="urn:microsoft.com/office/officeart/2005/8/layout/cycle2"/>
    <dgm:cxn modelId="{5C9FE36B-3648-4DA7-B045-A6780480B297}" type="presParOf" srcId="{6F4D0B72-DFEF-4311-BB05-A1FE3F252F7B}" destId="{5B50F194-582A-472D-BD04-79864EEA5D6A}" srcOrd="6" destOrd="0" presId="urn:microsoft.com/office/officeart/2005/8/layout/cycle2"/>
    <dgm:cxn modelId="{80CC8E23-9FB3-41A3-923B-235EE3BEDF86}" type="presParOf" srcId="{6F4D0B72-DFEF-4311-BB05-A1FE3F252F7B}" destId="{C73A6EAA-C882-483A-8622-AAA1F5794EB4}" srcOrd="7" destOrd="0" presId="urn:microsoft.com/office/officeart/2005/8/layout/cycle2"/>
    <dgm:cxn modelId="{E6E7FFDA-DED9-4EF2-8AC3-A69F753D5888}" type="presParOf" srcId="{C73A6EAA-C882-483A-8622-AAA1F5794EB4}" destId="{3B11F32C-D19D-4DB2-838A-D1128A4BC611}" srcOrd="0" destOrd="0" presId="urn:microsoft.com/office/officeart/2005/8/layout/cycle2"/>
    <dgm:cxn modelId="{5E3125D4-A2C8-46C5-BA36-C67A31FF636B}" type="presParOf" srcId="{6F4D0B72-DFEF-4311-BB05-A1FE3F252F7B}" destId="{AFB373D1-D493-48BA-9E97-82EF7AC8F702}" srcOrd="8" destOrd="0" presId="urn:microsoft.com/office/officeart/2005/8/layout/cycle2"/>
    <dgm:cxn modelId="{DA14C441-A1E2-424F-9CB4-D5E14F7E8F3F}" type="presParOf" srcId="{6F4D0B72-DFEF-4311-BB05-A1FE3F252F7B}" destId="{1F2A5554-1EB5-4135-9A1E-64A7C847C6AF}" srcOrd="9" destOrd="0" presId="urn:microsoft.com/office/officeart/2005/8/layout/cycle2"/>
    <dgm:cxn modelId="{5EEFA7F2-FC32-40B1-9BE8-D3E8C32B7C7E}" type="presParOf" srcId="{1F2A5554-1EB5-4135-9A1E-64A7C847C6AF}" destId="{AC92401B-A996-4D9F-9088-FB52476C5E42}" srcOrd="0" destOrd="0" presId="urn:microsoft.com/office/officeart/2005/8/layout/cycle2"/>
    <dgm:cxn modelId="{2C69D70F-D547-4015-AFCE-F0CDE0C89E43}" type="presParOf" srcId="{6F4D0B72-DFEF-4311-BB05-A1FE3F252F7B}" destId="{FDB1A43B-C106-4639-88A4-D94255C2B722}" srcOrd="10" destOrd="0" presId="urn:microsoft.com/office/officeart/2005/8/layout/cycle2"/>
    <dgm:cxn modelId="{ACC0111B-872F-4974-987C-580028919B00}" type="presParOf" srcId="{6F4D0B72-DFEF-4311-BB05-A1FE3F252F7B}" destId="{704ADB73-B940-43D8-883B-50D931B88E8A}" srcOrd="11" destOrd="0" presId="urn:microsoft.com/office/officeart/2005/8/layout/cycle2"/>
    <dgm:cxn modelId="{4DC61FA0-5695-4AB7-8EE4-D31C49477589}" type="presParOf" srcId="{704ADB73-B940-43D8-883B-50D931B88E8A}" destId="{5FA918C2-4BBE-47E0-8395-5A2C7DB348E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0A579-F50F-4E20-BF5F-102C3A7BEE82}">
      <dsp:nvSpPr>
        <dsp:cNvPr id="0" name=""/>
        <dsp:cNvSpPr/>
      </dsp:nvSpPr>
      <dsp:spPr>
        <a:xfrm>
          <a:off x="2405398" y="-134623"/>
          <a:ext cx="1285202" cy="1285202"/>
        </a:xfrm>
        <a:prstGeom prst="ellipse">
          <a:avLst/>
        </a:prstGeom>
        <a:solidFill>
          <a:srgbClr val="F942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latin typeface="Arial" panose="020B0604020202020204" pitchFamily="34" charset="0"/>
              <a:cs typeface="Arial" panose="020B0604020202020204" pitchFamily="34" charset="0"/>
            </a:rPr>
            <a:t>Algú hauria de fer alguna cosa!</a:t>
          </a:r>
        </a:p>
      </dsp:txBody>
      <dsp:txXfrm>
        <a:off x="2593611" y="53590"/>
        <a:ext cx="908776" cy="908776"/>
      </dsp:txXfrm>
    </dsp:sp>
    <dsp:sp modelId="{F955F76A-4470-4EC6-8208-2BBD2B6338C9}">
      <dsp:nvSpPr>
        <dsp:cNvPr id="0" name=""/>
        <dsp:cNvSpPr/>
      </dsp:nvSpPr>
      <dsp:spPr>
        <a:xfrm rot="1800000">
          <a:off x="3641531" y="715909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prstClr val="white"/>
        </a:solidFill>
        <a:ln w="25400">
          <a:solidFill>
            <a:srgbClr val="F9423A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644075" y="774929"/>
        <a:ext cx="88602" cy="205539"/>
      </dsp:txXfrm>
    </dsp:sp>
    <dsp:sp modelId="{CF2922EE-1F71-48F8-B9FB-47A30CACDD6E}">
      <dsp:nvSpPr>
        <dsp:cNvPr id="0" name=""/>
        <dsp:cNvSpPr/>
      </dsp:nvSpPr>
      <dsp:spPr>
        <a:xfrm>
          <a:off x="3725240" y="627387"/>
          <a:ext cx="1285202" cy="128520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Doncs no s’hi podrà fer res</a:t>
          </a:r>
          <a:endParaRPr lang="ca-ES" sz="1400" kern="1200" noProof="0" dirty="0">
            <a:solidFill>
              <a:srgbClr val="F9423A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3453" y="815600"/>
        <a:ext cx="908776" cy="908776"/>
      </dsp:txXfrm>
    </dsp:sp>
    <dsp:sp modelId="{C860BD68-8F76-4959-B967-C15264198C42}">
      <dsp:nvSpPr>
        <dsp:cNvPr id="0" name=""/>
        <dsp:cNvSpPr/>
      </dsp:nvSpPr>
      <dsp:spPr>
        <a:xfrm rot="5400000">
          <a:off x="4304554" y="1857135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srgbClr val="F9423A"/>
        </a:solidFill>
        <a:ln>
          <a:noFill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323540" y="1906662"/>
        <a:ext cx="88602" cy="205539"/>
      </dsp:txXfrm>
    </dsp:sp>
    <dsp:sp modelId="{AE0E1D6C-7D5E-446D-8FD8-7464DDD71C10}">
      <dsp:nvSpPr>
        <dsp:cNvPr id="0" name=""/>
        <dsp:cNvSpPr/>
      </dsp:nvSpPr>
      <dsp:spPr>
        <a:xfrm>
          <a:off x="3725240" y="2151409"/>
          <a:ext cx="1285202" cy="1285202"/>
        </a:xfrm>
        <a:prstGeom prst="ellipse">
          <a:avLst/>
        </a:prstGeom>
        <a:solidFill>
          <a:srgbClr val="F9423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Més impostos no!</a:t>
          </a:r>
        </a:p>
      </dsp:txBody>
      <dsp:txXfrm>
        <a:off x="3913453" y="2339622"/>
        <a:ext cx="908776" cy="908776"/>
      </dsp:txXfrm>
    </dsp:sp>
    <dsp:sp modelId="{AEB656C3-92AF-4B16-A94F-C5BA26661544}">
      <dsp:nvSpPr>
        <dsp:cNvPr id="0" name=""/>
        <dsp:cNvSpPr/>
      </dsp:nvSpPr>
      <dsp:spPr>
        <a:xfrm rot="9000000">
          <a:off x="3647736" y="3001942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prstClr val="white"/>
        </a:solidFill>
        <a:ln w="25400">
          <a:solidFill>
            <a:srgbClr val="F9423A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3683164" y="3060962"/>
        <a:ext cx="88602" cy="205539"/>
      </dsp:txXfrm>
    </dsp:sp>
    <dsp:sp modelId="{5B50F194-582A-472D-BD04-79864EEA5D6A}">
      <dsp:nvSpPr>
        <dsp:cNvPr id="0" name=""/>
        <dsp:cNvSpPr/>
      </dsp:nvSpPr>
      <dsp:spPr>
        <a:xfrm>
          <a:off x="2405398" y="2913420"/>
          <a:ext cx="1285202" cy="1285202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Intervindrem i destinarem recursos públics per ajudar a qui no els té</a:t>
          </a:r>
        </a:p>
      </dsp:txBody>
      <dsp:txXfrm>
        <a:off x="2593611" y="3101633"/>
        <a:ext cx="908776" cy="908776"/>
      </dsp:txXfrm>
    </dsp:sp>
    <dsp:sp modelId="{C73A6EAA-C882-483A-8622-AAA1F5794EB4}">
      <dsp:nvSpPr>
        <dsp:cNvPr id="0" name=""/>
        <dsp:cNvSpPr/>
      </dsp:nvSpPr>
      <dsp:spPr>
        <a:xfrm rot="12600000">
          <a:off x="2327894" y="3005525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srgbClr val="F9423A"/>
        </a:solidFill>
        <a:ln>
          <a:noFill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363322" y="3083531"/>
        <a:ext cx="88602" cy="205539"/>
      </dsp:txXfrm>
    </dsp:sp>
    <dsp:sp modelId="{AFB373D1-D493-48BA-9E97-82EF7AC8F702}">
      <dsp:nvSpPr>
        <dsp:cNvPr id="0" name=""/>
        <dsp:cNvSpPr/>
      </dsp:nvSpPr>
      <dsp:spPr>
        <a:xfrm>
          <a:off x="1085556" y="2151409"/>
          <a:ext cx="1285202" cy="1285202"/>
        </a:xfrm>
        <a:prstGeom prst="ellipse">
          <a:avLst/>
        </a:prstGeom>
        <a:solidFill>
          <a:srgbClr val="F9423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Això no pot recaure en els individus! Que l’Administració faci alguna cosa!</a:t>
          </a:r>
        </a:p>
      </dsp:txBody>
      <dsp:txXfrm>
        <a:off x="1273769" y="2339622"/>
        <a:ext cx="908776" cy="908776"/>
      </dsp:txXfrm>
    </dsp:sp>
    <dsp:sp modelId="{1F2A5554-1EB5-4135-9A1E-64A7C847C6AF}">
      <dsp:nvSpPr>
        <dsp:cNvPr id="0" name=""/>
        <dsp:cNvSpPr/>
      </dsp:nvSpPr>
      <dsp:spPr>
        <a:xfrm rot="16200000">
          <a:off x="1664871" y="1864299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prstClr val="white"/>
        </a:solidFill>
        <a:ln w="25400">
          <a:solidFill>
            <a:srgbClr val="F9423A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83857" y="1951798"/>
        <a:ext cx="88602" cy="205539"/>
      </dsp:txXfrm>
    </dsp:sp>
    <dsp:sp modelId="{FDB1A43B-C106-4639-88A4-D94255C2B722}">
      <dsp:nvSpPr>
        <dsp:cNvPr id="0" name=""/>
        <dsp:cNvSpPr/>
      </dsp:nvSpPr>
      <dsp:spPr>
        <a:xfrm>
          <a:off x="1085556" y="627387"/>
          <a:ext cx="1285202" cy="1285202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Establirem mecanismes per transferir recursos de qui en té a qui no en té</a:t>
          </a:r>
        </a:p>
      </dsp:txBody>
      <dsp:txXfrm>
        <a:off x="1273769" y="815600"/>
        <a:ext cx="908776" cy="908776"/>
      </dsp:txXfrm>
    </dsp:sp>
    <dsp:sp modelId="{704ADB73-B940-43D8-883B-50D931B88E8A}">
      <dsp:nvSpPr>
        <dsp:cNvPr id="0" name=""/>
        <dsp:cNvSpPr/>
      </dsp:nvSpPr>
      <dsp:spPr>
        <a:xfrm rot="19800000">
          <a:off x="2321689" y="719492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srgbClr val="F9423A"/>
        </a:solidFill>
        <a:ln>
          <a:noFill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24233" y="797498"/>
        <a:ext cx="88602" cy="205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0A579-F50F-4E20-BF5F-102C3A7BEE82}">
      <dsp:nvSpPr>
        <dsp:cNvPr id="0" name=""/>
        <dsp:cNvSpPr/>
      </dsp:nvSpPr>
      <dsp:spPr>
        <a:xfrm>
          <a:off x="2405398" y="-134623"/>
          <a:ext cx="1285202" cy="1285202"/>
        </a:xfrm>
        <a:prstGeom prst="ellipse">
          <a:avLst/>
        </a:prstGeom>
        <a:solidFill>
          <a:srgbClr val="F942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latin typeface="Arial" panose="020B0604020202020204" pitchFamily="34" charset="0"/>
              <a:cs typeface="Arial" panose="020B0604020202020204" pitchFamily="34" charset="0"/>
            </a:rPr>
            <a:t>Podem fer-hi alguna cosa (més)?</a:t>
          </a:r>
        </a:p>
      </dsp:txBody>
      <dsp:txXfrm>
        <a:off x="2593611" y="53590"/>
        <a:ext cx="908776" cy="908776"/>
      </dsp:txXfrm>
    </dsp:sp>
    <dsp:sp modelId="{F955F76A-4470-4EC6-8208-2BBD2B6338C9}">
      <dsp:nvSpPr>
        <dsp:cNvPr id="0" name=""/>
        <dsp:cNvSpPr/>
      </dsp:nvSpPr>
      <dsp:spPr>
        <a:xfrm rot="1800000">
          <a:off x="3641531" y="715909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srgbClr val="F9423A"/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15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4075" y="774929"/>
        <a:ext cx="88602" cy="205539"/>
      </dsp:txXfrm>
    </dsp:sp>
    <dsp:sp modelId="{CF2922EE-1F71-48F8-B9FB-47A30CACDD6E}">
      <dsp:nvSpPr>
        <dsp:cNvPr id="0" name=""/>
        <dsp:cNvSpPr/>
      </dsp:nvSpPr>
      <dsp:spPr>
        <a:xfrm>
          <a:off x="3725240" y="627387"/>
          <a:ext cx="1285202" cy="128520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Fem mapa d’actors i d’actius, </a:t>
          </a:r>
          <a:br>
            <a:rPr lang="ca-ES" sz="1100" kern="12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ca-ES" sz="1100" kern="1200" noProof="0" dirty="0" err="1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</a:t>
          </a:r>
          <a:r>
            <a:rPr lang="ca-ES" sz="1100" kern="12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-dissenyem, </a:t>
          </a:r>
          <a:r>
            <a:rPr lang="ca-ES" sz="1100" kern="1200" noProof="0" dirty="0" err="1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</a:t>
          </a:r>
          <a:r>
            <a:rPr lang="ca-ES" sz="1100" kern="12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-gestionem i avaluem</a:t>
          </a:r>
          <a:endParaRPr lang="ca-ES" sz="1100" kern="1200" noProof="0" dirty="0">
            <a:solidFill>
              <a:srgbClr val="F9423A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3453" y="815600"/>
        <a:ext cx="908776" cy="908776"/>
      </dsp:txXfrm>
    </dsp:sp>
    <dsp:sp modelId="{C860BD68-8F76-4959-B967-C15264198C42}">
      <dsp:nvSpPr>
        <dsp:cNvPr id="0" name=""/>
        <dsp:cNvSpPr/>
      </dsp:nvSpPr>
      <dsp:spPr>
        <a:xfrm rot="5400000">
          <a:off x="4304554" y="1857135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25400">
          <a:solidFill>
            <a:srgbClr val="F9423A"/>
          </a:solidFill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1500" kern="1200" noProof="0" dirty="0">
            <a:solidFill>
              <a:srgbClr val="F9423A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3540" y="1906662"/>
        <a:ext cx="88602" cy="205539"/>
      </dsp:txXfrm>
    </dsp:sp>
    <dsp:sp modelId="{AE0E1D6C-7D5E-446D-8FD8-7464DDD71C10}">
      <dsp:nvSpPr>
        <dsp:cNvPr id="0" name=""/>
        <dsp:cNvSpPr/>
      </dsp:nvSpPr>
      <dsp:spPr>
        <a:xfrm>
          <a:off x="3725240" y="2151409"/>
          <a:ext cx="1285202" cy="1285202"/>
        </a:xfrm>
        <a:prstGeom prst="ellipse">
          <a:avLst/>
        </a:prstGeom>
        <a:solidFill>
          <a:srgbClr val="F9423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 si no n’hi ha prou amb l’actuació comunitària i col·laborativa?</a:t>
          </a:r>
        </a:p>
      </dsp:txBody>
      <dsp:txXfrm>
        <a:off x="3913453" y="2339622"/>
        <a:ext cx="908776" cy="908776"/>
      </dsp:txXfrm>
    </dsp:sp>
    <dsp:sp modelId="{AEB656C3-92AF-4B16-A94F-C5BA26661544}">
      <dsp:nvSpPr>
        <dsp:cNvPr id="0" name=""/>
        <dsp:cNvSpPr/>
      </dsp:nvSpPr>
      <dsp:spPr>
        <a:xfrm rot="9000000">
          <a:off x="3647736" y="3001942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srgbClr val="F9423A"/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3683164" y="3060962"/>
        <a:ext cx="88602" cy="205539"/>
      </dsp:txXfrm>
    </dsp:sp>
    <dsp:sp modelId="{5B50F194-582A-472D-BD04-79864EEA5D6A}">
      <dsp:nvSpPr>
        <dsp:cNvPr id="0" name=""/>
        <dsp:cNvSpPr/>
      </dsp:nvSpPr>
      <dsp:spPr>
        <a:xfrm>
          <a:off x="2405398" y="2913420"/>
          <a:ext cx="1285202" cy="1285202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Allò que sigui d’interès general, proveïm col·lectivament un marc o un servei públic</a:t>
          </a:r>
        </a:p>
      </dsp:txBody>
      <dsp:txXfrm>
        <a:off x="2593611" y="3101633"/>
        <a:ext cx="908776" cy="908776"/>
      </dsp:txXfrm>
    </dsp:sp>
    <dsp:sp modelId="{C73A6EAA-C882-483A-8622-AAA1F5794EB4}">
      <dsp:nvSpPr>
        <dsp:cNvPr id="0" name=""/>
        <dsp:cNvSpPr/>
      </dsp:nvSpPr>
      <dsp:spPr>
        <a:xfrm rot="12600000">
          <a:off x="2327894" y="3005525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prstClr val="white"/>
        </a:solidFill>
        <a:ln w="25400">
          <a:solidFill>
            <a:srgbClr val="F9423A"/>
          </a:solidFill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363322" y="3083531"/>
        <a:ext cx="88602" cy="205539"/>
      </dsp:txXfrm>
    </dsp:sp>
    <dsp:sp modelId="{AFB373D1-D493-48BA-9E97-82EF7AC8F702}">
      <dsp:nvSpPr>
        <dsp:cNvPr id="0" name=""/>
        <dsp:cNvSpPr/>
      </dsp:nvSpPr>
      <dsp:spPr>
        <a:xfrm>
          <a:off x="1085556" y="2151409"/>
          <a:ext cx="1285202" cy="1285202"/>
        </a:xfrm>
        <a:prstGeom prst="ellipse">
          <a:avLst/>
        </a:prstGeom>
        <a:solidFill>
          <a:srgbClr val="F9423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 si hi ha diferències estructurals més profundes?</a:t>
          </a:r>
        </a:p>
      </dsp:txBody>
      <dsp:txXfrm>
        <a:off x="1273769" y="2339622"/>
        <a:ext cx="908776" cy="908776"/>
      </dsp:txXfrm>
    </dsp:sp>
    <dsp:sp modelId="{1F2A5554-1EB5-4135-9A1E-64A7C847C6AF}">
      <dsp:nvSpPr>
        <dsp:cNvPr id="0" name=""/>
        <dsp:cNvSpPr/>
      </dsp:nvSpPr>
      <dsp:spPr>
        <a:xfrm rot="16200000">
          <a:off x="1664871" y="1864299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srgbClr val="F9423A"/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83857" y="1951798"/>
        <a:ext cx="88602" cy="205539"/>
      </dsp:txXfrm>
    </dsp:sp>
    <dsp:sp modelId="{FDB1A43B-C106-4639-88A4-D94255C2B722}">
      <dsp:nvSpPr>
        <dsp:cNvPr id="0" name=""/>
        <dsp:cNvSpPr/>
      </dsp:nvSpPr>
      <dsp:spPr>
        <a:xfrm>
          <a:off x="1085556" y="627387"/>
          <a:ext cx="1285202" cy="1285202"/>
        </a:xfrm>
        <a:prstGeom prst="ellipse">
          <a:avLst/>
        </a:prstGeom>
        <a:solidFill>
          <a:prstClr val="white"/>
        </a:solidFill>
        <a:ln w="25400" cap="flat" cmpd="sng" algn="ctr">
          <a:solidFill>
            <a:srgbClr val="F942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srgbClr val="F942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Establim mecanismes per transferir capacitats de qui en té a qui no en té</a:t>
          </a:r>
        </a:p>
      </dsp:txBody>
      <dsp:txXfrm>
        <a:off x="1273769" y="815600"/>
        <a:ext cx="908776" cy="908776"/>
      </dsp:txXfrm>
    </dsp:sp>
    <dsp:sp modelId="{704ADB73-B940-43D8-883B-50D931B88E8A}">
      <dsp:nvSpPr>
        <dsp:cNvPr id="0" name=""/>
        <dsp:cNvSpPr/>
      </dsp:nvSpPr>
      <dsp:spPr>
        <a:xfrm rot="19800000">
          <a:off x="2321689" y="719492"/>
          <a:ext cx="126574" cy="342565"/>
        </a:xfrm>
        <a:prstGeom prst="rightArrow">
          <a:avLst>
            <a:gd name="adj1" fmla="val 60000"/>
            <a:gd name="adj2" fmla="val 50000"/>
          </a:avLst>
        </a:prstGeom>
        <a:solidFill>
          <a:prstClr val="white"/>
        </a:solidFill>
        <a:ln w="25400">
          <a:solidFill>
            <a:srgbClr val="F9423A"/>
          </a:solidFill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srgbClr val="F9423A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24233" y="797498"/>
        <a:ext cx="88602" cy="20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52B30-D2E3-4D43-8E5E-07759EDCDB22}" type="datetimeFigureOut">
              <a:rPr lang="es-ES_tradnl" smtClean="0"/>
              <a:t>09/02/2025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75273-6568-354C-B9F6-8717F576F06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755CDE4C-F8F5-4E2B-971D-296DE7FFE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E969B8-A8CF-4B61-A5DA-2E34146C0558}" type="slidenum">
              <a:rPr lang="es-ES" altLang="ca-ES" smtClean="0"/>
              <a:pPr>
                <a:spcBef>
                  <a:spcPct val="0"/>
                </a:spcBef>
              </a:pPr>
              <a:t>13</a:t>
            </a:fld>
            <a:endParaRPr lang="es-ES" altLang="ca-ES"/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B01CD152-724E-4F29-A489-62A6109981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F2D326-1329-420B-9F1C-A56D00B22280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6324" name="6 Marcador de imagen de diapositiva">
            <a:extLst>
              <a:ext uri="{FF2B5EF4-FFF2-40B4-BE49-F238E27FC236}">
                <a16:creationId xmlns:a16="http://schemas.microsoft.com/office/drawing/2014/main" id="{89623838-E644-438D-92CA-03AAB35AA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7 Marcador de notas">
            <a:extLst>
              <a:ext uri="{FF2B5EF4-FFF2-40B4-BE49-F238E27FC236}">
                <a16:creationId xmlns:a16="http://schemas.microsoft.com/office/drawing/2014/main" id="{2A3B86B0-667F-42BD-9EDF-BCBEB47CF9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25309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10926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47014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869A5B8-21B4-4E46-845B-5EDEBDAB7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EB47EC-29D4-49A4-A04C-AC8E80428399}" type="slidenum">
              <a:rPr lang="es-ES" altLang="ca-ES" smtClean="0"/>
              <a:pPr>
                <a:spcBef>
                  <a:spcPct val="0"/>
                </a:spcBef>
              </a:pPr>
              <a:t>56</a:t>
            </a:fld>
            <a:endParaRPr lang="es-ES" altLang="ca-ES"/>
          </a:p>
        </p:txBody>
      </p:sp>
      <p:sp>
        <p:nvSpPr>
          <p:cNvPr id="43011" name="Rectangle 7">
            <a:extLst>
              <a:ext uri="{FF2B5EF4-FFF2-40B4-BE49-F238E27FC236}">
                <a16:creationId xmlns:a16="http://schemas.microsoft.com/office/drawing/2014/main" id="{B3A69AB0-4AF8-4888-B96A-835CD6AF9C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536974-ECFB-46E0-B873-FCD95B42A85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43012" name="6 Marcador de imagen de diapositiva">
            <a:extLst>
              <a:ext uri="{FF2B5EF4-FFF2-40B4-BE49-F238E27FC236}">
                <a16:creationId xmlns:a16="http://schemas.microsoft.com/office/drawing/2014/main" id="{0C7C5A46-C7C6-42F6-962D-57227A80A0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7 Marcador de notas">
            <a:extLst>
              <a:ext uri="{FF2B5EF4-FFF2-40B4-BE49-F238E27FC236}">
                <a16:creationId xmlns:a16="http://schemas.microsoft.com/office/drawing/2014/main" id="{BDC9479B-D48E-400B-90CF-74F01CA587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87386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93D1EE-B154-8841-96A9-4EF4691D0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083" y="-152401"/>
            <a:ext cx="9144001" cy="52959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DDEB83-10F9-E24C-A132-D35B7F31BFF6}"/>
              </a:ext>
            </a:extLst>
          </p:cNvPr>
          <p:cNvSpPr/>
          <p:nvPr userDrawn="1"/>
        </p:nvSpPr>
        <p:spPr>
          <a:xfrm>
            <a:off x="1" y="0"/>
            <a:ext cx="9143999" cy="5143501"/>
          </a:xfrm>
          <a:prstGeom prst="rect">
            <a:avLst/>
          </a:prstGeom>
          <a:solidFill>
            <a:srgbClr val="001789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5951A3B-18AE-6E47-A845-BC4870633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510"/>
          <a:stretch/>
        </p:blipFill>
        <p:spPr>
          <a:xfrm rot="10800000">
            <a:off x="0" y="0"/>
            <a:ext cx="2896168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C82E4-B6C1-9047-9E3B-DA8C635264CE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624681" y="1592526"/>
            <a:ext cx="5053263" cy="1338828"/>
          </a:xfrm>
          <a:solidFill>
            <a:srgbClr val="001689">
              <a:alpha val="74510"/>
            </a:srgbClr>
          </a:solidFill>
        </p:spPr>
        <p:txBody>
          <a:bodyPr anchor="b">
            <a:spAutoFit/>
          </a:bodyPr>
          <a:lstStyle>
            <a:lvl1pPr algn="l">
              <a:defRPr sz="4500">
                <a:ln>
                  <a:noFill/>
                </a:ln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5392F-089A-6E40-87DB-3429AF1AED9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624681" y="2931354"/>
            <a:ext cx="5053263" cy="539427"/>
          </a:xfrm>
          <a:solidFill>
            <a:srgbClr val="D47C68">
              <a:alpha val="74510"/>
            </a:srgbClr>
          </a:solidFill>
        </p:spPr>
        <p:txBody>
          <a:bodyPr anchor="ctr" anchorCtr="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ca-E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6AB11B-A0AE-C347-AAD3-96EBE6469C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37" y="4032929"/>
            <a:ext cx="648667" cy="333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2AF2F2-EA5F-C941-8DED-7EBFE59B08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37" y="2867358"/>
            <a:ext cx="882781" cy="47081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BFDF175-B1D7-F64A-8B76-DBB594704985}"/>
              </a:ext>
            </a:extLst>
          </p:cNvPr>
          <p:cNvSpPr txBox="1"/>
          <p:nvPr userDrawn="1"/>
        </p:nvSpPr>
        <p:spPr>
          <a:xfrm>
            <a:off x="85262" y="2580607"/>
            <a:ext cx="1574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Entitats organitzadores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5C39806-8CB0-724C-8536-3D215D8B7E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857" y="3235450"/>
            <a:ext cx="1700767" cy="8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7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A9A8-E91D-1140-893D-9DA591EF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7F4C0-C6F5-814E-9EC4-DC92E46B9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a-E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74F0C-BCF5-6A4B-ADDF-89D4B44D2CE9}"/>
              </a:ext>
            </a:extLst>
          </p:cNvPr>
          <p:cNvSpPr/>
          <p:nvPr userDrawn="1"/>
        </p:nvSpPr>
        <p:spPr>
          <a:xfrm rot="5400000" flipV="1">
            <a:off x="-1329320" y="2166234"/>
            <a:ext cx="3469678" cy="811034"/>
          </a:xfrm>
          <a:prstGeom prst="rect">
            <a:avLst/>
          </a:prstGeom>
          <a:gradFill>
            <a:gsLst>
              <a:gs pos="23000">
                <a:srgbClr val="D47C68"/>
              </a:gs>
              <a:gs pos="85000">
                <a:srgbClr val="222778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474EFA-53BD-4D40-93E5-FD3F2E2F9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3"/>
          <a:stretch/>
        </p:blipFill>
        <p:spPr>
          <a:xfrm>
            <a:off x="2" y="836911"/>
            <a:ext cx="811034" cy="34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3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0CB0C6-6845-EA4D-9F9F-2452A916ED80}"/>
              </a:ext>
            </a:extLst>
          </p:cNvPr>
          <p:cNvSpPr/>
          <p:nvPr userDrawn="1"/>
        </p:nvSpPr>
        <p:spPr>
          <a:xfrm rot="5400000" flipV="1">
            <a:off x="2074392" y="-2074391"/>
            <a:ext cx="5143502" cy="9292284"/>
          </a:xfrm>
          <a:prstGeom prst="rect">
            <a:avLst/>
          </a:prstGeom>
          <a:gradFill>
            <a:gsLst>
              <a:gs pos="0">
                <a:srgbClr val="D47C68"/>
              </a:gs>
              <a:gs pos="82000">
                <a:srgbClr val="00178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DCBA9-9B2F-604A-B7F7-4A946054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375" y="1282305"/>
            <a:ext cx="6170484" cy="1583530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0326C-DAC6-314D-A67B-B7D24306A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9374" y="2891222"/>
            <a:ext cx="6170485" cy="77433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75D588-048E-FF43-9F6F-36B8F4A33498}"/>
              </a:ext>
            </a:extLst>
          </p:cNvPr>
          <p:cNvGrpSpPr/>
          <p:nvPr userDrawn="1"/>
        </p:nvGrpSpPr>
        <p:grpSpPr>
          <a:xfrm>
            <a:off x="-86138" y="-25387"/>
            <a:ext cx="1955552" cy="5177028"/>
            <a:chOff x="-86138" y="-25387"/>
            <a:chExt cx="1955552" cy="51770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A7A8B7-3638-A048-8983-576814E500A1}"/>
                </a:ext>
              </a:extLst>
            </p:cNvPr>
            <p:cNvSpPr/>
            <p:nvPr userDrawn="1"/>
          </p:nvSpPr>
          <p:spPr>
            <a:xfrm rot="5400000" flipV="1">
              <a:off x="-2349036" y="2245823"/>
              <a:ext cx="5160575" cy="634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bg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7E6B1E-28AA-884B-B03A-500948A325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4860" y="-25387"/>
              <a:ext cx="1384554" cy="5177028"/>
            </a:xfrm>
            <a:prstGeom prst="rect">
              <a:avLst/>
            </a:prstGeom>
          </p:spPr>
        </p:pic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04047B9-35A3-A146-99D2-FE7D89FA403F}"/>
                </a:ext>
              </a:extLst>
            </p:cNvPr>
            <p:cNvSpPr/>
            <p:nvPr userDrawn="1"/>
          </p:nvSpPr>
          <p:spPr>
            <a:xfrm>
              <a:off x="432262" y="49875"/>
              <a:ext cx="1180408" cy="5089984"/>
            </a:xfrm>
            <a:custGeom>
              <a:avLst/>
              <a:gdLst>
                <a:gd name="connsiteX0" fmla="*/ 49877 w 1172095"/>
                <a:gd name="connsiteY0" fmla="*/ 0 h 5054138"/>
                <a:gd name="connsiteX1" fmla="*/ 440575 w 1172095"/>
                <a:gd name="connsiteY1" fmla="*/ 66502 h 5054138"/>
                <a:gd name="connsiteX2" fmla="*/ 706582 w 1172095"/>
                <a:gd name="connsiteY2" fmla="*/ 789709 h 5054138"/>
                <a:gd name="connsiteX3" fmla="*/ 723208 w 1172095"/>
                <a:gd name="connsiteY3" fmla="*/ 2036618 h 5054138"/>
                <a:gd name="connsiteX4" fmla="*/ 1172095 w 1172095"/>
                <a:gd name="connsiteY4" fmla="*/ 2477193 h 5054138"/>
                <a:gd name="connsiteX5" fmla="*/ 1172095 w 1172095"/>
                <a:gd name="connsiteY5" fmla="*/ 2477193 h 5054138"/>
                <a:gd name="connsiteX6" fmla="*/ 806335 w 1172095"/>
                <a:gd name="connsiteY6" fmla="*/ 2917768 h 5054138"/>
                <a:gd name="connsiteX7" fmla="*/ 648393 w 1172095"/>
                <a:gd name="connsiteY7" fmla="*/ 4696691 h 5054138"/>
                <a:gd name="connsiteX8" fmla="*/ 266008 w 1172095"/>
                <a:gd name="connsiteY8" fmla="*/ 4971011 h 5054138"/>
                <a:gd name="connsiteX9" fmla="*/ 0 w 1172095"/>
                <a:gd name="connsiteY9" fmla="*/ 5054138 h 5054138"/>
                <a:gd name="connsiteX10" fmla="*/ 49877 w 1172095"/>
                <a:gd name="connsiteY10" fmla="*/ 0 h 505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2095" h="5054138">
                  <a:moveTo>
                    <a:pt x="49877" y="0"/>
                  </a:moveTo>
                  <a:lnTo>
                    <a:pt x="440575" y="66502"/>
                  </a:lnTo>
                  <a:lnTo>
                    <a:pt x="706582" y="789709"/>
                  </a:lnTo>
                  <a:lnTo>
                    <a:pt x="723208" y="2036618"/>
                  </a:lnTo>
                  <a:lnTo>
                    <a:pt x="1172095" y="2477193"/>
                  </a:lnTo>
                  <a:lnTo>
                    <a:pt x="1172095" y="2477193"/>
                  </a:lnTo>
                  <a:lnTo>
                    <a:pt x="806335" y="2917768"/>
                  </a:lnTo>
                  <a:lnTo>
                    <a:pt x="648393" y="4696691"/>
                  </a:lnTo>
                  <a:lnTo>
                    <a:pt x="266008" y="4971011"/>
                  </a:lnTo>
                  <a:lnTo>
                    <a:pt x="0" y="5054138"/>
                  </a:lnTo>
                  <a:lnTo>
                    <a:pt x="498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17152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C3355-A2FD-8A4C-B959-C6F28A59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68" y="254000"/>
            <a:ext cx="7611532" cy="8776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7E756-FDC2-A14E-AE8B-FBC9ACB0D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3067" y="1369218"/>
            <a:ext cx="3403599" cy="340598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7ED0B-DE26-6B41-A460-B1E09E85D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1532" y="1369219"/>
            <a:ext cx="3793067" cy="34059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7AADF8-707E-AF4B-B2E3-14843A77EE8C}"/>
              </a:ext>
            </a:extLst>
          </p:cNvPr>
          <p:cNvSpPr/>
          <p:nvPr userDrawn="1"/>
        </p:nvSpPr>
        <p:spPr>
          <a:xfrm rot="5400000" flipV="1">
            <a:off x="-1329320" y="2166234"/>
            <a:ext cx="3469678" cy="811034"/>
          </a:xfrm>
          <a:prstGeom prst="rect">
            <a:avLst/>
          </a:prstGeom>
          <a:gradFill>
            <a:gsLst>
              <a:gs pos="23000">
                <a:srgbClr val="D47C68"/>
              </a:gs>
              <a:gs pos="85000">
                <a:srgbClr val="222778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36F66-A4E2-8248-9B43-C08786479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3"/>
          <a:stretch/>
        </p:blipFill>
        <p:spPr>
          <a:xfrm>
            <a:off x="2" y="836911"/>
            <a:ext cx="811034" cy="34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8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BD47-0D45-6047-B340-5CC957B7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67" y="273844"/>
            <a:ext cx="7263473" cy="99417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AD94F-CA74-6242-A778-2D35D8AA2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3066" y="1260872"/>
            <a:ext cx="3245116" cy="61793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55B51-BC8C-6248-AEB2-37C615531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3066" y="1878806"/>
            <a:ext cx="3245116" cy="29120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F4F82-223A-3441-88C7-9FC5C7D5C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C9623-8637-2947-A167-0995472C9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9120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C9CE0-3C00-C946-BE37-B6624775A7B2}"/>
              </a:ext>
            </a:extLst>
          </p:cNvPr>
          <p:cNvSpPr/>
          <p:nvPr userDrawn="1"/>
        </p:nvSpPr>
        <p:spPr>
          <a:xfrm rot="5400000" flipV="1">
            <a:off x="-1329320" y="2166234"/>
            <a:ext cx="3469678" cy="811034"/>
          </a:xfrm>
          <a:prstGeom prst="rect">
            <a:avLst/>
          </a:prstGeom>
          <a:gradFill>
            <a:gsLst>
              <a:gs pos="23000">
                <a:srgbClr val="D47C68"/>
              </a:gs>
              <a:gs pos="85000">
                <a:srgbClr val="222778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1662AA-2A01-3644-9D2F-780C6FBE7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3"/>
          <a:stretch/>
        </p:blipFill>
        <p:spPr>
          <a:xfrm>
            <a:off x="0" y="836911"/>
            <a:ext cx="811036" cy="34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2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0E75-1EFB-474C-89C7-9BFA2857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0EE8D-D2C5-2548-9E44-E477B99E41BF}"/>
              </a:ext>
            </a:extLst>
          </p:cNvPr>
          <p:cNvSpPr/>
          <p:nvPr userDrawn="1"/>
        </p:nvSpPr>
        <p:spPr>
          <a:xfrm rot="5400000" flipV="1">
            <a:off x="-1329320" y="2166234"/>
            <a:ext cx="3469678" cy="811034"/>
          </a:xfrm>
          <a:prstGeom prst="rect">
            <a:avLst/>
          </a:prstGeom>
          <a:gradFill>
            <a:gsLst>
              <a:gs pos="23000">
                <a:srgbClr val="D47C68"/>
              </a:gs>
              <a:gs pos="85000">
                <a:srgbClr val="222778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AFCE0A-F51E-2043-8576-D32611B50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3"/>
          <a:stretch/>
        </p:blipFill>
        <p:spPr>
          <a:xfrm>
            <a:off x="0" y="836911"/>
            <a:ext cx="811036" cy="34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DA9FC01-2AD9-5A49-99FB-86F3D9CFB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89673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título">
            <a:extLst>
              <a:ext uri="{FF2B5EF4-FFF2-40B4-BE49-F238E27FC236}">
                <a16:creationId xmlns:a16="http://schemas.microsoft.com/office/drawing/2014/main" id="{AC249F7D-91EC-C07F-AEE2-E0C54161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92" y="314694"/>
            <a:ext cx="8229600" cy="573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700" b="1"/>
            </a:lvl1pPr>
          </a:lstStyle>
          <a:p>
            <a:r>
              <a:rPr lang="es-ES" dirty="0" err="1"/>
              <a:t>Títol</a:t>
            </a:r>
            <a:endParaRPr lang="ca-ES" dirty="0"/>
          </a:p>
        </p:txBody>
      </p:sp>
      <p:sp>
        <p:nvSpPr>
          <p:cNvPr id="5" name="2 Marcador de texto">
            <a:extLst>
              <a:ext uri="{FF2B5EF4-FFF2-40B4-BE49-F238E27FC236}">
                <a16:creationId xmlns:a16="http://schemas.microsoft.com/office/drawing/2014/main" id="{FBBA4207-19EB-C225-82E2-14F86A2B9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4292" y="1012489"/>
            <a:ext cx="8229600" cy="3509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Akkurat Pro"/>
              </a:defRPr>
            </a:lvl3pPr>
            <a:lvl4pPr>
              <a:defRPr sz="2400">
                <a:latin typeface="Akkurat Pro"/>
              </a:defRPr>
            </a:lvl4pPr>
            <a:lvl5pPr>
              <a:defRPr sz="2400">
                <a:latin typeface="Akkurat Pro"/>
              </a:defRPr>
            </a:lvl5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nivell</a:t>
            </a:r>
            <a:endParaRPr lang="es-ES" dirty="0"/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2229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8F041B-7198-A444-AB23-9351BB0C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68" y="254000"/>
            <a:ext cx="7611532" cy="8776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F15FE-E0E0-9143-AA0D-26CE0F072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3067" y="1244599"/>
            <a:ext cx="7611533" cy="353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36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47" r:id="rId7"/>
    <p:sldLayoutId id="2147483749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001789"/>
          </a:solidFill>
          <a:latin typeface="Georgia" panose="02040502050405020303" pitchFamily="18" charset="0"/>
          <a:ea typeface="Lato" panose="020F0502020204030203" pitchFamily="34" charset="0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Courier New" panose="02070309020205020404" pitchFamily="49" charset="0"/>
        <a:buChar char="o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economia.gencat.cat/web/.content/70_economia_catalana/arxius/publicacions_periodiques/nota_d_economia/ne-105/NE-105-c14.pdf" TargetMode="External"/><Relationship Id="rId3" Type="http://schemas.openxmlformats.org/officeDocument/2006/relationships/hyperlink" Target="https://ictlogy.net/bibliography/reports/contacts.php?idc=3656" TargetMode="External"/><Relationship Id="rId7" Type="http://schemas.openxmlformats.org/officeDocument/2006/relationships/hyperlink" Target="https://ictlogy.net/bibliography/reports/projects.php?idp=377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tlogy.net/bibliography/reports/projects.php?idp=3636" TargetMode="External"/><Relationship Id="rId5" Type="http://schemas.openxmlformats.org/officeDocument/2006/relationships/hyperlink" Target="https://ictlogy.net/bibliography/reports/projects.php?idp=3568" TargetMode="External"/><Relationship Id="rId10" Type="http://schemas.openxmlformats.org/officeDocument/2006/relationships/hyperlink" Target="https://ictlogy.net/bibliography/reports/projects.php?idp=5056" TargetMode="External"/><Relationship Id="rId4" Type="http://schemas.openxmlformats.org/officeDocument/2006/relationships/hyperlink" Target="https://ictlogy.net/bibliography/reports/projects.php?idp=3412" TargetMode="External"/><Relationship Id="rId9" Type="http://schemas.openxmlformats.org/officeDocument/2006/relationships/hyperlink" Target="https://ictlogy.net/bibliography/reports/projects.php?idp=4256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6681" y="949649"/>
            <a:ext cx="4982982" cy="1962076"/>
          </a:xfrm>
        </p:spPr>
        <p:txBody>
          <a:bodyPr/>
          <a:lstStyle/>
          <a:p>
            <a:r>
              <a:rPr lang="ca-ES" dirty="0"/>
              <a:t>Govern Obert:</a:t>
            </a:r>
            <a:br>
              <a:rPr lang="ca-ES" dirty="0"/>
            </a:br>
            <a:r>
              <a:rPr lang="ca-ES" dirty="0"/>
              <a:t>on som i </a:t>
            </a:r>
            <a:br>
              <a:rPr lang="ca-ES" dirty="0"/>
            </a:br>
            <a:r>
              <a:rPr lang="ca-ES" dirty="0"/>
              <a:t>cap on anem?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C952D46-F7C4-3647-B6A6-40516D917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6681" y="4150955"/>
            <a:ext cx="4182519" cy="53942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Postgrau</a:t>
            </a:r>
            <a:r>
              <a:rPr lang="en-US" dirty="0"/>
              <a:t> </a:t>
            </a:r>
            <a:r>
              <a:rPr lang="en-US" dirty="0" err="1"/>
              <a:t>d’Administració</a:t>
            </a:r>
            <a:r>
              <a:rPr lang="en-US" dirty="0"/>
              <a:t> </a:t>
            </a:r>
            <a:r>
              <a:rPr lang="en-US" dirty="0" err="1"/>
              <a:t>Electrònica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Govern </a:t>
            </a:r>
            <a:r>
              <a:rPr lang="en-US" dirty="0" err="1"/>
              <a:t>Obert</a:t>
            </a:r>
            <a:r>
              <a:rPr lang="en-US" dirty="0"/>
              <a:t> al </a:t>
            </a:r>
            <a:r>
              <a:rPr lang="en-US" dirty="0" err="1"/>
              <a:t>Món</a:t>
            </a:r>
            <a:r>
              <a:rPr lang="en-US" dirty="0"/>
              <a:t> Local</a:t>
            </a:r>
            <a:endParaRPr lang="en-E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5CC828-368F-4C3F-90A3-DE353F38BDC7}"/>
              </a:ext>
            </a:extLst>
          </p:cNvPr>
          <p:cNvSpPr txBox="1">
            <a:spLocks/>
          </p:cNvSpPr>
          <p:nvPr/>
        </p:nvSpPr>
        <p:spPr>
          <a:xfrm>
            <a:off x="2116681" y="2931948"/>
            <a:ext cx="5053263" cy="539427"/>
          </a:xfrm>
          <a:prstGeom prst="rect">
            <a:avLst/>
          </a:prstGeom>
          <a:solidFill>
            <a:srgbClr val="D47C68">
              <a:alpha val="74510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L’Administració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a plataforma</a:t>
            </a:r>
            <a:endParaRPr lang="ca-E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8FB3F8F-164D-4094-A7C8-A9842DCC411F}"/>
              </a:ext>
            </a:extLst>
          </p:cNvPr>
          <p:cNvSpPr txBox="1">
            <a:spLocks/>
          </p:cNvSpPr>
          <p:nvPr/>
        </p:nvSpPr>
        <p:spPr>
          <a:xfrm>
            <a:off x="2116681" y="3521021"/>
            <a:ext cx="5053263" cy="460094"/>
          </a:xfrm>
          <a:prstGeom prst="rect">
            <a:avLst/>
          </a:prstGeom>
          <a:solidFill>
            <a:srgbClr val="D47C68">
              <a:alpha val="74510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2pPr>
            <a:lvl3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3pPr>
            <a:lvl4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4pPr>
            <a:lvl5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5pPr>
            <a:lvl6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r>
              <a:rPr lang="es-ES"/>
              <a:t>I</a:t>
            </a:r>
            <a:r>
              <a:rPr lang="ca-ES"/>
              <a:t>smael Peña-López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3589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ítol 11">
            <a:extLst>
              <a:ext uri="{FF2B5EF4-FFF2-40B4-BE49-F238E27FC236}">
                <a16:creationId xmlns:a16="http://schemas.microsoft.com/office/drawing/2014/main" id="{185F1325-FE66-484D-AE4E-D7A17DDD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7" y="231776"/>
            <a:ext cx="8153121" cy="539749"/>
          </a:xfrm>
        </p:spPr>
        <p:txBody>
          <a:bodyPr>
            <a:normAutofit fontScale="90000"/>
          </a:bodyPr>
          <a:lstStyle/>
          <a:p>
            <a:r>
              <a:rPr lang="es-ES" altLang="ca-ES" dirty="0" err="1"/>
              <a:t>Canvi</a:t>
            </a:r>
            <a:r>
              <a:rPr lang="es-ES" altLang="ca-ES" dirty="0"/>
              <a:t> de paradigma: del </a:t>
            </a:r>
            <a:r>
              <a:rPr lang="es-ES" altLang="ca-ES" dirty="0" err="1"/>
              <a:t>procediment</a:t>
            </a:r>
            <a:r>
              <a:rPr lang="es-ES" altLang="ca-ES" dirty="0"/>
              <a:t> a </a:t>
            </a:r>
            <a:r>
              <a:rPr lang="es-ES" altLang="ca-ES" dirty="0" err="1"/>
              <a:t>l’impacte</a:t>
            </a:r>
            <a:endParaRPr lang="en-GB" altLang="ca-ES" dirty="0"/>
          </a:p>
        </p:txBody>
      </p:sp>
      <p:graphicFrame>
        <p:nvGraphicFramePr>
          <p:cNvPr id="2" name="Taula 3">
            <a:extLst>
              <a:ext uri="{FF2B5EF4-FFF2-40B4-BE49-F238E27FC236}">
                <a16:creationId xmlns:a16="http://schemas.microsoft.com/office/drawing/2014/main" id="{C4898838-6AD4-8E35-40D1-2B4CA92E6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21524"/>
              </p:ext>
            </p:extLst>
          </p:nvPr>
        </p:nvGraphicFramePr>
        <p:xfrm>
          <a:off x="1391265" y="917908"/>
          <a:ext cx="6371247" cy="3917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1229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2390009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2390009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23170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procediment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impacte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1333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L’impacte, l’interès general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33275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Dissenyar i implantar un servei o política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51087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les competències i habilitats del treballador per a l’acompliment de les funcions que haurà de desenvolupar</a:t>
                      </a:r>
                      <a:endParaRPr lang="ca-ES" sz="12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50372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desenvolupament del treballador perquè adquireixi noves competències i habilitats per millorar el seu acompliment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25321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 propi,</a:t>
                      </a:r>
                      <a:r>
                        <a:rPr lang="ca-ES" sz="900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comunitats de pràctica i aprenentatge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Per projectes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12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Interoperabilitat i ciència de dades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3547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organitzacions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12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col·laboració i complementarietat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6650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la formació generalista. </a:t>
                      </a:r>
                      <a:r>
                        <a:rPr lang="ca-E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Sovint va acompanyada de mobilitat horitzontal.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capacitat. Requereix adquirir competències específiques. Generalment es progressa dins el mateix àmbit funcional.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3572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12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i lenta: requereix adquirir competències específiques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49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775"/>
            <a:ext cx="7929562" cy="540000"/>
          </a:xfrm>
        </p:spPr>
        <p:txBody>
          <a:bodyPr>
            <a:normAutofit/>
          </a:bodyPr>
          <a:lstStyle/>
          <a:p>
            <a:r>
              <a:rPr lang="ca-ES" altLang="ca-ES" dirty="0"/>
              <a:t>Del sistema a l’ecosistema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A060DCC-0B34-5529-F7BB-3B7BB64413DB}"/>
              </a:ext>
            </a:extLst>
          </p:cNvPr>
          <p:cNvSpPr txBox="1">
            <a:spLocks/>
          </p:cNvSpPr>
          <p:nvPr/>
        </p:nvSpPr>
        <p:spPr>
          <a:xfrm>
            <a:off x="1439466" y="1028160"/>
            <a:ext cx="3456384" cy="305575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a-ES" altLang="ca-ES" sz="1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Competències </a:t>
            </a: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d’actors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Protocol </a:t>
            </a: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Unitats </a:t>
            </a: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Dispositius</a:t>
            </a:r>
          </a:p>
          <a:p>
            <a:pPr algn="l">
              <a:defRPr/>
            </a:pPr>
            <a:endParaRPr lang="ca-ES" altLang="ca-ES" sz="13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ca-ES" altLang="ca-ES" sz="1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Organització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institució com a plataforma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concurrència d’actors com estàndard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transparència com a eina i resultat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L’entorn com a governança</a:t>
            </a:r>
          </a:p>
        </p:txBody>
      </p:sp>
      <p:graphicFrame>
        <p:nvGraphicFramePr>
          <p:cNvPr id="10" name="Tabla 7">
            <a:extLst>
              <a:ext uri="{FF2B5EF4-FFF2-40B4-BE49-F238E27FC236}">
                <a16:creationId xmlns:a16="http://schemas.microsoft.com/office/drawing/2014/main" id="{B352F646-80B9-B2FB-CAF4-68656530B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124450"/>
              </p:ext>
            </p:extLst>
          </p:nvPr>
        </p:nvGraphicFramePr>
        <p:xfrm>
          <a:off x="5112060" y="1046680"/>
          <a:ext cx="2727016" cy="2781677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63508">
                  <a:extLst>
                    <a:ext uri="{9D8B030D-6E8A-4147-A177-3AD203B41FA5}">
                      <a16:colId xmlns:a16="http://schemas.microsoft.com/office/drawing/2014/main" val="1658667980"/>
                    </a:ext>
                  </a:extLst>
                </a:gridCol>
                <a:gridCol w="1363508">
                  <a:extLst>
                    <a:ext uri="{9D8B030D-6E8A-4147-A177-3AD203B41FA5}">
                      <a16:colId xmlns:a16="http://schemas.microsoft.com/office/drawing/2014/main" val="3860939287"/>
                    </a:ext>
                  </a:extLst>
                </a:gridCol>
              </a:tblGrid>
              <a:tr h="393227"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Ecosistema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33795"/>
                  </a:ext>
                </a:extLst>
              </a:tr>
              <a:tr h="651185"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Jerarquia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773703"/>
                  </a:ext>
                </a:extLst>
              </a:tr>
              <a:tr h="603247"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tot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Instàncies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220385"/>
                  </a:ext>
                </a:extLst>
              </a:tr>
              <a:tr h="597409"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Serveis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93304"/>
                  </a:ext>
                </a:extLst>
              </a:tr>
              <a:tr h="536609"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Governança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46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558149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35038" y="232397"/>
            <a:ext cx="7929562" cy="5400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a-ES" dirty="0"/>
              <a:t>Govern i innovació social</a:t>
            </a: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01D3EC68-D053-5EF8-96BB-2F33AC0A9C7B}"/>
              </a:ext>
            </a:extLst>
          </p:cNvPr>
          <p:cNvSpPr/>
          <p:nvPr/>
        </p:nvSpPr>
        <p:spPr>
          <a:xfrm>
            <a:off x="2951820" y="1367326"/>
            <a:ext cx="3672408" cy="3688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Institucions</a:t>
            </a:r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id="{20B83D9C-012A-DD9F-8259-AF02EAC8884E}"/>
              </a:ext>
            </a:extLst>
          </p:cNvPr>
          <p:cNvSpPr/>
          <p:nvPr/>
        </p:nvSpPr>
        <p:spPr>
          <a:xfrm>
            <a:off x="2951820" y="3230826"/>
            <a:ext cx="864096" cy="3688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Líders locals i ONGO</a:t>
            </a:r>
          </a:p>
        </p:txBody>
      </p:sp>
      <p:sp>
        <p:nvSpPr>
          <p:cNvPr id="14" name="5 Rectángulo">
            <a:extLst>
              <a:ext uri="{FF2B5EF4-FFF2-40B4-BE49-F238E27FC236}">
                <a16:creationId xmlns:a16="http://schemas.microsoft.com/office/drawing/2014/main" id="{66EF632C-0E28-540E-CCA5-549AA3DBF27C}"/>
              </a:ext>
            </a:extLst>
          </p:cNvPr>
          <p:cNvSpPr/>
          <p:nvPr/>
        </p:nvSpPr>
        <p:spPr>
          <a:xfrm>
            <a:off x="2951820" y="2299076"/>
            <a:ext cx="3672408" cy="3688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Xarxes</a:t>
            </a:r>
          </a:p>
        </p:txBody>
      </p:sp>
      <p:sp>
        <p:nvSpPr>
          <p:cNvPr id="17" name="QuadreDeText 8">
            <a:extLst>
              <a:ext uri="{FF2B5EF4-FFF2-40B4-BE49-F238E27FC236}">
                <a16:creationId xmlns:a16="http://schemas.microsoft.com/office/drawing/2014/main" id="{F0C2E3DA-0684-6921-DDD1-1D24CAFF8486}"/>
              </a:ext>
            </a:extLst>
          </p:cNvPr>
          <p:cNvSpPr txBox="1"/>
          <p:nvPr/>
        </p:nvSpPr>
        <p:spPr>
          <a:xfrm>
            <a:off x="6585020" y="3660756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Superar el salt </a:t>
            </a:r>
          </a:p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de coneixement</a:t>
            </a:r>
          </a:p>
        </p:txBody>
      </p:sp>
      <p:sp>
        <p:nvSpPr>
          <p:cNvPr id="18" name="QuadreDeText 9">
            <a:extLst>
              <a:ext uri="{FF2B5EF4-FFF2-40B4-BE49-F238E27FC236}">
                <a16:creationId xmlns:a16="http://schemas.microsoft.com/office/drawing/2014/main" id="{0C944C98-E287-4C95-C556-3475622B92E0}"/>
              </a:ext>
            </a:extLst>
          </p:cNvPr>
          <p:cNvSpPr txBox="1"/>
          <p:nvPr/>
        </p:nvSpPr>
        <p:spPr>
          <a:xfrm>
            <a:off x="6607462" y="1809407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Articular la </a:t>
            </a:r>
          </a:p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quàdruple hèlix</a:t>
            </a:r>
          </a:p>
        </p:txBody>
      </p:sp>
      <p:sp>
        <p:nvSpPr>
          <p:cNvPr id="19" name="QuadreDeText 11">
            <a:extLst>
              <a:ext uri="{FF2B5EF4-FFF2-40B4-BE49-F238E27FC236}">
                <a16:creationId xmlns:a16="http://schemas.microsoft.com/office/drawing/2014/main" id="{91A6C452-66AB-63BF-361A-B1671F239EF9}"/>
              </a:ext>
            </a:extLst>
          </p:cNvPr>
          <p:cNvSpPr txBox="1"/>
          <p:nvPr/>
        </p:nvSpPr>
        <p:spPr>
          <a:xfrm>
            <a:off x="1277634" y="1338498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Nivell Macro:</a:t>
            </a:r>
          </a:p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polítiques i regulació</a:t>
            </a:r>
          </a:p>
        </p:txBody>
      </p:sp>
      <p:sp>
        <p:nvSpPr>
          <p:cNvPr id="20" name="QuadreDeText 12">
            <a:extLst>
              <a:ext uri="{FF2B5EF4-FFF2-40B4-BE49-F238E27FC236}">
                <a16:creationId xmlns:a16="http://schemas.microsoft.com/office/drawing/2014/main" id="{87E9CC6C-8160-8194-9E18-2405A74A294E}"/>
              </a:ext>
            </a:extLst>
          </p:cNvPr>
          <p:cNvSpPr txBox="1"/>
          <p:nvPr/>
        </p:nvSpPr>
        <p:spPr>
          <a:xfrm>
            <a:off x="1277634" y="2179945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Nivell Meso:</a:t>
            </a:r>
          </a:p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formació i competències</a:t>
            </a:r>
          </a:p>
        </p:txBody>
      </p:sp>
      <p:sp>
        <p:nvSpPr>
          <p:cNvPr id="21" name="QuadreDeText 13">
            <a:extLst>
              <a:ext uri="{FF2B5EF4-FFF2-40B4-BE49-F238E27FC236}">
                <a16:creationId xmlns:a16="http://schemas.microsoft.com/office/drawing/2014/main" id="{AD685EF2-A803-A1DE-5B12-CF227852FE04}"/>
              </a:ext>
            </a:extLst>
          </p:cNvPr>
          <p:cNvSpPr txBox="1"/>
          <p:nvPr/>
        </p:nvSpPr>
        <p:spPr>
          <a:xfrm>
            <a:off x="1277635" y="3228708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Nivell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Micro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crear teixit social</a:t>
            </a:r>
          </a:p>
        </p:txBody>
      </p:sp>
      <p:sp>
        <p:nvSpPr>
          <p:cNvPr id="22" name="4 Rectángulo">
            <a:extLst>
              <a:ext uri="{FF2B5EF4-FFF2-40B4-BE49-F238E27FC236}">
                <a16:creationId xmlns:a16="http://schemas.microsoft.com/office/drawing/2014/main" id="{6CE40F62-246B-9D63-B2BA-4646085FE15B}"/>
              </a:ext>
            </a:extLst>
          </p:cNvPr>
          <p:cNvSpPr/>
          <p:nvPr/>
        </p:nvSpPr>
        <p:spPr>
          <a:xfrm>
            <a:off x="3887924" y="3230826"/>
            <a:ext cx="864096" cy="3688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Empreses</a:t>
            </a:r>
          </a:p>
        </p:txBody>
      </p:sp>
      <p:sp>
        <p:nvSpPr>
          <p:cNvPr id="23" name="QuadreDeText 16">
            <a:extLst>
              <a:ext uri="{FF2B5EF4-FFF2-40B4-BE49-F238E27FC236}">
                <a16:creationId xmlns:a16="http://schemas.microsoft.com/office/drawing/2014/main" id="{EF16731E-A4EB-460F-899F-C7BE5ECAD9F4}"/>
              </a:ext>
            </a:extLst>
          </p:cNvPr>
          <p:cNvSpPr txBox="1"/>
          <p:nvPr/>
        </p:nvSpPr>
        <p:spPr>
          <a:xfrm>
            <a:off x="1277634" y="4000731"/>
            <a:ext cx="16201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Estatus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socio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-econòmic: </a:t>
            </a:r>
            <a:b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operativa i recursos</a:t>
            </a:r>
          </a:p>
        </p:txBody>
      </p:sp>
      <p:sp>
        <p:nvSpPr>
          <p:cNvPr id="24" name="QuadreDeText 17">
            <a:extLst>
              <a:ext uri="{FF2B5EF4-FFF2-40B4-BE49-F238E27FC236}">
                <a16:creationId xmlns:a16="http://schemas.microsoft.com/office/drawing/2014/main" id="{F723B6AE-545B-A36D-2D42-F9378D877B5D}"/>
              </a:ext>
            </a:extLst>
          </p:cNvPr>
          <p:cNvSpPr txBox="1"/>
          <p:nvPr/>
        </p:nvSpPr>
        <p:spPr>
          <a:xfrm>
            <a:off x="6570366" y="2735081"/>
            <a:ext cx="12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Sincronitzar espais multicapa</a:t>
            </a:r>
          </a:p>
        </p:txBody>
      </p:sp>
      <p:sp>
        <p:nvSpPr>
          <p:cNvPr id="25" name="4 Rectángulo">
            <a:extLst>
              <a:ext uri="{FF2B5EF4-FFF2-40B4-BE49-F238E27FC236}">
                <a16:creationId xmlns:a16="http://schemas.microsoft.com/office/drawing/2014/main" id="{3CF4BE52-712A-857C-9C9E-0F50EFE4244B}"/>
              </a:ext>
            </a:extLst>
          </p:cNvPr>
          <p:cNvSpPr/>
          <p:nvPr/>
        </p:nvSpPr>
        <p:spPr>
          <a:xfrm>
            <a:off x="4824029" y="3230826"/>
            <a:ext cx="864096" cy="3688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Universitats i Recerca</a:t>
            </a:r>
          </a:p>
        </p:txBody>
      </p:sp>
      <p:sp>
        <p:nvSpPr>
          <p:cNvPr id="26" name="4 Rectángulo">
            <a:extLst>
              <a:ext uri="{FF2B5EF4-FFF2-40B4-BE49-F238E27FC236}">
                <a16:creationId xmlns:a16="http://schemas.microsoft.com/office/drawing/2014/main" id="{AA2952A0-DA5D-2B62-B608-35AC49083213}"/>
              </a:ext>
            </a:extLst>
          </p:cNvPr>
          <p:cNvSpPr/>
          <p:nvPr/>
        </p:nvSpPr>
        <p:spPr>
          <a:xfrm>
            <a:off x="5760132" y="3230826"/>
            <a:ext cx="864096" cy="3688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Administració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8928126-DB01-0D20-31F2-40C02EC1DF5B}"/>
              </a:ext>
            </a:extLst>
          </p:cNvPr>
          <p:cNvGrpSpPr/>
          <p:nvPr/>
        </p:nvGrpSpPr>
        <p:grpSpPr>
          <a:xfrm>
            <a:off x="3815916" y="1833200"/>
            <a:ext cx="1944216" cy="399936"/>
            <a:chOff x="3563888" y="2423708"/>
            <a:chExt cx="2592288" cy="533248"/>
          </a:xfrm>
        </p:grpSpPr>
        <p:sp>
          <p:nvSpPr>
            <p:cNvPr id="28" name="Fletxa cap amunt 23">
              <a:extLst>
                <a:ext uri="{FF2B5EF4-FFF2-40B4-BE49-F238E27FC236}">
                  <a16:creationId xmlns:a16="http://schemas.microsoft.com/office/drawing/2014/main" id="{06BFB1C6-7137-7FBC-C662-DC3330539EB9}"/>
                </a:ext>
              </a:extLst>
            </p:cNvPr>
            <p:cNvSpPr/>
            <p:nvPr/>
          </p:nvSpPr>
          <p:spPr>
            <a:xfrm>
              <a:off x="3563888" y="2423708"/>
              <a:ext cx="2592288" cy="491748"/>
            </a:xfrm>
            <a:prstGeom prst="upArrow">
              <a:avLst>
                <a:gd name="adj1" fmla="val 77976"/>
                <a:gd name="adj2" fmla="val 50000"/>
              </a:avLst>
            </a:prstGeom>
            <a:solidFill>
              <a:srgbClr val="FFC5C5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QuadreDeText 18">
              <a:extLst>
                <a:ext uri="{FF2B5EF4-FFF2-40B4-BE49-F238E27FC236}">
                  <a16:creationId xmlns:a16="http://schemas.microsoft.com/office/drawing/2014/main" id="{4AEB7385-3B4D-34E2-7990-4D3A55A8E500}"/>
                </a:ext>
              </a:extLst>
            </p:cNvPr>
            <p:cNvSpPr txBox="1"/>
            <p:nvPr/>
          </p:nvSpPr>
          <p:spPr>
            <a:xfrm>
              <a:off x="4042148" y="2587624"/>
              <a:ext cx="16941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a-ES" sz="1200" dirty="0" err="1">
                  <a:solidFill>
                    <a:srgbClr val="F942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Transversalitzar</a:t>
              </a:r>
              <a:endParaRPr lang="ca-ES" sz="120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AFE7B4D-05B3-1F89-1AD3-EAA18A350174}"/>
              </a:ext>
            </a:extLst>
          </p:cNvPr>
          <p:cNvGrpSpPr/>
          <p:nvPr/>
        </p:nvGrpSpPr>
        <p:grpSpPr>
          <a:xfrm>
            <a:off x="3815916" y="3696698"/>
            <a:ext cx="1944216" cy="399936"/>
            <a:chOff x="3563888" y="4908373"/>
            <a:chExt cx="2592288" cy="533248"/>
          </a:xfrm>
        </p:grpSpPr>
        <p:sp>
          <p:nvSpPr>
            <p:cNvPr id="31" name="Fletxa cap amunt 25">
              <a:extLst>
                <a:ext uri="{FF2B5EF4-FFF2-40B4-BE49-F238E27FC236}">
                  <a16:creationId xmlns:a16="http://schemas.microsoft.com/office/drawing/2014/main" id="{F7453798-76A6-14A2-D4B7-4FBDF03F7FD7}"/>
                </a:ext>
              </a:extLst>
            </p:cNvPr>
            <p:cNvSpPr/>
            <p:nvPr/>
          </p:nvSpPr>
          <p:spPr>
            <a:xfrm>
              <a:off x="3563888" y="4908373"/>
              <a:ext cx="2592288" cy="491748"/>
            </a:xfrm>
            <a:prstGeom prst="upArrow">
              <a:avLst>
                <a:gd name="adj1" fmla="val 77976"/>
                <a:gd name="adj2" fmla="val 50000"/>
              </a:avLst>
            </a:prstGeom>
            <a:solidFill>
              <a:srgbClr val="FFC5C5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QuadreDeText 24">
              <a:extLst>
                <a:ext uri="{FF2B5EF4-FFF2-40B4-BE49-F238E27FC236}">
                  <a16:creationId xmlns:a16="http://schemas.microsoft.com/office/drawing/2014/main" id="{89AAEA3D-E71E-5C28-5A4A-B88C17190DF6}"/>
                </a:ext>
              </a:extLst>
            </p:cNvPr>
            <p:cNvSpPr txBox="1"/>
            <p:nvPr/>
          </p:nvSpPr>
          <p:spPr>
            <a:xfrm>
              <a:off x="4260349" y="5072289"/>
              <a:ext cx="125718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a-ES" sz="1200" dirty="0" err="1">
                  <a:solidFill>
                    <a:srgbClr val="F942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Empoderar</a:t>
              </a:r>
              <a:endParaRPr lang="ca-ES" sz="120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3123476-FF10-B4D9-048A-49D6C5BAD695}"/>
              </a:ext>
            </a:extLst>
          </p:cNvPr>
          <p:cNvGrpSpPr/>
          <p:nvPr/>
        </p:nvGrpSpPr>
        <p:grpSpPr>
          <a:xfrm>
            <a:off x="3815916" y="2764949"/>
            <a:ext cx="1944216" cy="399936"/>
            <a:chOff x="3563888" y="3666040"/>
            <a:chExt cx="2592288" cy="533248"/>
          </a:xfrm>
        </p:grpSpPr>
        <p:sp>
          <p:nvSpPr>
            <p:cNvPr id="34" name="Fletxa cap amunt 30">
              <a:extLst>
                <a:ext uri="{FF2B5EF4-FFF2-40B4-BE49-F238E27FC236}">
                  <a16:creationId xmlns:a16="http://schemas.microsoft.com/office/drawing/2014/main" id="{5AF242E9-EE20-374E-780B-3C5EADC70E62}"/>
                </a:ext>
              </a:extLst>
            </p:cNvPr>
            <p:cNvSpPr/>
            <p:nvPr/>
          </p:nvSpPr>
          <p:spPr>
            <a:xfrm>
              <a:off x="3563888" y="3666040"/>
              <a:ext cx="2592288" cy="491748"/>
            </a:xfrm>
            <a:prstGeom prst="upArrow">
              <a:avLst>
                <a:gd name="adj1" fmla="val 77976"/>
                <a:gd name="adj2" fmla="val 50000"/>
              </a:avLst>
            </a:prstGeom>
            <a:solidFill>
              <a:srgbClr val="FFC5C5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QuadreDeText 29">
              <a:extLst>
                <a:ext uri="{FF2B5EF4-FFF2-40B4-BE49-F238E27FC236}">
                  <a16:creationId xmlns:a16="http://schemas.microsoft.com/office/drawing/2014/main" id="{876761C9-CE87-C277-047D-F94DD2E682BC}"/>
                </a:ext>
              </a:extLst>
            </p:cNvPr>
            <p:cNvSpPr txBox="1"/>
            <p:nvPr/>
          </p:nvSpPr>
          <p:spPr>
            <a:xfrm>
              <a:off x="4329279" y="3829956"/>
              <a:ext cx="11203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a-ES" sz="1200" dirty="0">
                  <a:solidFill>
                    <a:srgbClr val="F942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Capacitar</a:t>
              </a:r>
            </a:p>
          </p:txBody>
        </p:sp>
      </p:grpSp>
      <p:sp>
        <p:nvSpPr>
          <p:cNvPr id="36" name="3 Rectángulo">
            <a:extLst>
              <a:ext uri="{FF2B5EF4-FFF2-40B4-BE49-F238E27FC236}">
                <a16:creationId xmlns:a16="http://schemas.microsoft.com/office/drawing/2014/main" id="{9957B084-2D4C-620E-2534-BF10D6A2ACC7}"/>
              </a:ext>
            </a:extLst>
          </p:cNvPr>
          <p:cNvSpPr/>
          <p:nvPr/>
        </p:nvSpPr>
        <p:spPr>
          <a:xfrm>
            <a:off x="2897814" y="4162575"/>
            <a:ext cx="3672408" cy="36881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Ciutadans individuals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D3E39B9-9F48-DC7C-4DBE-94D1D325AEB7}"/>
              </a:ext>
            </a:extLst>
          </p:cNvPr>
          <p:cNvSpPr txBox="1"/>
          <p:nvPr/>
        </p:nvSpPr>
        <p:spPr>
          <a:xfrm>
            <a:off x="4501095" y="4770282"/>
            <a:ext cx="266598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50" dirty="0" err="1"/>
              <a:t>Lupiáñez</a:t>
            </a:r>
            <a:r>
              <a:rPr lang="ca-ES" sz="750" dirty="0"/>
              <a:t>-Villanueva et al. (2018)</a:t>
            </a:r>
          </a:p>
        </p:txBody>
      </p:sp>
    </p:spTree>
    <p:extLst>
      <p:ext uri="{BB962C8B-B14F-4D97-AF65-F5344CB8AC3E}">
        <p14:creationId xmlns:p14="http://schemas.microsoft.com/office/powerpoint/2010/main" val="314099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75DB4CC-3D04-4702-BF7F-1F60A41F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40041"/>
            <a:ext cx="7929562" cy="5400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a-ES" dirty="0"/>
              <a:t>La participació a la cadena de valor</a:t>
            </a:r>
            <a:endParaRPr lang="es-ES" altLang="ca-ES" dirty="0">
              <a:sym typeface="Symbol" panose="05050102010706020507" pitchFamily="18" charset="2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302042A-DD98-4C08-9F71-610E4199A5DF}"/>
              </a:ext>
            </a:extLst>
          </p:cNvPr>
          <p:cNvSpPr/>
          <p:nvPr/>
        </p:nvSpPr>
        <p:spPr>
          <a:xfrm>
            <a:off x="1478374" y="2003312"/>
            <a:ext cx="6101953" cy="1383932"/>
          </a:xfrm>
          <a:prstGeom prst="rect">
            <a:avLst/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t"/>
          <a:lstStyle/>
          <a:p>
            <a:pPr marL="66675" algn="ctr"/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Instruments </a:t>
            </a:r>
            <a:r>
              <a:rPr lang="en-GB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participació ciutadana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4D973DD-D446-4D23-9856-C55143D98823}"/>
              </a:ext>
            </a:extLst>
          </p:cNvPr>
          <p:cNvSpPr/>
          <p:nvPr/>
        </p:nvSpPr>
        <p:spPr>
          <a:xfrm>
            <a:off x="1465276" y="3492520"/>
            <a:ext cx="2747963" cy="547688"/>
          </a:xfrm>
          <a:prstGeom prst="rect">
            <a:avLst/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ctr"/>
          <a:lstStyle/>
          <a:p>
            <a:pPr marL="66675" algn="ctr"/>
            <a:r>
              <a:rPr lang="en-GB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Infraestructures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7680603-C7D7-45A5-9736-49771B1B2AF0}"/>
              </a:ext>
            </a:extLst>
          </p:cNvPr>
          <p:cNvSpPr/>
          <p:nvPr/>
        </p:nvSpPr>
        <p:spPr>
          <a:xfrm>
            <a:off x="4731162" y="3492520"/>
            <a:ext cx="2849165" cy="547688"/>
          </a:xfrm>
          <a:prstGeom prst="rect">
            <a:avLst/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ctr"/>
          <a:lstStyle/>
          <a:p>
            <a:pPr marL="66675" algn="ctr"/>
            <a:r>
              <a:rPr lang="en-GB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Actors i espais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</a:t>
            </a:r>
          </a:p>
          <a:p>
            <a:pPr marL="66675" algn="ctr"/>
            <a:r>
              <a:rPr lang="en-GB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participació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informal i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no-formal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95F1AF2-950B-4785-9680-5944AAD29FC7}"/>
              </a:ext>
            </a:extLst>
          </p:cNvPr>
          <p:cNvSpPr/>
          <p:nvPr/>
        </p:nvSpPr>
        <p:spPr>
          <a:xfrm>
            <a:off x="1478373" y="1239600"/>
            <a:ext cx="2738438" cy="547688"/>
          </a:xfrm>
          <a:prstGeom prst="rect">
            <a:avLst/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ctr"/>
          <a:lstStyle/>
          <a:p>
            <a:pPr marL="66675" algn="ctr"/>
            <a:r>
              <a:rPr lang="en-GB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Gestió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 Coneixement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D809E97-C568-4C86-ADDA-681D57F73FFC}"/>
              </a:ext>
            </a:extLst>
          </p:cNvPr>
          <p:cNvSpPr/>
          <p:nvPr/>
        </p:nvSpPr>
        <p:spPr>
          <a:xfrm>
            <a:off x="4731162" y="1239600"/>
            <a:ext cx="2849165" cy="547688"/>
          </a:xfrm>
          <a:prstGeom prst="rect">
            <a:avLst/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ctr"/>
          <a:lstStyle/>
          <a:p>
            <a:pPr marL="66675" algn="ctr"/>
            <a:r>
              <a:rPr lang="en-GB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Transformació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l’Administració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echa: curvada hacia la derecha 22">
            <a:extLst>
              <a:ext uri="{FF2B5EF4-FFF2-40B4-BE49-F238E27FC236}">
                <a16:creationId xmlns:a16="http://schemas.microsoft.com/office/drawing/2014/main" id="{43EB039E-BBB1-44FB-942F-5F8FB0B2D72E}"/>
              </a:ext>
            </a:extLst>
          </p:cNvPr>
          <p:cNvSpPr/>
          <p:nvPr/>
        </p:nvSpPr>
        <p:spPr>
          <a:xfrm>
            <a:off x="1160476" y="1410638"/>
            <a:ext cx="263129" cy="2460000"/>
          </a:xfrm>
          <a:prstGeom prst="curvedRightArrow">
            <a:avLst>
              <a:gd name="adj1" fmla="val 19382"/>
              <a:gd name="adj2" fmla="val 96240"/>
              <a:gd name="adj3" fmla="val 29687"/>
            </a:avLst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ctr"/>
          <a:lstStyle/>
          <a:p>
            <a:pPr marL="66675" algn="ctr"/>
            <a:endParaRPr lang="en-GB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echa: pentágono 23">
            <a:extLst>
              <a:ext uri="{FF2B5EF4-FFF2-40B4-BE49-F238E27FC236}">
                <a16:creationId xmlns:a16="http://schemas.microsoft.com/office/drawing/2014/main" id="{D4900D30-3791-4AA4-80A1-7EE7C0E5AEC3}"/>
              </a:ext>
            </a:extLst>
          </p:cNvPr>
          <p:cNvSpPr/>
          <p:nvPr/>
        </p:nvSpPr>
        <p:spPr>
          <a:xfrm>
            <a:off x="1527188" y="2345331"/>
            <a:ext cx="1485900" cy="996669"/>
          </a:xfrm>
          <a:prstGeom prst="homePlate">
            <a:avLst>
              <a:gd name="adj" fmla="val 23469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699004AA-C0AA-479D-BE4E-AA1D1C06254C}"/>
              </a:ext>
            </a:extLst>
          </p:cNvPr>
          <p:cNvSpPr/>
          <p:nvPr/>
        </p:nvSpPr>
        <p:spPr>
          <a:xfrm>
            <a:off x="4237051" y="2345331"/>
            <a:ext cx="1790700" cy="996669"/>
          </a:xfrm>
          <a:prstGeom prst="chevron">
            <a:avLst>
              <a:gd name="adj" fmla="val 23410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anchor="ctr"/>
          <a:lstStyle/>
          <a:p>
            <a:pPr algn="ctr">
              <a:defRPr/>
            </a:pPr>
            <a:r>
              <a:rPr lang="en-GB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echa: cheurón 25">
            <a:extLst>
              <a:ext uri="{FF2B5EF4-FFF2-40B4-BE49-F238E27FC236}">
                <a16:creationId xmlns:a16="http://schemas.microsoft.com/office/drawing/2014/main" id="{5EF1724A-E530-4863-88EF-D1B034BEE635}"/>
              </a:ext>
            </a:extLst>
          </p:cNvPr>
          <p:cNvSpPr/>
          <p:nvPr/>
        </p:nvSpPr>
        <p:spPr>
          <a:xfrm>
            <a:off x="5744383" y="2345331"/>
            <a:ext cx="1789510" cy="996669"/>
          </a:xfrm>
          <a:prstGeom prst="chevron">
            <a:avLst>
              <a:gd name="adj" fmla="val 23410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Avaluació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echa: cheurón 26">
            <a:extLst>
              <a:ext uri="{FF2B5EF4-FFF2-40B4-BE49-F238E27FC236}">
                <a16:creationId xmlns:a16="http://schemas.microsoft.com/office/drawing/2014/main" id="{A39FA5E6-8F14-4ED9-9FA7-305DC122C160}"/>
              </a:ext>
            </a:extLst>
          </p:cNvPr>
          <p:cNvSpPr/>
          <p:nvPr/>
        </p:nvSpPr>
        <p:spPr>
          <a:xfrm>
            <a:off x="2730911" y="2345331"/>
            <a:ext cx="1789509" cy="996669"/>
          </a:xfrm>
          <a:prstGeom prst="chevron">
            <a:avLst>
              <a:gd name="adj" fmla="val 23410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echa: curvada hacia la derecha 27">
            <a:extLst>
              <a:ext uri="{FF2B5EF4-FFF2-40B4-BE49-F238E27FC236}">
                <a16:creationId xmlns:a16="http://schemas.microsoft.com/office/drawing/2014/main" id="{A1A6086B-F0E5-45D1-A263-39710ACFAFA1}"/>
              </a:ext>
            </a:extLst>
          </p:cNvPr>
          <p:cNvSpPr/>
          <p:nvPr/>
        </p:nvSpPr>
        <p:spPr>
          <a:xfrm rot="10800000">
            <a:off x="7613663" y="1301233"/>
            <a:ext cx="263129" cy="2461058"/>
          </a:xfrm>
          <a:prstGeom prst="curvedRightArrow">
            <a:avLst>
              <a:gd name="adj1" fmla="val 19382"/>
              <a:gd name="adj2" fmla="val 96240"/>
              <a:gd name="adj3" fmla="val 29687"/>
            </a:avLst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ctr"/>
          <a:lstStyle/>
          <a:p>
            <a:pPr marL="66675" algn="ctr"/>
            <a:endParaRPr lang="en-GB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978B0014-2C32-45BE-9B4C-8FDF2C1A589F}"/>
              </a:ext>
            </a:extLst>
          </p:cNvPr>
          <p:cNvSpPr/>
          <p:nvPr/>
        </p:nvSpPr>
        <p:spPr>
          <a:xfrm>
            <a:off x="4296583" y="1357473"/>
            <a:ext cx="354806" cy="311944"/>
          </a:xfrm>
          <a:prstGeom prst="rightArrow">
            <a:avLst/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ctr"/>
          <a:lstStyle/>
          <a:p>
            <a:pPr marL="66675" algn="ctr"/>
            <a:endParaRPr lang="en-GB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F7A89158-5A3D-4899-8AD8-802998114408}"/>
              </a:ext>
            </a:extLst>
          </p:cNvPr>
          <p:cNvSpPr/>
          <p:nvPr/>
        </p:nvSpPr>
        <p:spPr>
          <a:xfrm>
            <a:off x="4296583" y="3622989"/>
            <a:ext cx="354806" cy="311944"/>
          </a:xfrm>
          <a:prstGeom prst="rightArrow">
            <a:avLst/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ctr"/>
          <a:lstStyle/>
          <a:p>
            <a:pPr marL="66675" algn="ctr"/>
            <a:endParaRPr lang="en-GB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379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42019" y="240041"/>
            <a:ext cx="7929561" cy="5400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dirty="0"/>
              <a:t>De la </a:t>
            </a:r>
            <a:r>
              <a:rPr lang="es-ES" dirty="0" err="1"/>
              <a:t>capacitació</a:t>
            </a:r>
            <a:r>
              <a:rPr lang="es-ES" dirty="0"/>
              <a:t> a l’empoderament</a:t>
            </a:r>
            <a:endParaRPr lang="ca-ES" dirty="0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CEAFC2A-9CBA-0FA9-7224-A5D7EE70ABB5}"/>
              </a:ext>
            </a:extLst>
          </p:cNvPr>
          <p:cNvSpPr txBox="1">
            <a:spLocks/>
          </p:cNvSpPr>
          <p:nvPr/>
        </p:nvSpPr>
        <p:spPr bwMode="auto">
          <a:xfrm>
            <a:off x="2054050" y="4409238"/>
            <a:ext cx="321469" cy="16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BF9556-627E-47FA-84B8-452ABEA4DF01}" type="slidenum">
              <a:rPr lang="es-ES" altLang="ca-ES" sz="619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r>
              <a:rPr lang="es-ES" altLang="ca-ES" sz="619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891D81C7-1CCB-492A-E3FA-45EAEE0ECA3F}"/>
              </a:ext>
            </a:extLst>
          </p:cNvPr>
          <p:cNvSpPr/>
          <p:nvPr/>
        </p:nvSpPr>
        <p:spPr>
          <a:xfrm>
            <a:off x="4841823" y="1703111"/>
            <a:ext cx="2592495" cy="1241546"/>
          </a:xfrm>
          <a:prstGeom prst="rect">
            <a:avLst/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t"/>
          <a:lstStyle/>
          <a:p>
            <a:pPr marL="66675"/>
            <a:r>
              <a:rPr lang="ca-ES" sz="825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Iniciatives de formació de dalt a baix</a:t>
            </a:r>
          </a:p>
          <a:p>
            <a:pPr marL="66675"/>
            <a:endParaRPr lang="ca-ES" sz="825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6675">
              <a:buFont typeface="Arial" pitchFamily="34" charset="0"/>
              <a:buChar char="•"/>
            </a:pP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Implementar iniciatives perquè d’altres hi participin, </a:t>
            </a:r>
            <a:r>
              <a:rPr lang="ca-ES" sz="82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plens oberts</a:t>
            </a:r>
          </a:p>
          <a:p>
            <a:pPr marL="66675">
              <a:buFont typeface="Arial" pitchFamily="34" charset="0"/>
              <a:buChar char="•"/>
            </a:pP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Dissenyar iniciatives perquè d’altres se les </a:t>
            </a:r>
            <a:b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apoderin, </a:t>
            </a:r>
            <a:r>
              <a:rPr lang="ca-ES" sz="82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a-ES" sz="82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Hackathon</a:t>
            </a:r>
            <a:endParaRPr lang="ca-ES" sz="825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id="{748D019E-4A44-F782-A455-0292C6093FB3}"/>
              </a:ext>
            </a:extLst>
          </p:cNvPr>
          <p:cNvSpPr/>
          <p:nvPr/>
        </p:nvSpPr>
        <p:spPr>
          <a:xfrm>
            <a:off x="2195529" y="1703111"/>
            <a:ext cx="2592495" cy="1241546"/>
          </a:xfrm>
          <a:prstGeom prst="rect">
            <a:avLst/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t"/>
          <a:lstStyle/>
          <a:p>
            <a:pPr marL="66675"/>
            <a:r>
              <a:rPr lang="ca-ES" sz="825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Preparar les institucions i les persones per la participació</a:t>
            </a:r>
          </a:p>
          <a:p>
            <a:pPr marL="66675"/>
            <a:endParaRPr lang="ca-ES" sz="825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6675">
              <a:buFont typeface="Arial" pitchFamily="34" charset="0"/>
              <a:buChar char="•"/>
            </a:pP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Infraestructures bàsiques, </a:t>
            </a:r>
            <a:r>
              <a:rPr lang="ca-ES" sz="82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espais, agenda</a:t>
            </a:r>
          </a:p>
          <a:p>
            <a:pPr marL="66675">
              <a:buFont typeface="Arial" pitchFamily="34" charset="0"/>
              <a:buChar char="•"/>
            </a:pP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Competències, </a:t>
            </a:r>
            <a:r>
              <a:rPr lang="ca-ES" sz="82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formació</a:t>
            </a:r>
          </a:p>
          <a:p>
            <a:pPr marL="66675">
              <a:buFont typeface="Arial" pitchFamily="34" charset="0"/>
              <a:buChar char="•"/>
            </a:pP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Plataformes, </a:t>
            </a:r>
            <a:r>
              <a:rPr lang="ca-ES" sz="82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dades obertes, tecnologia</a:t>
            </a:r>
          </a:p>
          <a:p>
            <a:pPr marL="66675">
              <a:buFont typeface="Arial" pitchFamily="34" charset="0"/>
              <a:buChar char="•"/>
            </a:pP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Protocols i procediments, </a:t>
            </a:r>
            <a:r>
              <a:rPr lang="ca-ES" sz="82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metodologies </a:t>
            </a:r>
          </a:p>
        </p:txBody>
      </p:sp>
      <p:cxnSp>
        <p:nvCxnSpPr>
          <p:cNvPr id="17" name="Connector recte 34">
            <a:extLst>
              <a:ext uri="{FF2B5EF4-FFF2-40B4-BE49-F238E27FC236}">
                <a16:creationId xmlns:a16="http://schemas.microsoft.com/office/drawing/2014/main" id="{F244664B-EECE-2345-FE9D-D1420F78397A}"/>
              </a:ext>
            </a:extLst>
          </p:cNvPr>
          <p:cNvCxnSpPr>
            <a:cxnSpLocks/>
          </p:cNvCxnSpPr>
          <p:nvPr/>
        </p:nvCxnSpPr>
        <p:spPr>
          <a:xfrm>
            <a:off x="2033511" y="1650146"/>
            <a:ext cx="0" cy="2861277"/>
          </a:xfrm>
          <a:prstGeom prst="line">
            <a:avLst/>
          </a:prstGeom>
          <a:solidFill>
            <a:srgbClr val="FFC5C5"/>
          </a:solidFill>
          <a:ln w="5080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or recte 37">
            <a:extLst>
              <a:ext uri="{FF2B5EF4-FFF2-40B4-BE49-F238E27FC236}">
                <a16:creationId xmlns:a16="http://schemas.microsoft.com/office/drawing/2014/main" id="{B2B1FEC5-97EC-C6DE-C918-81254188D33B}"/>
              </a:ext>
            </a:extLst>
          </p:cNvPr>
          <p:cNvCxnSpPr>
            <a:cxnSpLocks/>
          </p:cNvCxnSpPr>
          <p:nvPr/>
        </p:nvCxnSpPr>
        <p:spPr>
          <a:xfrm flipH="1">
            <a:off x="2195529" y="1595359"/>
            <a:ext cx="5238132" cy="0"/>
          </a:xfrm>
          <a:prstGeom prst="line">
            <a:avLst/>
          </a:prstGeom>
          <a:solidFill>
            <a:srgbClr val="FFC5C5"/>
          </a:solidFill>
          <a:ln w="5080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Rectangle 40">
            <a:extLst>
              <a:ext uri="{FF2B5EF4-FFF2-40B4-BE49-F238E27FC236}">
                <a16:creationId xmlns:a16="http://schemas.microsoft.com/office/drawing/2014/main" id="{2E1D02E9-A44F-D6D5-B4A9-EF6D206348D7}"/>
              </a:ext>
            </a:extLst>
          </p:cNvPr>
          <p:cNvSpPr/>
          <p:nvPr/>
        </p:nvSpPr>
        <p:spPr>
          <a:xfrm>
            <a:off x="2843601" y="1325069"/>
            <a:ext cx="124213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Capacitació</a:t>
            </a:r>
          </a:p>
        </p:txBody>
      </p:sp>
      <p:sp>
        <p:nvSpPr>
          <p:cNvPr id="20" name="Rectangle 41">
            <a:extLst>
              <a:ext uri="{FF2B5EF4-FFF2-40B4-BE49-F238E27FC236}">
                <a16:creationId xmlns:a16="http://schemas.microsoft.com/office/drawing/2014/main" id="{CA9B183D-2DBC-5388-A42E-7B9B4C13312C}"/>
              </a:ext>
            </a:extLst>
          </p:cNvPr>
          <p:cNvSpPr/>
          <p:nvPr/>
        </p:nvSpPr>
        <p:spPr>
          <a:xfrm>
            <a:off x="5597907" y="1325069"/>
            <a:ext cx="102611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Intervenció</a:t>
            </a:r>
          </a:p>
        </p:txBody>
      </p:sp>
      <p:sp>
        <p:nvSpPr>
          <p:cNvPr id="21" name="Rectangle 44">
            <a:extLst>
              <a:ext uri="{FF2B5EF4-FFF2-40B4-BE49-F238E27FC236}">
                <a16:creationId xmlns:a16="http://schemas.microsoft.com/office/drawing/2014/main" id="{DC416480-098F-6E0B-EA2D-3A6C7EFFCA08}"/>
              </a:ext>
            </a:extLst>
          </p:cNvPr>
          <p:cNvSpPr/>
          <p:nvPr/>
        </p:nvSpPr>
        <p:spPr>
          <a:xfrm rot="16200000">
            <a:off x="1250720" y="2215872"/>
            <a:ext cx="12415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Institucions</a:t>
            </a:r>
            <a:endParaRPr lang="en-US" sz="10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id="{F9291107-2D50-0DCE-F376-678B029E2C84}"/>
              </a:ext>
            </a:extLst>
          </p:cNvPr>
          <p:cNvSpPr/>
          <p:nvPr/>
        </p:nvSpPr>
        <p:spPr>
          <a:xfrm rot="16200000">
            <a:off x="1142117" y="3674033"/>
            <a:ext cx="145875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Àmbit</a:t>
            </a:r>
            <a:r>
              <a:rPr lang="en-US" sz="10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extra-</a:t>
            </a:r>
            <a:r>
              <a:rPr lang="en-US" sz="105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institucional</a:t>
            </a:r>
            <a:endParaRPr lang="en-US" sz="10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50">
            <a:extLst>
              <a:ext uri="{FF2B5EF4-FFF2-40B4-BE49-F238E27FC236}">
                <a16:creationId xmlns:a16="http://schemas.microsoft.com/office/drawing/2014/main" id="{235811E4-C71F-E79C-0437-8C13DDCA4BBC}"/>
              </a:ext>
            </a:extLst>
          </p:cNvPr>
          <p:cNvSpPr/>
          <p:nvPr/>
        </p:nvSpPr>
        <p:spPr>
          <a:xfrm>
            <a:off x="2195529" y="3052668"/>
            <a:ext cx="2592495" cy="1478701"/>
          </a:xfrm>
          <a:prstGeom prst="rect">
            <a:avLst/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t"/>
          <a:lstStyle/>
          <a:p>
            <a:pPr marL="66675"/>
            <a:r>
              <a:rPr lang="ca-ES" sz="825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Preparar els ciutadans per la participació</a:t>
            </a:r>
          </a:p>
          <a:p>
            <a:pPr marL="66675"/>
            <a:endParaRPr lang="ca-ES" sz="825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6675">
              <a:buFont typeface="Arial" pitchFamily="34" charset="0"/>
              <a:buChar char="•"/>
            </a:pPr>
            <a:r>
              <a:rPr lang="ca-ES" sz="825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Accés a infraestructures bàsiques, </a:t>
            </a:r>
            <a:br>
              <a:rPr lang="ca-ES" sz="825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a-ES" sz="825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p.ex. espais, agenda</a:t>
            </a:r>
          </a:p>
          <a:p>
            <a:pPr marL="66675">
              <a:buFont typeface="Arial" pitchFamily="34" charset="0"/>
              <a:buChar char="•"/>
            </a:pPr>
            <a:r>
              <a:rPr lang="ca-ES" sz="825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Competències, p.ex. formació</a:t>
            </a:r>
          </a:p>
          <a:p>
            <a:pPr marL="66675">
              <a:buFont typeface="Arial" pitchFamily="34" charset="0"/>
              <a:buChar char="•"/>
            </a:pPr>
            <a:r>
              <a:rPr lang="ca-ES" sz="825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Espais i dispositius especials, p.ex. per minories     </a:t>
            </a:r>
          </a:p>
          <a:p>
            <a:pPr marL="66675"/>
            <a:r>
              <a:rPr lang="ca-ES" sz="825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en risc d’exclusió </a:t>
            </a:r>
          </a:p>
          <a:p>
            <a:pPr marL="66675">
              <a:buFont typeface="Arial" pitchFamily="34" charset="0"/>
              <a:buChar char="•"/>
            </a:pPr>
            <a:r>
              <a:rPr lang="ca-ES" sz="825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Actuar sobre l’entorn, p.ex. escoles, feina</a:t>
            </a:r>
          </a:p>
        </p:txBody>
      </p:sp>
      <p:sp>
        <p:nvSpPr>
          <p:cNvPr id="24" name="Rectangle 51">
            <a:extLst>
              <a:ext uri="{FF2B5EF4-FFF2-40B4-BE49-F238E27FC236}">
                <a16:creationId xmlns:a16="http://schemas.microsoft.com/office/drawing/2014/main" id="{65061318-9506-C521-D7A8-B24748581B15}"/>
              </a:ext>
            </a:extLst>
          </p:cNvPr>
          <p:cNvSpPr/>
          <p:nvPr/>
        </p:nvSpPr>
        <p:spPr>
          <a:xfrm>
            <a:off x="4841823" y="3052668"/>
            <a:ext cx="2592495" cy="1478701"/>
          </a:xfrm>
          <a:prstGeom prst="rect">
            <a:avLst/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t"/>
          <a:lstStyle/>
          <a:p>
            <a:pPr marL="66675"/>
            <a:r>
              <a:rPr lang="ca-ES" sz="825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Crear les condicions per donar suport a iniciatives de baix a dalt</a:t>
            </a:r>
          </a:p>
          <a:p>
            <a:pPr marL="66675"/>
            <a:endParaRPr lang="ca-ES" sz="825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6675">
              <a:buFont typeface="Arial" pitchFamily="34" charset="0"/>
              <a:buChar char="•"/>
            </a:pP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Marc </a:t>
            </a:r>
            <a:r>
              <a:rPr lang="ca-ES" sz="82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regulatori</a:t>
            </a: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adequat, </a:t>
            </a:r>
            <a:r>
              <a:rPr lang="ca-ES" sz="82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que la participació sigui vinculant</a:t>
            </a:r>
          </a:p>
          <a:p>
            <a:pPr marL="66675">
              <a:buFont typeface="Arial" pitchFamily="34" charset="0"/>
              <a:buChar char="•"/>
            </a:pP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Facilitació, mediació, documentació</a:t>
            </a:r>
            <a:b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ca-ES" sz="82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durant les assemblees ciutadanes</a:t>
            </a:r>
          </a:p>
          <a:p>
            <a:pPr marL="66675">
              <a:buFont typeface="Arial" pitchFamily="34" charset="0"/>
              <a:buChar char="•"/>
            </a:pP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Finançar, </a:t>
            </a:r>
            <a:r>
              <a:rPr lang="ca-ES" sz="82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pagar les taxes</a:t>
            </a:r>
          </a:p>
          <a:p>
            <a:pPr marL="66675">
              <a:buFont typeface="Arial" pitchFamily="34" charset="0"/>
              <a:buChar char="•"/>
            </a:pP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Instruments, </a:t>
            </a:r>
            <a:r>
              <a:rPr lang="ca-ES" sz="82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8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plataformes programari lliure</a:t>
            </a:r>
          </a:p>
        </p:txBody>
      </p:sp>
      <p:sp>
        <p:nvSpPr>
          <p:cNvPr id="25" name="Rectangle 52">
            <a:extLst>
              <a:ext uri="{FF2B5EF4-FFF2-40B4-BE49-F238E27FC236}">
                <a16:creationId xmlns:a16="http://schemas.microsoft.com/office/drawing/2014/main" id="{3E13698D-AB70-385D-FA4B-226D9B4DDF24}"/>
              </a:ext>
            </a:extLst>
          </p:cNvPr>
          <p:cNvSpPr/>
          <p:nvPr/>
        </p:nvSpPr>
        <p:spPr>
          <a:xfrm>
            <a:off x="2627931" y="2728779"/>
            <a:ext cx="3780067" cy="16246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788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Construïm-ho…                                                                    i vindran</a:t>
            </a:r>
          </a:p>
        </p:txBody>
      </p:sp>
      <p:sp>
        <p:nvSpPr>
          <p:cNvPr id="26" name="Rectangle 53">
            <a:extLst>
              <a:ext uri="{FF2B5EF4-FFF2-40B4-BE49-F238E27FC236}">
                <a16:creationId xmlns:a16="http://schemas.microsoft.com/office/drawing/2014/main" id="{79A95357-F12E-B9A8-96B2-94FDFD1007FB}"/>
              </a:ext>
            </a:extLst>
          </p:cNvPr>
          <p:cNvSpPr/>
          <p:nvPr/>
        </p:nvSpPr>
        <p:spPr>
          <a:xfrm>
            <a:off x="2627931" y="4348959"/>
            <a:ext cx="3780067" cy="16246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788" b="1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Empoderem-los</a:t>
            </a:r>
            <a:r>
              <a:rPr lang="ca-ES" sz="788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                                                      i anem allà on es troben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8AB400E-4A7E-CFF0-2AB6-FD86CCA6561A}"/>
              </a:ext>
            </a:extLst>
          </p:cNvPr>
          <p:cNvSpPr txBox="1"/>
          <p:nvPr/>
        </p:nvSpPr>
        <p:spPr>
          <a:xfrm>
            <a:off x="4501095" y="4770282"/>
            <a:ext cx="266598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50" dirty="0" err="1"/>
              <a:t>Lupiáñez</a:t>
            </a:r>
            <a:r>
              <a:rPr lang="ca-ES" sz="750" dirty="0"/>
              <a:t>-Villanueva et al. (2018)</a:t>
            </a:r>
          </a:p>
        </p:txBody>
      </p:sp>
    </p:spTree>
    <p:extLst>
      <p:ext uri="{BB962C8B-B14F-4D97-AF65-F5344CB8AC3E}">
        <p14:creationId xmlns:p14="http://schemas.microsoft.com/office/powerpoint/2010/main" val="34208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42018" y="240039"/>
            <a:ext cx="7929562" cy="5400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a-ES" dirty="0"/>
              <a:t>De procediment a política </a:t>
            </a:r>
            <a:r>
              <a:rPr lang="ca-ES"/>
              <a:t>pública oberta</a:t>
            </a:r>
            <a:endParaRPr lang="ca-ES" dirty="0"/>
          </a:p>
        </p:txBody>
      </p:sp>
      <p:sp>
        <p:nvSpPr>
          <p:cNvPr id="18" name="Contenidor de contingut 12">
            <a:extLst>
              <a:ext uri="{FF2B5EF4-FFF2-40B4-BE49-F238E27FC236}">
                <a16:creationId xmlns:a16="http://schemas.microsoft.com/office/drawing/2014/main" id="{7912622F-A36C-CB59-3BEB-460CEF03B20B}"/>
              </a:ext>
            </a:extLst>
          </p:cNvPr>
          <p:cNvSpPr txBox="1">
            <a:spLocks/>
          </p:cNvSpPr>
          <p:nvPr/>
        </p:nvSpPr>
        <p:spPr>
          <a:xfrm>
            <a:off x="1439466" y="1363080"/>
            <a:ext cx="6399609" cy="3458094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Teoria del Canvi</a:t>
            </a:r>
          </a:p>
          <a:p>
            <a:pPr lvl="1" algn="l"/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Recursos 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Actuacions 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Resultats 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Impactes 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Mapa </a:t>
            </a:r>
          </a:p>
          <a:p>
            <a:pPr lvl="1" algn="l"/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d’actors</a:t>
            </a:r>
          </a:p>
          <a:p>
            <a:pPr lvl="1" algn="l"/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d’espais</a:t>
            </a:r>
          </a:p>
          <a:p>
            <a:pPr lvl="1" algn="l"/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d’instruments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Diagnosi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Disseny i implantació</a:t>
            </a:r>
          </a:p>
          <a:p>
            <a:pPr lvl="1" algn="l"/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política pública</a:t>
            </a:r>
          </a:p>
          <a:p>
            <a:pPr lvl="1" algn="l"/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dels dispositius</a:t>
            </a:r>
          </a:p>
          <a:p>
            <a:pPr lvl="1" algn="l"/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les actuacions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Avaluació, retiment de comptes, transparència</a:t>
            </a:r>
          </a:p>
          <a:p>
            <a:pPr algn="l"/>
            <a:endParaRPr lang="ca-E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450"/>
              </a:spcAft>
            </a:pPr>
            <a:endParaRPr lang="ca-ES" altLang="ca-ES" sz="2100" dirty="0"/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972F2F31-C2A3-A18F-7512-9A3E0165FB53}"/>
              </a:ext>
            </a:extLst>
          </p:cNvPr>
          <p:cNvGraphicFramePr>
            <a:graphicFrameLocks noGrp="1"/>
          </p:cNvGraphicFramePr>
          <p:nvPr/>
        </p:nvGraphicFramePr>
        <p:xfrm>
          <a:off x="5065321" y="2230392"/>
          <a:ext cx="1985158" cy="1807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674">
                  <a:extLst>
                    <a:ext uri="{9D8B030D-6E8A-4147-A177-3AD203B41FA5}">
                      <a16:colId xmlns:a16="http://schemas.microsoft.com/office/drawing/2014/main" val="252016538"/>
                    </a:ext>
                  </a:extLst>
                </a:gridCol>
                <a:gridCol w="1162484">
                  <a:extLst>
                    <a:ext uri="{9D8B030D-6E8A-4147-A177-3AD203B41FA5}">
                      <a16:colId xmlns:a16="http://schemas.microsoft.com/office/drawing/2014/main" val="3814470416"/>
                    </a:ext>
                  </a:extLst>
                </a:gridCol>
              </a:tblGrid>
              <a:tr h="61106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 Obert</a:t>
                      </a: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Transparència</a:t>
                      </a: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51577"/>
                  </a:ext>
                </a:extLst>
              </a:tr>
              <a:tr h="59811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 local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</a:t>
                      </a: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2160"/>
                  </a:ext>
                </a:extLst>
              </a:tr>
              <a:tr h="59811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Col·laboració</a:t>
                      </a: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32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90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r>
              <a:rPr lang="ca-ES" dirty="0"/>
              <a:t>Problemes complexos i problemes retorçats</a:t>
            </a:r>
          </a:p>
        </p:txBody>
      </p:sp>
    </p:spTree>
    <p:extLst>
      <p:ext uri="{BB962C8B-B14F-4D97-AF65-F5344CB8AC3E}">
        <p14:creationId xmlns:p14="http://schemas.microsoft.com/office/powerpoint/2010/main" val="1973909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776"/>
            <a:ext cx="7929562" cy="53975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complexos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915988"/>
            <a:ext cx="7611533" cy="3530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quin tipus de repte es tracta?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quines maneres es pot definir?</a:t>
            </a:r>
          </a:p>
          <a:p>
            <a:pPr marL="0" indent="0">
              <a:buNone/>
            </a:pPr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 causes es poden identificar?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és l’entorn?</a:t>
            </a:r>
          </a:p>
          <a:p>
            <a:pPr marL="0" indent="0">
              <a:buNone/>
            </a:pPr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s’està afrontant ara el repte?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 línies d’acció hi ha?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Quina mena d’objectiu es pretén assolir?</a:t>
            </a:r>
          </a:p>
          <a:p>
            <a:pPr marL="342900" indent="-342900">
              <a:buFont typeface="+mj-lt"/>
              <a:buAutoNum type="arabicPeriod"/>
            </a:pPr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  <p:extLst>
      <p:ext uri="{BB962C8B-B14F-4D97-AF65-F5344CB8AC3E}">
        <p14:creationId xmlns:p14="http://schemas.microsoft.com/office/powerpoint/2010/main" val="203376895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40039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retorçats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wicked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problems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18" y="915988"/>
            <a:ext cx="7611533" cy="3530601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hi ha una formulació definitiva d'un problema retorçat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problemes retorçats no tenen temps d'espera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solucions a un problema retorçat no són del tipus vertader o fals, sinó millor o pitjor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hi ha cap prova immediata i definitiva d'una solució a un problema retorçat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solució a un problema retorçat és una "operació única"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problemes retorçats no tenen un conjunt de solucions potencials enumerables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problema retorçat és essencialment únic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problema retorçat pot considerar-se com un símptoma d'un altre problema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L'existència d'una discrepància representant a un problema retorçat pot explicar-se en diverses formes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polític no té dret a equivocar-se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9221" name="Subtítulo 2">
            <a:extLst>
              <a:ext uri="{FF2B5EF4-FFF2-40B4-BE49-F238E27FC236}">
                <a16:creationId xmlns:a16="http://schemas.microsoft.com/office/drawing/2014/main" id="{34CD7B50-8A28-425E-9B8F-59343CE1F4A9}"/>
              </a:ext>
            </a:extLst>
          </p:cNvPr>
          <p:cNvSpPr txBox="1">
            <a:spLocks/>
          </p:cNvSpPr>
          <p:nvPr/>
        </p:nvSpPr>
        <p:spPr bwMode="auto">
          <a:xfrm>
            <a:off x="5513785" y="4842273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s-ES" altLang="ca-ES" sz="900" dirty="0" err="1"/>
              <a:t>Rittel</a:t>
            </a:r>
            <a:r>
              <a:rPr lang="es-ES" altLang="ca-ES" sz="900" dirty="0"/>
              <a:t>, H.W.J. &amp; Webber, M.M. (1973)</a:t>
            </a:r>
          </a:p>
        </p:txBody>
      </p:sp>
    </p:spTree>
    <p:extLst>
      <p:ext uri="{BB962C8B-B14F-4D97-AF65-F5344CB8AC3E}">
        <p14:creationId xmlns:p14="http://schemas.microsoft.com/office/powerpoint/2010/main" val="26019778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noProof="0" dirty="0"/>
              <a:t>El cas de les eleccions al Parlament de Catalunya 2021 (COVID-19)</a:t>
            </a:r>
          </a:p>
        </p:txBody>
      </p:sp>
    </p:spTree>
    <p:extLst>
      <p:ext uri="{BB962C8B-B14F-4D97-AF65-F5344CB8AC3E}">
        <p14:creationId xmlns:p14="http://schemas.microsoft.com/office/powerpoint/2010/main" val="152763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Del desenvolupament a la governança</a:t>
            </a:r>
          </a:p>
        </p:txBody>
      </p:sp>
    </p:spTree>
    <p:extLst>
      <p:ext uri="{BB962C8B-B14F-4D97-AF65-F5344CB8AC3E}">
        <p14:creationId xmlns:p14="http://schemas.microsoft.com/office/powerpoint/2010/main" val="3900379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83C40674-4743-4994-B784-6D3D4617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40041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El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context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del 14F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C893740-64FC-1867-E858-D506DDDAE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067" y="993316"/>
            <a:ext cx="7611533" cy="3530601"/>
          </a:xfrm>
        </p:spPr>
        <p:txBody>
          <a:bodyPr/>
          <a:lstStyle/>
          <a:p>
            <a:endParaRPr lang="es-ES"/>
          </a:p>
        </p:txBody>
      </p:sp>
      <p:cxnSp>
        <p:nvCxnSpPr>
          <p:cNvPr id="15" name="Connector recte 11">
            <a:extLst>
              <a:ext uri="{FF2B5EF4-FFF2-40B4-BE49-F238E27FC236}">
                <a16:creationId xmlns:a16="http://schemas.microsoft.com/office/drawing/2014/main" id="{0EB894D4-7358-4C8A-8504-D91902402EDC}"/>
              </a:ext>
            </a:extLst>
          </p:cNvPr>
          <p:cNvCxnSpPr/>
          <p:nvPr/>
        </p:nvCxnSpPr>
        <p:spPr>
          <a:xfrm>
            <a:off x="1277634" y="4264683"/>
            <a:ext cx="6482748" cy="0"/>
          </a:xfrm>
          <a:prstGeom prst="line">
            <a:avLst/>
          </a:prstGeom>
          <a:ln w="31750" cmpd="sng">
            <a:solidFill>
              <a:srgbClr val="A6D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C091B273-11DE-430A-B275-AD27F6CE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4426702"/>
            <a:ext cx="1650374" cy="2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D5AAC87-1F33-2CC7-DB34-CB09C04559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600" r="9838" b="6615"/>
          <a:stretch/>
        </p:blipFill>
        <p:spPr>
          <a:xfrm>
            <a:off x="1331640" y="1046905"/>
            <a:ext cx="6486951" cy="3787366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6A79B05-BE69-2AEC-EF39-C147C5831D3E}"/>
              </a:ext>
            </a:extLst>
          </p:cNvPr>
          <p:cNvSpPr txBox="1">
            <a:spLocks/>
          </p:cNvSpPr>
          <p:nvPr/>
        </p:nvSpPr>
        <p:spPr bwMode="auto">
          <a:xfrm>
            <a:off x="3794015" y="692940"/>
            <a:ext cx="4180894" cy="2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n-GB" altLang="ca-ES" sz="675" dirty="0">
                <a:latin typeface="Arial" panose="020B0604020202020204" pitchFamily="34" charset="0"/>
              </a:rPr>
              <a:t>Nous </a:t>
            </a:r>
            <a:r>
              <a:rPr lang="en-GB" altLang="ca-ES" sz="675" dirty="0" err="1">
                <a:latin typeface="Arial" panose="020B0604020202020204" pitchFamily="34" charset="0"/>
              </a:rPr>
              <a:t>casos</a:t>
            </a:r>
            <a:r>
              <a:rPr lang="en-GB" altLang="ca-ES" sz="675" dirty="0">
                <a:latin typeface="Arial" panose="020B0604020202020204" pitchFamily="34" charset="0"/>
              </a:rPr>
              <a:t> </a:t>
            </a:r>
            <a:r>
              <a:rPr lang="en-GB" altLang="ca-ES" sz="675" dirty="0" err="1">
                <a:latin typeface="Arial" panose="020B0604020202020204" pitchFamily="34" charset="0"/>
              </a:rPr>
              <a:t>diaris</a:t>
            </a:r>
            <a:r>
              <a:rPr lang="en-GB" altLang="ca-ES" sz="675" dirty="0">
                <a:latin typeface="Arial" panose="020B0604020202020204" pitchFamily="34" charset="0"/>
              </a:rPr>
              <a:t> de COVID-19 </a:t>
            </a:r>
            <a:r>
              <a:rPr lang="en-GB" altLang="ca-ES" sz="675" dirty="0" err="1">
                <a:latin typeface="Arial" panose="020B0604020202020204" pitchFamily="34" charset="0"/>
              </a:rPr>
              <a:t>confirmats</a:t>
            </a:r>
            <a:r>
              <a:rPr lang="en-GB" altLang="ca-ES" sz="675" dirty="0">
                <a:latin typeface="Arial" panose="020B0604020202020204" pitchFamily="34" charset="0"/>
              </a:rPr>
              <a:t>, </a:t>
            </a:r>
            <a:r>
              <a:rPr lang="en-GB" altLang="ca-ES" sz="675" dirty="0" err="1">
                <a:latin typeface="Arial" panose="020B0604020202020204" pitchFamily="34" charset="0"/>
              </a:rPr>
              <a:t>mitjana</a:t>
            </a:r>
            <a:r>
              <a:rPr lang="en-GB" altLang="ca-ES" sz="675" dirty="0">
                <a:latin typeface="Arial" panose="020B0604020202020204" pitchFamily="34" charset="0"/>
              </a:rPr>
              <a:t> a 7 dies</a:t>
            </a:r>
          </a:p>
          <a:p>
            <a:pPr algn="r">
              <a:buNone/>
            </a:pPr>
            <a:r>
              <a:rPr lang="en-GB" altLang="ca-ES" sz="675" dirty="0">
                <a:latin typeface="Arial" panose="020B0604020202020204" pitchFamily="34" charset="0"/>
              </a:rPr>
              <a:t>Font: </a:t>
            </a:r>
            <a:r>
              <a:rPr lang="en-GB" altLang="ca-ES" sz="675" dirty="0" err="1">
                <a:latin typeface="Arial" panose="020B0604020202020204" pitchFamily="34" charset="0"/>
              </a:rPr>
              <a:t>OurWorld</a:t>
            </a:r>
            <a:r>
              <a:rPr lang="en-GB" altLang="ca-ES" sz="675" dirty="0">
                <a:latin typeface="Arial" panose="020B0604020202020204" pitchFamily="34" charset="0"/>
              </a:rPr>
              <a:t> in Data / Johns Hopkins University CSSE COVID-19 Data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C7E484-38BE-BC4E-7AA1-4C33E04F6D74}"/>
              </a:ext>
            </a:extLst>
          </p:cNvPr>
          <p:cNvSpPr txBox="1"/>
          <p:nvPr/>
        </p:nvSpPr>
        <p:spPr>
          <a:xfrm>
            <a:off x="1851442" y="1516951"/>
            <a:ext cx="2133841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dirty="0">
                <a:latin typeface="Arial" panose="020B0604020202020204" pitchFamily="34" charset="0"/>
              </a:rPr>
              <a:t>Confinament</a:t>
            </a:r>
          </a:p>
          <a:p>
            <a:r>
              <a:rPr lang="ca-ES" sz="788" dirty="0">
                <a:latin typeface="Arial" panose="020B0604020202020204" pitchFamily="34" charset="0"/>
              </a:rPr>
              <a:t>S’ajornen les eleccions basques i gallegues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BABA4BE-342D-05DC-7C3A-F2AA3E618E51}"/>
              </a:ext>
            </a:extLst>
          </p:cNvPr>
          <p:cNvCxnSpPr>
            <a:cxnSpLocks/>
          </p:cNvCxnSpPr>
          <p:nvPr/>
        </p:nvCxnSpPr>
        <p:spPr>
          <a:xfrm>
            <a:off x="1905222" y="1876240"/>
            <a:ext cx="0" cy="25799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285149C-F3A2-146B-5540-33C26DAC374E}"/>
              </a:ext>
            </a:extLst>
          </p:cNvPr>
          <p:cNvSpPr txBox="1"/>
          <p:nvPr/>
        </p:nvSpPr>
        <p:spPr>
          <a:xfrm>
            <a:off x="2259636" y="2622240"/>
            <a:ext cx="1615674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88" dirty="0">
                <a:latin typeface="Arial" panose="020B0604020202020204" pitchFamily="34" charset="0"/>
              </a:rPr>
              <a:t>Eleccions basques i gallegues</a:t>
            </a:r>
          </a:p>
          <a:p>
            <a:pPr algn="ctr"/>
            <a:r>
              <a:rPr lang="ca-ES" sz="788" dirty="0">
                <a:latin typeface="Arial" panose="020B0604020202020204" pitchFamily="34" charset="0"/>
              </a:rPr>
              <a:t>nova convocatòria      eleccions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BCD38CF-22F6-5A6C-77BB-731FC473A712}"/>
              </a:ext>
            </a:extLst>
          </p:cNvPr>
          <p:cNvCxnSpPr>
            <a:cxnSpLocks/>
          </p:cNvCxnSpPr>
          <p:nvPr/>
        </p:nvCxnSpPr>
        <p:spPr>
          <a:xfrm flipH="1">
            <a:off x="2760046" y="2912228"/>
            <a:ext cx="135" cy="15845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C8DCDB2-2273-7CB8-B1FB-1A7B4C6257E8}"/>
              </a:ext>
            </a:extLst>
          </p:cNvPr>
          <p:cNvCxnSpPr>
            <a:cxnSpLocks/>
          </p:cNvCxnSpPr>
          <p:nvPr/>
        </p:nvCxnSpPr>
        <p:spPr>
          <a:xfrm>
            <a:off x="3471396" y="2912662"/>
            <a:ext cx="0" cy="160643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0F58101-1D7E-C31F-7F15-E73C8E9C62D8}"/>
              </a:ext>
            </a:extLst>
          </p:cNvPr>
          <p:cNvCxnSpPr>
            <a:cxnSpLocks/>
          </p:cNvCxnSpPr>
          <p:nvPr/>
        </p:nvCxnSpPr>
        <p:spPr>
          <a:xfrm>
            <a:off x="4551516" y="1491580"/>
            <a:ext cx="0" cy="203392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79A9893-03AB-E441-73E8-44B22EF25804}"/>
              </a:ext>
            </a:extLst>
          </p:cNvPr>
          <p:cNvSpPr txBox="1"/>
          <p:nvPr/>
        </p:nvSpPr>
        <p:spPr>
          <a:xfrm>
            <a:off x="3201584" y="1163776"/>
            <a:ext cx="1421069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El President de la Generalitat inhabilitat pel Tribunal Suprem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9D51BCF-9A27-F984-E975-6420C00A4F44}"/>
              </a:ext>
            </a:extLst>
          </p:cNvPr>
          <p:cNvCxnSpPr>
            <a:cxnSpLocks/>
          </p:cNvCxnSpPr>
          <p:nvPr/>
        </p:nvCxnSpPr>
        <p:spPr>
          <a:xfrm>
            <a:off x="5638360" y="2511222"/>
            <a:ext cx="0" cy="115270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CA86FD-9954-8C55-0724-16A8201FB04B}"/>
              </a:ext>
            </a:extLst>
          </p:cNvPr>
          <p:cNvSpPr txBox="1"/>
          <p:nvPr/>
        </p:nvSpPr>
        <p:spPr>
          <a:xfrm>
            <a:off x="4814778" y="2200754"/>
            <a:ext cx="89797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88" dirty="0">
                <a:latin typeface="Arial" panose="020B0604020202020204" pitchFamily="34" charset="0"/>
              </a:rPr>
              <a:t>Convocatòria d’eleccions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DF31FBD-1FC9-5999-CD20-1BB21950D173}"/>
              </a:ext>
            </a:extLst>
          </p:cNvPr>
          <p:cNvSpPr txBox="1"/>
          <p:nvPr/>
        </p:nvSpPr>
        <p:spPr>
          <a:xfrm>
            <a:off x="6344607" y="2056774"/>
            <a:ext cx="981695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Jornada Electoral</a:t>
            </a:r>
          </a:p>
          <a:p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14 Febrer 2021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F825DDB-B50B-A714-4D27-0F8B4113FC83}"/>
              </a:ext>
            </a:extLst>
          </p:cNvPr>
          <p:cNvCxnSpPr>
            <a:cxnSpLocks/>
          </p:cNvCxnSpPr>
          <p:nvPr/>
        </p:nvCxnSpPr>
        <p:spPr>
          <a:xfrm>
            <a:off x="6387720" y="2361641"/>
            <a:ext cx="0" cy="64019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57A9417-A458-1426-4A27-6833DD5098F9}"/>
              </a:ext>
            </a:extLst>
          </p:cNvPr>
          <p:cNvSpPr txBox="1"/>
          <p:nvPr/>
        </p:nvSpPr>
        <p:spPr>
          <a:xfrm>
            <a:off x="6522618" y="1361075"/>
            <a:ext cx="1388081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Comença la campanya electoral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82BF1C3-D6AF-EE64-CD6D-95B29F2699A0}"/>
              </a:ext>
            </a:extLst>
          </p:cNvPr>
          <p:cNvCxnSpPr>
            <a:cxnSpLocks/>
          </p:cNvCxnSpPr>
          <p:nvPr/>
        </p:nvCxnSpPr>
        <p:spPr>
          <a:xfrm>
            <a:off x="7787825" y="3123452"/>
            <a:ext cx="0" cy="98347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7F5D50E-D38B-77F2-6BB3-45B7A093D030}"/>
              </a:ext>
            </a:extLst>
          </p:cNvPr>
          <p:cNvSpPr txBox="1"/>
          <p:nvPr/>
        </p:nvSpPr>
        <p:spPr>
          <a:xfrm>
            <a:off x="6786248" y="2672843"/>
            <a:ext cx="1068524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88" dirty="0">
                <a:latin typeface="Arial" panose="020B0604020202020204" pitchFamily="34" charset="0"/>
              </a:rPr>
              <a:t>Nova data electoral proposada a l’ajornament </a:t>
            </a:r>
            <a:br>
              <a:rPr lang="ca-ES" sz="788" dirty="0">
                <a:latin typeface="Arial" panose="020B0604020202020204" pitchFamily="34" charset="0"/>
              </a:rPr>
            </a:br>
            <a:r>
              <a:rPr lang="ca-ES" sz="788" dirty="0">
                <a:latin typeface="Arial" panose="020B0604020202020204" pitchFamily="34" charset="0"/>
              </a:rPr>
              <a:t>(no va passar)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51024D4-BDCE-144F-A7F5-7D5174FFFAA0}"/>
              </a:ext>
            </a:extLst>
          </p:cNvPr>
          <p:cNvCxnSpPr>
            <a:cxnSpLocks/>
          </p:cNvCxnSpPr>
          <p:nvPr/>
        </p:nvCxnSpPr>
        <p:spPr>
          <a:xfrm>
            <a:off x="5656868" y="1825134"/>
            <a:ext cx="32251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95E20C9-B6D8-67E6-539A-885F73D29E2F}"/>
              </a:ext>
            </a:extLst>
          </p:cNvPr>
          <p:cNvSpPr txBox="1"/>
          <p:nvPr/>
        </p:nvSpPr>
        <p:spPr>
          <a:xfrm>
            <a:off x="4754114" y="1724492"/>
            <a:ext cx="89797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88" dirty="0">
                <a:latin typeface="Arial" panose="020B0604020202020204" pitchFamily="34" charset="0"/>
              </a:rPr>
              <a:t>Ajornament de les eleccions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BA0AEEBD-6B9A-B2C7-D601-273AAB2B3C20}"/>
              </a:ext>
            </a:extLst>
          </p:cNvPr>
          <p:cNvCxnSpPr>
            <a:cxnSpLocks/>
          </p:cNvCxnSpPr>
          <p:nvPr/>
        </p:nvCxnSpPr>
        <p:spPr>
          <a:xfrm>
            <a:off x="5729264" y="1367045"/>
            <a:ext cx="32251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BA35020-44C5-115F-0392-C932057C5EB6}"/>
              </a:ext>
            </a:extLst>
          </p:cNvPr>
          <p:cNvSpPr txBox="1"/>
          <p:nvPr/>
        </p:nvSpPr>
        <p:spPr>
          <a:xfrm>
            <a:off x="4676659" y="1170271"/>
            <a:ext cx="1047830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88" dirty="0">
                <a:latin typeface="Arial" panose="020B0604020202020204" pitchFamily="34" charset="0"/>
              </a:rPr>
              <a:t>El TSJC suspèn l’ajornament </a:t>
            </a:r>
            <a:r>
              <a:rPr lang="ca-ES" sz="788" dirty="0" err="1">
                <a:latin typeface="Arial" panose="020B0604020202020204" pitchFamily="34" charset="0"/>
              </a:rPr>
              <a:t>cautelaríssimament</a:t>
            </a:r>
            <a:endParaRPr lang="ca-ES" sz="788" dirty="0">
              <a:latin typeface="Arial" panose="020B0604020202020204" pitchFamily="34" charset="0"/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600707A-909F-D24A-8C57-FCA75953AC81}"/>
              </a:ext>
            </a:extLst>
          </p:cNvPr>
          <p:cNvCxnSpPr>
            <a:cxnSpLocks/>
          </p:cNvCxnSpPr>
          <p:nvPr/>
        </p:nvCxnSpPr>
        <p:spPr>
          <a:xfrm>
            <a:off x="6185022" y="1245721"/>
            <a:ext cx="32251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4602DAB-9DCE-EC4C-ED0A-E259C06E9AB7}"/>
              </a:ext>
            </a:extLst>
          </p:cNvPr>
          <p:cNvSpPr txBox="1"/>
          <p:nvPr/>
        </p:nvSpPr>
        <p:spPr>
          <a:xfrm>
            <a:off x="6533684" y="1085743"/>
            <a:ext cx="1321088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dirty="0">
                <a:latin typeface="Arial" panose="020B0604020202020204" pitchFamily="34" charset="0"/>
              </a:rPr>
              <a:t>El TSJC sentencia la no validesa de l’ajornament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59DE4B39-D697-0C0C-33EB-23DB6C44BC67}"/>
              </a:ext>
            </a:extLst>
          </p:cNvPr>
          <p:cNvCxnSpPr>
            <a:cxnSpLocks/>
          </p:cNvCxnSpPr>
          <p:nvPr/>
        </p:nvCxnSpPr>
        <p:spPr>
          <a:xfrm>
            <a:off x="6226141" y="1272370"/>
            <a:ext cx="329911" cy="17892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C2800A9-BF40-8E35-868D-1D0FF3DD7F99}"/>
              </a:ext>
            </a:extLst>
          </p:cNvPr>
          <p:cNvSpPr txBox="1"/>
          <p:nvPr/>
        </p:nvSpPr>
        <p:spPr>
          <a:xfrm>
            <a:off x="3826862" y="4331902"/>
            <a:ext cx="401784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50" dirty="0">
                <a:latin typeface="Arial" panose="020B0604020202020204" pitchFamily="34" charset="0"/>
              </a:rPr>
              <a:t>Gran part de les eleccions al món van aprofitar per celebrar-se entre la 1a i la 2a onades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537D4E0-9389-E858-944C-A6E6D5AB1176}"/>
              </a:ext>
            </a:extLst>
          </p:cNvPr>
          <p:cNvSpPr txBox="1"/>
          <p:nvPr/>
        </p:nvSpPr>
        <p:spPr>
          <a:xfrm>
            <a:off x="2087724" y="4210677"/>
            <a:ext cx="519794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1a onada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9BD9883-F9A2-80BF-FECB-632039EB5192}"/>
              </a:ext>
            </a:extLst>
          </p:cNvPr>
          <p:cNvSpPr txBox="1"/>
          <p:nvPr/>
        </p:nvSpPr>
        <p:spPr>
          <a:xfrm>
            <a:off x="4633726" y="3724950"/>
            <a:ext cx="541001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2a onada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502F1A4-B850-7A51-461F-BD59049D63A9}"/>
              </a:ext>
            </a:extLst>
          </p:cNvPr>
          <p:cNvSpPr txBox="1"/>
          <p:nvPr/>
        </p:nvSpPr>
        <p:spPr>
          <a:xfrm>
            <a:off x="5910193" y="3728088"/>
            <a:ext cx="52686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3a onada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27B64BD-27CB-69D7-72C3-306CE5AAD1D6}"/>
              </a:ext>
            </a:extLst>
          </p:cNvPr>
          <p:cNvSpPr txBox="1"/>
          <p:nvPr/>
        </p:nvSpPr>
        <p:spPr>
          <a:xfrm>
            <a:off x="7050111" y="4050692"/>
            <a:ext cx="523328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4a onada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ABB0B4D-248C-6EA3-1D79-62CE97FA0A50}"/>
              </a:ext>
            </a:extLst>
          </p:cNvPr>
          <p:cNvSpPr txBox="1"/>
          <p:nvPr/>
        </p:nvSpPr>
        <p:spPr>
          <a:xfrm>
            <a:off x="2114242" y="1914034"/>
            <a:ext cx="149198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dirty="0">
                <a:latin typeface="Arial" panose="020B0604020202020204" pitchFamily="34" charset="0"/>
              </a:rPr>
              <a:t>Jornada electoral inicialment programada per les eleccions basques i gallegues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0A3666E0-D1F6-CBB2-E06A-0B2FC5E72348}"/>
              </a:ext>
            </a:extLst>
          </p:cNvPr>
          <p:cNvCxnSpPr>
            <a:cxnSpLocks/>
          </p:cNvCxnSpPr>
          <p:nvPr/>
        </p:nvCxnSpPr>
        <p:spPr>
          <a:xfrm>
            <a:off x="2181976" y="2377698"/>
            <a:ext cx="0" cy="145077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96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D8F97-B65C-9574-7AEA-522BDCB0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40037"/>
            <a:ext cx="8097280" cy="972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No hi ha formulació definitiva d'un problema retorçat</a:t>
            </a: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96AA99EC-5EB4-46DD-AF14-B5FDBCEBD62B}"/>
              </a:ext>
            </a:extLst>
          </p:cNvPr>
          <p:cNvSpPr txBox="1">
            <a:spLocks/>
          </p:cNvSpPr>
          <p:nvPr/>
        </p:nvSpPr>
        <p:spPr>
          <a:xfrm>
            <a:off x="942018" y="1347788"/>
            <a:ext cx="6218634" cy="28324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prioritzem: la Salut o la Democràcia?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 és el millor moment per votar? En funció de què?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privar de dret a vot a un determinat col·lectiu? En funció de què?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és més legítim, mantenir un Govern en funcions, o precipitar un nou Govern a tota costa?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 és EL problema exactament?</a:t>
            </a:r>
          </a:p>
        </p:txBody>
      </p:sp>
    </p:spTree>
    <p:extLst>
      <p:ext uri="{BB962C8B-B14F-4D97-AF65-F5344CB8AC3E}">
        <p14:creationId xmlns:p14="http://schemas.microsoft.com/office/powerpoint/2010/main" val="1387722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2">
            <a:extLst>
              <a:ext uri="{FF2B5EF4-FFF2-40B4-BE49-F238E27FC236}">
                <a16:creationId xmlns:a16="http://schemas.microsoft.com/office/drawing/2014/main" id="{7A60F3D6-3AF0-4CC0-B171-A6BC652F0E24}"/>
              </a:ext>
            </a:extLst>
          </p:cNvPr>
          <p:cNvSpPr txBox="1">
            <a:spLocks/>
          </p:cNvSpPr>
          <p:nvPr/>
        </p:nvSpPr>
        <p:spPr>
          <a:xfrm>
            <a:off x="935038" y="1347788"/>
            <a:ext cx="6218634" cy="28324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Posar data invalida aquest aspecte.</a:t>
            </a:r>
          </a:p>
          <a:p>
            <a:pPr algn="l"/>
            <a:endParaRPr lang="ca-ES" altLang="ca-ES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altLang="ca-E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PERÒ</a:t>
            </a:r>
          </a:p>
          <a:p>
            <a:pPr algn="l"/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i quan arribem a la data?</a:t>
            </a:r>
          </a:p>
          <a:p>
            <a:pPr marL="642938" lvl="1" indent="-342900" algn="l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volem que siguin les eleccions?</a:t>
            </a:r>
          </a:p>
          <a:p>
            <a:pPr marL="642938" lvl="1" indent="-342900" algn="l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poden ser les eleccions?</a:t>
            </a:r>
          </a:p>
          <a:p>
            <a:pPr marL="642938" lvl="1" indent="-342900" algn="l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ajornar les eleccions?</a:t>
            </a:r>
          </a:p>
          <a:p>
            <a:pPr marL="642938" lvl="1" indent="-342900" algn="l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passa si hi ha un recurs a l’ajornament?</a:t>
            </a:r>
          </a:p>
          <a:p>
            <a:pPr marL="642938" lvl="1" indent="-342900" algn="l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passa mentre no es resol?</a:t>
            </a: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6486A855-71ED-40DC-8364-B79BA4569A76}"/>
              </a:ext>
            </a:extLst>
          </p:cNvPr>
          <p:cNvSpPr txBox="1">
            <a:spLocks/>
          </p:cNvSpPr>
          <p:nvPr/>
        </p:nvSpPr>
        <p:spPr>
          <a:xfrm>
            <a:off x="935037" y="231774"/>
            <a:ext cx="7992577" cy="97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0" i="0">
                <a:solidFill>
                  <a:srgbClr val="001789"/>
                </a:solidFill>
                <a:latin typeface="Georgia" panose="02040502050405020303" pitchFamily="18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ca-ES" dirty="0"/>
              <a:t>Els problemes retorçats no tenen temps d'espera</a:t>
            </a:r>
          </a:p>
        </p:txBody>
      </p:sp>
    </p:spTree>
    <p:extLst>
      <p:ext uri="{BB962C8B-B14F-4D97-AF65-F5344CB8AC3E}">
        <p14:creationId xmlns:p14="http://schemas.microsoft.com/office/powerpoint/2010/main" val="2577852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2">
            <a:extLst>
              <a:ext uri="{FF2B5EF4-FFF2-40B4-BE49-F238E27FC236}">
                <a16:creationId xmlns:a16="http://schemas.microsoft.com/office/drawing/2014/main" id="{1D89B72B-EC8C-4F8B-9ED4-FE3C2B70F08F}"/>
              </a:ext>
            </a:extLst>
          </p:cNvPr>
          <p:cNvSpPr txBox="1">
            <a:spLocks/>
          </p:cNvSpPr>
          <p:nvPr/>
        </p:nvSpPr>
        <p:spPr>
          <a:xfrm>
            <a:off x="935038" y="1347788"/>
            <a:ext cx="6218634" cy="24549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s-ES_tradnl"/>
            </a:defPPr>
            <a:lvl1pPr indent="0" defTabSz="914400">
              <a:spcBef>
                <a:spcPct val="20000"/>
              </a:spcBef>
              <a:buFont typeface="Arial" panose="020B0604020202020204" pitchFamily="34" charset="0"/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8" lvl="1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altLang="ca-ES" dirty="0"/>
              <a:t>Què permet l’àmbit normatiu?</a:t>
            </a:r>
          </a:p>
          <a:p>
            <a:r>
              <a:rPr lang="ca-ES" altLang="ca-ES" dirty="0"/>
              <a:t>Podem canviar l’àmbit normatiu?</a:t>
            </a:r>
          </a:p>
          <a:p>
            <a:r>
              <a:rPr lang="ca-ES" altLang="ca-ES" dirty="0"/>
              <a:t>Tensions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/>
              <a:t>De salut individual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/>
              <a:t>De salut pública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/>
              <a:t>Pressupostàries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/>
              <a:t>Operatives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/>
              <a:t>De legitimitat</a:t>
            </a: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1879DEC2-DA1C-43D6-B735-398E179E992D}"/>
              </a:ext>
            </a:extLst>
          </p:cNvPr>
          <p:cNvSpPr txBox="1">
            <a:spLocks/>
          </p:cNvSpPr>
          <p:nvPr/>
        </p:nvSpPr>
        <p:spPr>
          <a:xfrm>
            <a:off x="935037" y="231775"/>
            <a:ext cx="7901835" cy="97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0" i="0">
                <a:solidFill>
                  <a:srgbClr val="001789"/>
                </a:solidFill>
                <a:latin typeface="Georgia" panose="02040502050405020303" pitchFamily="18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Les </a:t>
            </a:r>
            <a:r>
              <a:rPr lang="es-ES" dirty="0" err="1"/>
              <a:t>solucions</a:t>
            </a:r>
            <a:r>
              <a:rPr lang="es-ES" dirty="0"/>
              <a:t> a un problema </a:t>
            </a:r>
            <a:r>
              <a:rPr lang="es-ES" dirty="0" err="1"/>
              <a:t>retorçat</a:t>
            </a:r>
            <a:r>
              <a:rPr lang="es-ES" dirty="0"/>
              <a:t> no </a:t>
            </a:r>
            <a:r>
              <a:rPr lang="es-ES" dirty="0" err="1"/>
              <a:t>són</a:t>
            </a:r>
            <a:r>
              <a:rPr lang="es-ES" dirty="0"/>
              <a:t> </a:t>
            </a:r>
            <a:r>
              <a:rPr lang="es-ES" dirty="0" err="1"/>
              <a:t>tipus</a:t>
            </a:r>
            <a:r>
              <a:rPr lang="es-ES" dirty="0"/>
              <a:t> </a:t>
            </a:r>
            <a:r>
              <a:rPr lang="es-ES" dirty="0" err="1"/>
              <a:t>vertader</a:t>
            </a:r>
            <a:r>
              <a:rPr lang="es-ES" dirty="0"/>
              <a:t>/</a:t>
            </a:r>
            <a:r>
              <a:rPr lang="es-ES" dirty="0" err="1"/>
              <a:t>fals</a:t>
            </a:r>
            <a:r>
              <a:rPr lang="es-ES" dirty="0"/>
              <a:t>, </a:t>
            </a:r>
            <a:r>
              <a:rPr lang="es-ES" dirty="0" err="1"/>
              <a:t>sinó</a:t>
            </a:r>
            <a:r>
              <a:rPr lang="es-ES" dirty="0"/>
              <a:t> </a:t>
            </a:r>
            <a:r>
              <a:rPr lang="es-ES" dirty="0" err="1"/>
              <a:t>millor</a:t>
            </a:r>
            <a:r>
              <a:rPr lang="es-ES" dirty="0"/>
              <a:t>/</a:t>
            </a:r>
            <a:r>
              <a:rPr lang="es-ES" dirty="0" err="1"/>
              <a:t>pitjor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39634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BBD9D52C-044F-4EAE-9388-F686209BB327}"/>
              </a:ext>
            </a:extLst>
          </p:cNvPr>
          <p:cNvSpPr txBox="1">
            <a:spLocks/>
          </p:cNvSpPr>
          <p:nvPr/>
        </p:nvSpPr>
        <p:spPr>
          <a:xfrm>
            <a:off x="935038" y="231776"/>
            <a:ext cx="7748272" cy="97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0" i="0">
                <a:solidFill>
                  <a:srgbClr val="001789"/>
                </a:solidFill>
                <a:latin typeface="Georgia" panose="02040502050405020303" pitchFamily="18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it-IT" altLang="ca-ES" dirty="0">
                <a:sym typeface="Symbol" panose="05050102010706020507" pitchFamily="18" charset="2"/>
              </a:rPr>
              <a:t>No hi ha cap prova immediata i definitiva d'una solució a un problema retorçat</a:t>
            </a:r>
            <a:endParaRPr lang="es-ES" altLang="ca-ES" dirty="0">
              <a:sym typeface="Symbol" panose="05050102010706020507" pitchFamily="18" charset="2"/>
            </a:endParaRP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BD8E1390-E1CB-4BED-AAB2-2C40EB21DCC0}"/>
              </a:ext>
            </a:extLst>
          </p:cNvPr>
          <p:cNvSpPr txBox="1">
            <a:spLocks/>
          </p:cNvSpPr>
          <p:nvPr/>
        </p:nvSpPr>
        <p:spPr>
          <a:xfrm>
            <a:off x="935038" y="1350916"/>
            <a:ext cx="6172200" cy="31364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Aquesta qüestió es resol de dues maneres</a:t>
            </a:r>
          </a:p>
          <a:p>
            <a:pPr marL="300038" indent="-342900" algn="l">
              <a:buFont typeface="Arial" panose="020B0604020202020204" pitchFamily="34" charset="0"/>
              <a:buChar char="•"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 l’acceptació dels resultats la nit del 14F</a:t>
            </a:r>
          </a:p>
          <a:p>
            <a:pPr marL="300038" indent="-342900" algn="l">
              <a:buFont typeface="Arial" panose="020B0604020202020204" pitchFamily="34" charset="0"/>
              <a:buChar char="•"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 la constatació de l’impacte zero en salut</a:t>
            </a:r>
          </a:p>
          <a:p>
            <a:pPr marL="300038" indent="-342900" algn="l">
              <a:buFont typeface="Arial" panose="020B0604020202020204" pitchFamily="34" charset="0"/>
              <a:buChar char="•"/>
            </a:pPr>
            <a:endParaRPr lang="ca-ES" alt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altLang="ca-E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Podíem haver millorat la participació?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estat un procediment just per tothom?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Confinades, membres de les meses, gent gran...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Estem en condicions de repetir les eleccions?</a:t>
            </a:r>
          </a:p>
        </p:txBody>
      </p:sp>
    </p:spTree>
    <p:extLst>
      <p:ext uri="{BB962C8B-B14F-4D97-AF65-F5344CB8AC3E}">
        <p14:creationId xmlns:p14="http://schemas.microsoft.com/office/powerpoint/2010/main" val="505018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3502E9F5-BAF5-4254-ADD9-CDC40831ACA7}"/>
              </a:ext>
            </a:extLst>
          </p:cNvPr>
          <p:cNvSpPr txBox="1">
            <a:spLocks/>
          </p:cNvSpPr>
          <p:nvPr/>
        </p:nvSpPr>
        <p:spPr>
          <a:xfrm>
            <a:off x="935037" y="231774"/>
            <a:ext cx="7545847" cy="100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0" i="0">
                <a:solidFill>
                  <a:srgbClr val="001789"/>
                </a:solidFill>
                <a:latin typeface="Georgia" panose="02040502050405020303" pitchFamily="18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s-ES" altLang="ca-ES" dirty="0">
                <a:sym typeface="Symbol" panose="05050102010706020507" pitchFamily="18" charset="2"/>
              </a:rPr>
              <a:t>Cada </a:t>
            </a:r>
            <a:r>
              <a:rPr lang="es-ES" altLang="ca-ES" dirty="0" err="1">
                <a:sym typeface="Symbol" panose="05050102010706020507" pitchFamily="18" charset="2"/>
              </a:rPr>
              <a:t>solució</a:t>
            </a:r>
            <a:r>
              <a:rPr lang="es-ES" altLang="ca-ES" dirty="0">
                <a:sym typeface="Symbol" panose="05050102010706020507" pitchFamily="18" charset="2"/>
              </a:rPr>
              <a:t> a un problema </a:t>
            </a:r>
            <a:r>
              <a:rPr lang="es-ES" altLang="ca-ES" dirty="0" err="1">
                <a:sym typeface="Symbol" panose="05050102010706020507" pitchFamily="18" charset="2"/>
              </a:rPr>
              <a:t>retorçat</a:t>
            </a:r>
            <a:r>
              <a:rPr lang="es-ES" altLang="ca-ES" dirty="0">
                <a:sym typeface="Symbol" panose="05050102010706020507" pitchFamily="18" charset="2"/>
              </a:rPr>
              <a:t> </a:t>
            </a:r>
            <a:r>
              <a:rPr lang="es-ES" altLang="ca-ES" dirty="0" err="1">
                <a:sym typeface="Symbol" panose="05050102010706020507" pitchFamily="18" charset="2"/>
              </a:rPr>
              <a:t>és</a:t>
            </a:r>
            <a:r>
              <a:rPr lang="es-ES" altLang="ca-ES" dirty="0">
                <a:sym typeface="Symbol" panose="05050102010706020507" pitchFamily="18" charset="2"/>
              </a:rPr>
              <a:t> una "</a:t>
            </a:r>
            <a:r>
              <a:rPr lang="es-ES" altLang="ca-ES" dirty="0" err="1">
                <a:sym typeface="Symbol" panose="05050102010706020507" pitchFamily="18" charset="2"/>
              </a:rPr>
              <a:t>operació</a:t>
            </a:r>
            <a:r>
              <a:rPr lang="es-ES" altLang="ca-ES" dirty="0">
                <a:sym typeface="Symbol" panose="05050102010706020507" pitchFamily="18" charset="2"/>
              </a:rPr>
              <a:t> única"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C0692089-199F-4BC8-95FC-532D82358526}"/>
              </a:ext>
            </a:extLst>
          </p:cNvPr>
          <p:cNvSpPr txBox="1">
            <a:spLocks/>
          </p:cNvSpPr>
          <p:nvPr/>
        </p:nvSpPr>
        <p:spPr>
          <a:xfrm>
            <a:off x="943876" y="1350916"/>
            <a:ext cx="6172200" cy="3204374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ajornem, què canviaria?</a:t>
            </a:r>
          </a:p>
          <a:p>
            <a:pPr algn="l"/>
            <a:endParaRPr lang="ca-ES" altLang="ca-E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 conseqüències si fracassem?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salut, individual i pública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 dret de vot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legitimitat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a-ES" altLang="ca-E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pot succeir “l’endemà”?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volem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volem evitar</a:t>
            </a:r>
          </a:p>
        </p:txBody>
      </p:sp>
    </p:spTree>
    <p:extLst>
      <p:ext uri="{BB962C8B-B14F-4D97-AF65-F5344CB8AC3E}">
        <p14:creationId xmlns:p14="http://schemas.microsoft.com/office/powerpoint/2010/main" val="345036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D3ED612-A9E9-48F5-BD3E-71476982A123}"/>
              </a:ext>
            </a:extLst>
          </p:cNvPr>
          <p:cNvSpPr txBox="1">
            <a:spLocks/>
          </p:cNvSpPr>
          <p:nvPr/>
        </p:nvSpPr>
        <p:spPr>
          <a:xfrm>
            <a:off x="935037" y="231776"/>
            <a:ext cx="7859955" cy="97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0" i="0">
                <a:solidFill>
                  <a:srgbClr val="001789"/>
                </a:solidFill>
                <a:latin typeface="Georgia" panose="02040502050405020303" pitchFamily="18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s-ES" altLang="ca-ES" dirty="0" err="1">
                <a:sym typeface="Symbol" panose="05050102010706020507" pitchFamily="18" charset="2"/>
              </a:rPr>
              <a:t>Els</a:t>
            </a:r>
            <a:r>
              <a:rPr lang="es-ES" altLang="ca-ES" dirty="0">
                <a:sym typeface="Symbol" panose="05050102010706020507" pitchFamily="18" charset="2"/>
              </a:rPr>
              <a:t> </a:t>
            </a:r>
            <a:r>
              <a:rPr lang="es-ES" altLang="ca-ES" dirty="0" err="1">
                <a:sym typeface="Symbol" panose="05050102010706020507" pitchFamily="18" charset="2"/>
              </a:rPr>
              <a:t>problemes</a:t>
            </a:r>
            <a:r>
              <a:rPr lang="es-ES" altLang="ca-ES" dirty="0">
                <a:sym typeface="Symbol" panose="05050102010706020507" pitchFamily="18" charset="2"/>
              </a:rPr>
              <a:t> </a:t>
            </a:r>
            <a:r>
              <a:rPr lang="es-ES" altLang="ca-ES" dirty="0" err="1">
                <a:sym typeface="Symbol" panose="05050102010706020507" pitchFamily="18" charset="2"/>
              </a:rPr>
              <a:t>retorçats</a:t>
            </a:r>
            <a:r>
              <a:rPr lang="es-ES" altLang="ca-ES" dirty="0">
                <a:sym typeface="Symbol" panose="05050102010706020507" pitchFamily="18" charset="2"/>
              </a:rPr>
              <a:t> no </a:t>
            </a:r>
            <a:r>
              <a:rPr lang="es-ES" altLang="ca-ES" dirty="0" err="1">
                <a:sym typeface="Symbol" panose="05050102010706020507" pitchFamily="18" charset="2"/>
              </a:rPr>
              <a:t>tenen</a:t>
            </a:r>
            <a:r>
              <a:rPr lang="es-ES" altLang="ca-ES" dirty="0">
                <a:sym typeface="Symbol" panose="05050102010706020507" pitchFamily="18" charset="2"/>
              </a:rPr>
              <a:t> </a:t>
            </a:r>
            <a:r>
              <a:rPr lang="es-ES" altLang="ca-ES" dirty="0" err="1">
                <a:sym typeface="Symbol" panose="05050102010706020507" pitchFamily="18" charset="2"/>
              </a:rPr>
              <a:t>conjunt</a:t>
            </a:r>
            <a:r>
              <a:rPr lang="es-ES" altLang="ca-ES" dirty="0">
                <a:sym typeface="Symbol" panose="05050102010706020507" pitchFamily="18" charset="2"/>
              </a:rPr>
              <a:t> de </a:t>
            </a:r>
            <a:r>
              <a:rPr lang="es-ES" altLang="ca-ES" dirty="0" err="1">
                <a:sym typeface="Symbol" panose="05050102010706020507" pitchFamily="18" charset="2"/>
              </a:rPr>
              <a:t>solucions</a:t>
            </a:r>
            <a:r>
              <a:rPr lang="es-ES" altLang="ca-ES" dirty="0">
                <a:sym typeface="Symbol" panose="05050102010706020507" pitchFamily="18" charset="2"/>
              </a:rPr>
              <a:t> </a:t>
            </a:r>
            <a:r>
              <a:rPr lang="es-ES" altLang="ca-ES" dirty="0" err="1">
                <a:sym typeface="Symbol" panose="05050102010706020507" pitchFamily="18" charset="2"/>
              </a:rPr>
              <a:t>potencials</a:t>
            </a:r>
            <a:r>
              <a:rPr lang="es-ES" altLang="ca-ES" dirty="0">
                <a:sym typeface="Symbol" panose="05050102010706020507" pitchFamily="18" charset="2"/>
              </a:rPr>
              <a:t> </a:t>
            </a:r>
            <a:r>
              <a:rPr lang="es-ES" altLang="ca-ES" dirty="0" err="1">
                <a:sym typeface="Symbol" panose="05050102010706020507" pitchFamily="18" charset="2"/>
              </a:rPr>
              <a:t>enumerables</a:t>
            </a:r>
            <a:endParaRPr lang="es-ES" altLang="ca-ES" dirty="0">
              <a:sym typeface="Symbol" panose="05050102010706020507" pitchFamily="18" charset="2"/>
            </a:endParaRP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21F5D90C-FD50-4DCA-A9CD-8029088CA566}"/>
              </a:ext>
            </a:extLst>
          </p:cNvPr>
          <p:cNvSpPr txBox="1">
            <a:spLocks/>
          </p:cNvSpPr>
          <p:nvPr/>
        </p:nvSpPr>
        <p:spPr>
          <a:xfrm>
            <a:off x="935038" y="1351319"/>
            <a:ext cx="6172200" cy="26169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salut individual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salut pública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Pressupostàries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legitimitat</a:t>
            </a:r>
          </a:p>
          <a:p>
            <a:pPr algn="l"/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 i actitud</a:t>
            </a:r>
          </a:p>
        </p:txBody>
      </p:sp>
    </p:spTree>
    <p:extLst>
      <p:ext uri="{BB962C8B-B14F-4D97-AF65-F5344CB8AC3E}">
        <p14:creationId xmlns:p14="http://schemas.microsoft.com/office/powerpoint/2010/main" val="3018324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3F26FC84-41F0-41D4-B698-B1B1FA2C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40037"/>
            <a:ext cx="7929562" cy="972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altLang="ca-ES" dirty="0">
                <a:cs typeface="Arial" panose="020B0604020202020204" pitchFamily="34" charset="0"/>
                <a:sym typeface="Symbol" panose="05050102010706020507" pitchFamily="18" charset="2"/>
              </a:rPr>
              <a:t>Cada </a:t>
            </a:r>
            <a:r>
              <a:rPr lang="pt-BR" altLang="ca-ES">
                <a:cs typeface="Arial" panose="020B0604020202020204" pitchFamily="34" charset="0"/>
                <a:sym typeface="Symbol" panose="05050102010706020507" pitchFamily="18" charset="2"/>
              </a:rPr>
              <a:t>problema retorçat</a:t>
            </a:r>
            <a:r>
              <a:rPr lang="pt-BR" altLang="ca-E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t-BR" altLang="ca-ES">
                <a:cs typeface="Arial" panose="020B0604020202020204" pitchFamily="34" charset="0"/>
                <a:sym typeface="Symbol" panose="05050102010706020507" pitchFamily="18" charset="2"/>
              </a:rPr>
              <a:t>és essencialment </a:t>
            </a:r>
            <a:r>
              <a:rPr lang="pt-BR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únic</a:t>
            </a:r>
            <a:endParaRPr lang="es-ES" alt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91D5C27C-BAF0-4F3F-AE1F-5C3DC8A4C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18" y="1349921"/>
            <a:ext cx="7611533" cy="2119216"/>
          </a:xfrm>
        </p:spPr>
        <p:txBody>
          <a:bodyPr>
            <a:noAutofit/>
          </a:bodyPr>
          <a:lstStyle/>
          <a:p>
            <a:pPr algn="l"/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replicar l’experiència d’altres comunitats autònomes?</a:t>
            </a:r>
          </a:p>
          <a:p>
            <a:pPr algn="l"/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replicar l’experiència d’altres països?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s’ha ajornat i perquè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s’ha celebrat, perquè i com</a:t>
            </a:r>
          </a:p>
        </p:txBody>
      </p:sp>
    </p:spTree>
    <p:extLst>
      <p:ext uri="{BB962C8B-B14F-4D97-AF65-F5344CB8AC3E}">
        <p14:creationId xmlns:p14="http://schemas.microsoft.com/office/powerpoint/2010/main" val="1865139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EDE5ABB8-2509-4E30-AEFA-724BC88D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9" y="240039"/>
            <a:ext cx="7929561" cy="972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Cada problema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retorçat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pot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considerar-se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com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un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símptoma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d'un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altre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problema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89A66C02-CF67-40F4-AA6D-5FCC4EF3A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9" y="1347788"/>
            <a:ext cx="7929562" cy="342741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 de la pandèmia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democràtica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territorial i competencial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Obsolescència de l’Administració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Fractura social i politització de la gestió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Fractura política i </a:t>
            </a:r>
            <a:r>
              <a:rPr lang="ca-ES" altLang="ca-ES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judicialització</a:t>
            </a: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política</a:t>
            </a:r>
          </a:p>
        </p:txBody>
      </p:sp>
    </p:spTree>
    <p:extLst>
      <p:ext uri="{BB962C8B-B14F-4D97-AF65-F5344CB8AC3E}">
        <p14:creationId xmlns:p14="http://schemas.microsoft.com/office/powerpoint/2010/main" val="1692517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3BC57073-EF93-43C3-9D87-E6975D09A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9" y="240039"/>
            <a:ext cx="8125199" cy="972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La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discrepància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representant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a un problema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retorçat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pot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explicar-se en diverses formes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A4A40E6F-0851-4102-B050-1CA9A6896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9" y="1347788"/>
            <a:ext cx="7929562" cy="342741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LOREG i juntes electorals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Llei electoral catalana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Llei de vot electrònic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TSCJ i ajornament electoral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Avaluació de l’estat de la pandèmia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altLang="ca-E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2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35038" y="231776"/>
            <a:ext cx="7929562" cy="53975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L’actitud antipolítica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05CE14E-B8CB-54F0-9D4D-31D70E24E1B5}"/>
              </a:ext>
            </a:extLst>
          </p:cNvPr>
          <p:cNvGrpSpPr/>
          <p:nvPr/>
        </p:nvGrpSpPr>
        <p:grpSpPr>
          <a:xfrm>
            <a:off x="2195736" y="884014"/>
            <a:ext cx="6096000" cy="4064000"/>
            <a:chOff x="2032000" y="719666"/>
            <a:chExt cx="8128000" cy="5418667"/>
          </a:xfrm>
        </p:grpSpPr>
        <p:graphicFrame>
          <p:nvGraphicFramePr>
            <p:cNvPr id="5" name="Diagrama 4">
              <a:extLst>
                <a:ext uri="{FF2B5EF4-FFF2-40B4-BE49-F238E27FC236}">
                  <a16:creationId xmlns:a16="http://schemas.microsoft.com/office/drawing/2014/main" id="{66747484-B2EA-9242-6830-B2A824AF3A3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7783602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14F4CDC4-318B-0280-75A9-06755FDA83C7}"/>
                </a:ext>
              </a:extLst>
            </p:cNvPr>
            <p:cNvSpPr txBox="1"/>
            <p:nvPr/>
          </p:nvSpPr>
          <p:spPr>
            <a:xfrm>
              <a:off x="4977864" y="2940959"/>
              <a:ext cx="2255319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800" dirty="0">
                  <a:latin typeface="Arial" panose="020B0604020202020204" pitchFamily="34" charset="0"/>
                  <a:cs typeface="Arial" panose="020B0604020202020204" pitchFamily="34" charset="0"/>
                </a:rPr>
                <a:t>Actitud</a:t>
              </a:r>
            </a:p>
            <a:p>
              <a:pPr algn="ctr"/>
              <a:r>
                <a:rPr lang="es-ES" sz="2400" dirty="0">
                  <a:latin typeface="Arial" panose="020B0604020202020204" pitchFamily="34" charset="0"/>
                  <a:cs typeface="Arial" panose="020B0604020202020204" pitchFamily="34" charset="0"/>
                </a:rPr>
                <a:t>Antipolítica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793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83C40674-4743-4994-B784-6D3D4617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9" y="240041"/>
            <a:ext cx="7929561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El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polític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no té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dret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a equivocar-se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068C45F5-A950-4DA6-B001-76522723D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9" y="915988"/>
            <a:ext cx="7929562" cy="342741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eleccions tenen molt mala correcció si surten “malament”.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eleccions podien sortir </a:t>
            </a:r>
            <a:r>
              <a:rPr lang="ca-ES" altLang="ca-ES" sz="1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</a:t>
            </a:r>
            <a:r>
              <a:rPr lang="ca-ES" altLang="ca-E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malament.</a:t>
            </a:r>
          </a:p>
        </p:txBody>
      </p:sp>
    </p:spTree>
    <p:extLst>
      <p:ext uri="{BB962C8B-B14F-4D97-AF65-F5344CB8AC3E}">
        <p14:creationId xmlns:p14="http://schemas.microsoft.com/office/powerpoint/2010/main" val="1633075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4100" b="1" dirty="0">
                <a:cs typeface="Arial" panose="020B0604020202020204" pitchFamily="34" charset="0"/>
              </a:rPr>
              <a:t>L’estratègia</a:t>
            </a:r>
          </a:p>
        </p:txBody>
      </p:sp>
    </p:spTree>
    <p:extLst>
      <p:ext uri="{BB962C8B-B14F-4D97-AF65-F5344CB8AC3E}">
        <p14:creationId xmlns:p14="http://schemas.microsoft.com/office/powerpoint/2010/main" val="252725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F2A9F49F-9D5B-4B82-9463-A27EE1AD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40040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dirty="0" err="1">
                <a:cs typeface="Arial" panose="020B0604020202020204" pitchFamily="34" charset="0"/>
              </a:rPr>
              <a:t>Límits</a:t>
            </a:r>
            <a:r>
              <a:rPr lang="es-ES" dirty="0">
                <a:cs typeface="Arial" panose="020B0604020202020204" pitchFamily="34" charset="0"/>
              </a:rPr>
              <a:t> i reptes de </a:t>
            </a:r>
            <a:r>
              <a:rPr lang="es-ES" dirty="0" err="1">
                <a:cs typeface="Arial" panose="020B0604020202020204" pitchFamily="34" charset="0"/>
              </a:rPr>
              <a:t>l’organització</a:t>
            </a: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F065ED9F-8438-4CC3-A6C6-6EE8AF4CB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18" y="918120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alt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Limitació del control </a:t>
            </a: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els actors que prenen part de les eleccions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control sobre els actors de l’organització és molt parcial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control en els actors que hi participen és (gairebé) nul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i comunicació en </a:t>
            </a:r>
            <a:r>
              <a:rPr lang="ca-ES" alt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 advers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 incertesa sobre la crisi de la COVID-19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Desconeixement generalitzat sobre organització electoral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Varietat de </a:t>
            </a:r>
            <a:r>
              <a:rPr lang="ca-ES" alt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narratives</a:t>
            </a: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determinen el desenvolupament electoral</a:t>
            </a:r>
          </a:p>
          <a:p>
            <a:pPr marL="128588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Abans: qualitat tècnica, organització, campanya</a:t>
            </a:r>
          </a:p>
          <a:p>
            <a:pPr marL="128588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Durant: organització, legitimitat</a:t>
            </a:r>
          </a:p>
          <a:p>
            <a:pPr marL="128588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Després: legitimitat, impacte en salut</a:t>
            </a:r>
          </a:p>
          <a:p>
            <a:pPr algn="l"/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76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F2A9F49F-9D5B-4B82-9463-A27EE1AD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40039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Problema complex, components “simples”</a:t>
            </a: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F065ED9F-8438-4CC3-A6C6-6EE8AF4CB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915988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Reduir el problema retorçat a una suma de problemes “simples”:</a:t>
            </a:r>
          </a:p>
          <a:p>
            <a:pPr marL="0" indent="0" algn="l">
              <a:buNone/>
            </a:pPr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els riscos sobre la </a:t>
            </a:r>
            <a:r>
              <a:rPr lang="ca-ES" altLang="ca-ES" sz="20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el risc de contagis</a:t>
            </a:r>
            <a:endParaRPr lang="ca-ES" altLang="ca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el </a:t>
            </a:r>
            <a:r>
              <a:rPr lang="ca-ES" altLang="ca-ES" sz="20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dret a vot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sobre la seguretat per prevenir l’abstenció deguda a dubtes sobre salut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els votants afectats per incidències/excepcions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Protegir la </a:t>
            </a:r>
            <a:r>
              <a:rPr lang="ca-ES" altLang="ca-ES" sz="20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procés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Maximitzar la transparència i nivell de consens sobre el procés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comportaments de boicot</a:t>
            </a:r>
          </a:p>
          <a:p>
            <a:pPr algn="l"/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32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F2A9F49F-9D5B-4B82-9463-A27EE1AD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60" y="24004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moments</a:t>
            </a: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F065ED9F-8438-4CC3-A6C6-6EE8AF4CB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60" y="911140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Diagnosi: maig-juliol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està passant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cal fer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cal fer-ho</a:t>
            </a:r>
          </a:p>
          <a:p>
            <a:pPr marL="0" indent="0" algn="l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Recursos: agost-novembre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institucional i normatiu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Equips i tasques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Pressupost</a:t>
            </a:r>
          </a:p>
          <a:p>
            <a:pPr marL="0" indent="0" algn="l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Implantació </a:t>
            </a:r>
            <a:r>
              <a:rPr lang="ca-ES" altLang="ca-E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seguiment del dispositiu: desembre-febrer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Desplegament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Explicació, pedagogia i defensa de l’estratègia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Correccions al disseny</a:t>
            </a:r>
          </a:p>
          <a:p>
            <a:pPr algn="l"/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58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BC8CE996-059A-41E2-8199-2218D4479308}"/>
              </a:ext>
            </a:extLst>
          </p:cNvPr>
          <p:cNvSpPr txBox="1">
            <a:spLocks/>
          </p:cNvSpPr>
          <p:nvPr/>
        </p:nvSpPr>
        <p:spPr>
          <a:xfrm>
            <a:off x="939000" y="237555"/>
            <a:ext cx="6174581" cy="54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0" i="0">
                <a:solidFill>
                  <a:srgbClr val="001789"/>
                </a:solidFill>
                <a:latin typeface="Georgia" panose="02040502050405020303" pitchFamily="18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ca-ES" altLang="ca-ES" dirty="0"/>
              <a:t>Preparatius Eleccions COVID-19</a:t>
            </a:r>
            <a:endParaRPr lang="es-ES" altLang="ca-ES" dirty="0"/>
          </a:p>
        </p:txBody>
      </p:sp>
      <p:cxnSp>
        <p:nvCxnSpPr>
          <p:cNvPr id="17" name="Conector recto de flecha 157">
            <a:extLst>
              <a:ext uri="{FF2B5EF4-FFF2-40B4-BE49-F238E27FC236}">
                <a16:creationId xmlns:a16="http://schemas.microsoft.com/office/drawing/2014/main" id="{73DB760B-924A-4A12-B48E-A1C956A20B51}"/>
              </a:ext>
            </a:extLst>
          </p:cNvPr>
          <p:cNvCxnSpPr>
            <a:cxnSpLocks/>
          </p:cNvCxnSpPr>
          <p:nvPr/>
        </p:nvCxnSpPr>
        <p:spPr bwMode="auto">
          <a:xfrm>
            <a:off x="1383506" y="1935026"/>
            <a:ext cx="6372225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8" name="Tabla 5">
            <a:extLst>
              <a:ext uri="{FF2B5EF4-FFF2-40B4-BE49-F238E27FC236}">
                <a16:creationId xmlns:a16="http://schemas.microsoft.com/office/drawing/2014/main" id="{924C1EA3-15C6-4AEC-90E2-87F501723DFE}"/>
              </a:ext>
            </a:extLst>
          </p:cNvPr>
          <p:cNvGraphicFramePr>
            <a:graphicFrameLocks noGrp="1"/>
          </p:cNvGraphicFramePr>
          <p:nvPr/>
        </p:nvGraphicFramePr>
        <p:xfrm>
          <a:off x="1383507" y="1719523"/>
          <a:ext cx="6372226" cy="32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G-2020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F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M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A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M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J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J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Elipse 18">
            <a:extLst>
              <a:ext uri="{FF2B5EF4-FFF2-40B4-BE49-F238E27FC236}">
                <a16:creationId xmlns:a16="http://schemas.microsoft.com/office/drawing/2014/main" id="{E5D29208-FEFF-42A0-A937-06936329A470}"/>
              </a:ext>
            </a:extLst>
          </p:cNvPr>
          <p:cNvSpPr/>
          <p:nvPr/>
        </p:nvSpPr>
        <p:spPr>
          <a:xfrm>
            <a:off x="4135041" y="1856445"/>
            <a:ext cx="16192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3ECC3D4-9977-47A7-85B8-5E24467B08C9}"/>
              </a:ext>
            </a:extLst>
          </p:cNvPr>
          <p:cNvSpPr/>
          <p:nvPr/>
        </p:nvSpPr>
        <p:spPr>
          <a:xfrm>
            <a:off x="6093619" y="1856445"/>
            <a:ext cx="161925" cy="161925"/>
          </a:xfrm>
          <a:prstGeom prst="ellipse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5C60343-D6B8-494E-9958-141298D0CEAD}"/>
              </a:ext>
            </a:extLst>
          </p:cNvPr>
          <p:cNvSpPr/>
          <p:nvPr/>
        </p:nvSpPr>
        <p:spPr>
          <a:xfrm>
            <a:off x="3514725" y="1856445"/>
            <a:ext cx="16192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B49A337-0707-449F-8591-C0AA2046465B}"/>
              </a:ext>
            </a:extLst>
          </p:cNvPr>
          <p:cNvSpPr/>
          <p:nvPr/>
        </p:nvSpPr>
        <p:spPr>
          <a:xfrm>
            <a:off x="4504135" y="1856445"/>
            <a:ext cx="16311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2B26A43-4591-4AC4-9EAD-7A1483A8D952}"/>
              </a:ext>
            </a:extLst>
          </p:cNvPr>
          <p:cNvSpPr/>
          <p:nvPr/>
        </p:nvSpPr>
        <p:spPr>
          <a:xfrm>
            <a:off x="1953816" y="1856445"/>
            <a:ext cx="16192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24" name="CuadroTexto 55">
            <a:extLst>
              <a:ext uri="{FF2B5EF4-FFF2-40B4-BE49-F238E27FC236}">
                <a16:creationId xmlns:a16="http://schemas.microsoft.com/office/drawing/2014/main" id="{80A2976B-98DA-4301-B7D2-D8F54267E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912" y="1328998"/>
            <a:ext cx="75854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>
                <a:solidFill>
                  <a:srgbClr val="F9423A"/>
                </a:solidFill>
              </a:rPr>
              <a:t>MHP anuncia</a:t>
            </a:r>
            <a:br>
              <a:rPr lang="ca-ES" altLang="ca-ES" sz="750">
                <a:solidFill>
                  <a:srgbClr val="F9423A"/>
                </a:solidFill>
              </a:rPr>
            </a:br>
            <a:r>
              <a:rPr lang="ca-ES" altLang="ca-ES" sz="750">
                <a:solidFill>
                  <a:srgbClr val="F9423A"/>
                </a:solidFill>
              </a:rPr>
              <a:t>eleccions</a:t>
            </a:r>
            <a:br>
              <a:rPr lang="ca-ES" altLang="ca-ES" sz="750">
                <a:solidFill>
                  <a:srgbClr val="F9423A"/>
                </a:solidFill>
              </a:rPr>
            </a:br>
            <a:r>
              <a:rPr lang="ca-ES" altLang="ca-ES" sz="750">
                <a:solidFill>
                  <a:srgbClr val="F9423A"/>
                </a:solidFill>
              </a:rPr>
              <a:t>anticipades</a:t>
            </a:r>
          </a:p>
        </p:txBody>
      </p:sp>
      <p:sp>
        <p:nvSpPr>
          <p:cNvPr id="25" name="CuadroTexto 55">
            <a:extLst>
              <a:ext uri="{FF2B5EF4-FFF2-40B4-BE49-F238E27FC236}">
                <a16:creationId xmlns:a16="http://schemas.microsoft.com/office/drawing/2014/main" id="{5B43D813-B491-4583-A2D0-AA2FBA405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247" y="1328998"/>
            <a:ext cx="6254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>
                <a:solidFill>
                  <a:srgbClr val="F9423A"/>
                </a:solidFill>
              </a:rPr>
              <a:t>MHP no </a:t>
            </a:r>
            <a:br>
              <a:rPr lang="ca-ES" altLang="ca-ES" sz="750">
                <a:solidFill>
                  <a:srgbClr val="F9423A"/>
                </a:solidFill>
              </a:rPr>
            </a:br>
            <a:r>
              <a:rPr lang="ca-ES" altLang="ca-ES" sz="750">
                <a:solidFill>
                  <a:srgbClr val="F9423A"/>
                </a:solidFill>
              </a:rPr>
              <a:t>convocarà</a:t>
            </a:r>
            <a:br>
              <a:rPr lang="ca-ES" altLang="ca-ES" sz="750">
                <a:solidFill>
                  <a:srgbClr val="F9423A"/>
                </a:solidFill>
              </a:rPr>
            </a:br>
            <a:r>
              <a:rPr lang="ca-ES" altLang="ca-ES" sz="750">
                <a:solidFill>
                  <a:srgbClr val="F9423A"/>
                </a:solidFill>
              </a:rPr>
              <a:t>Eleccions</a:t>
            </a:r>
          </a:p>
        </p:txBody>
      </p:sp>
      <p:sp>
        <p:nvSpPr>
          <p:cNvPr id="26" name="CuadroTexto 55">
            <a:extLst>
              <a:ext uri="{FF2B5EF4-FFF2-40B4-BE49-F238E27FC236}">
                <a16:creationId xmlns:a16="http://schemas.microsoft.com/office/drawing/2014/main" id="{CDFDA4C8-05AB-4177-8808-399DBA19C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170" y="1456395"/>
            <a:ext cx="59503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>
                <a:solidFill>
                  <a:srgbClr val="F9423A"/>
                </a:solidFill>
              </a:rPr>
              <a:t>COVID19</a:t>
            </a:r>
          </a:p>
        </p:txBody>
      </p:sp>
      <p:sp>
        <p:nvSpPr>
          <p:cNvPr id="27" name="CuadroTexto 55">
            <a:extLst>
              <a:ext uri="{FF2B5EF4-FFF2-40B4-BE49-F238E27FC236}">
                <a16:creationId xmlns:a16="http://schemas.microsoft.com/office/drawing/2014/main" id="{34355D40-136E-4B09-9687-3382C47E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419" y="1328998"/>
            <a:ext cx="66717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>
                <a:solidFill>
                  <a:srgbClr val="F9423A"/>
                </a:solidFill>
              </a:rPr>
              <a:t>Eleccions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>
                <a:solidFill>
                  <a:srgbClr val="F9423A"/>
                </a:solidFill>
              </a:rPr>
              <a:t>PB i 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>
                <a:solidFill>
                  <a:srgbClr val="F9423A"/>
                </a:solidFill>
              </a:rPr>
              <a:t>(ajornades)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68093B37-2812-4A36-8219-EC2F28EE0906}"/>
              </a:ext>
            </a:extLst>
          </p:cNvPr>
          <p:cNvSpPr/>
          <p:nvPr/>
        </p:nvSpPr>
        <p:spPr>
          <a:xfrm>
            <a:off x="6862763" y="1856445"/>
            <a:ext cx="16192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29" name="CuadroTexto 55">
            <a:extLst>
              <a:ext uri="{FF2B5EF4-FFF2-40B4-BE49-F238E27FC236}">
                <a16:creationId xmlns:a16="http://schemas.microsoft.com/office/drawing/2014/main" id="{7480215C-C79C-4DC3-9563-C4DA759D9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605" y="1425439"/>
            <a:ext cx="59343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>
                <a:solidFill>
                  <a:srgbClr val="F9423A"/>
                </a:solidFill>
              </a:rPr>
              <a:t>Eleccions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>
                <a:solidFill>
                  <a:srgbClr val="F9423A"/>
                </a:solidFill>
              </a:rPr>
              <a:t>PB i G</a:t>
            </a:r>
          </a:p>
        </p:txBody>
      </p:sp>
      <p:sp>
        <p:nvSpPr>
          <p:cNvPr id="30" name="CuadroTexto 55">
            <a:extLst>
              <a:ext uri="{FF2B5EF4-FFF2-40B4-BE49-F238E27FC236}">
                <a16:creationId xmlns:a16="http://schemas.microsoft.com/office/drawing/2014/main" id="{553F2A90-62D1-43A6-8D55-22698A5C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021" y="2096951"/>
            <a:ext cx="7200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 b="1">
                <a:solidFill>
                  <a:srgbClr val="F9423A"/>
                </a:solidFill>
              </a:rPr>
              <a:t>Informe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 b="1">
                <a:solidFill>
                  <a:srgbClr val="F9423A"/>
                </a:solidFill>
              </a:rPr>
              <a:t>Eleccions</a:t>
            </a:r>
            <a:br>
              <a:rPr lang="ca-ES" altLang="ca-ES" sz="750" b="1">
                <a:solidFill>
                  <a:srgbClr val="F9423A"/>
                </a:solidFill>
              </a:rPr>
            </a:br>
            <a:r>
              <a:rPr lang="ca-ES" altLang="ca-ES" sz="750" b="1">
                <a:solidFill>
                  <a:srgbClr val="F9423A"/>
                </a:solidFill>
              </a:rPr>
              <a:t>COVID19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 b="1">
                <a:solidFill>
                  <a:srgbClr val="F9423A"/>
                </a:solidFill>
              </a:rPr>
              <a:t>(v1.0 inèdit)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37AC1B4-E4FB-4743-B6FE-2CB41DF15816}"/>
              </a:ext>
            </a:extLst>
          </p:cNvPr>
          <p:cNvSpPr/>
          <p:nvPr/>
        </p:nvSpPr>
        <p:spPr>
          <a:xfrm>
            <a:off x="1395413" y="3539654"/>
            <a:ext cx="16192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32" name="CuadroTexto 55">
            <a:extLst>
              <a:ext uri="{FF2B5EF4-FFF2-40B4-BE49-F238E27FC236}">
                <a16:creationId xmlns:a16="http://schemas.microsoft.com/office/drawing/2014/main" id="{07B58126-4AFE-4FA3-B1F8-6AEC33515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451" y="2870522"/>
            <a:ext cx="9396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>
                <a:solidFill>
                  <a:srgbClr val="F9423A"/>
                </a:solidFill>
              </a:rPr>
              <a:t>MHP </a:t>
            </a:r>
            <a:br>
              <a:rPr lang="ca-ES" altLang="ca-ES" sz="750">
                <a:solidFill>
                  <a:srgbClr val="F9423A"/>
                </a:solidFill>
              </a:rPr>
            </a:br>
            <a:r>
              <a:rPr lang="ca-ES" altLang="ca-ES" sz="750">
                <a:solidFill>
                  <a:srgbClr val="F9423A"/>
                </a:solidFill>
              </a:rPr>
              <a:t>demana informe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>
                <a:solidFill>
                  <a:srgbClr val="F9423A"/>
                </a:solidFill>
              </a:rPr>
              <a:t>Comissió Jurídica</a:t>
            </a:r>
            <a:br>
              <a:rPr lang="ca-ES" altLang="ca-ES" sz="750">
                <a:solidFill>
                  <a:srgbClr val="F9423A"/>
                </a:solidFill>
              </a:rPr>
            </a:br>
            <a:r>
              <a:rPr lang="ca-ES" altLang="ca-ES" sz="750">
                <a:solidFill>
                  <a:srgbClr val="F9423A"/>
                </a:solidFill>
              </a:rPr>
              <a:t>Assessora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5042B298-6E9A-4CF0-A097-F0C03298872A}"/>
              </a:ext>
            </a:extLst>
          </p:cNvPr>
          <p:cNvSpPr/>
          <p:nvPr/>
        </p:nvSpPr>
        <p:spPr>
          <a:xfrm>
            <a:off x="7396163" y="1856445"/>
            <a:ext cx="161925" cy="161925"/>
          </a:xfrm>
          <a:prstGeom prst="ellipse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34" name="CuadroTexto 55">
            <a:extLst>
              <a:ext uri="{FF2B5EF4-FFF2-40B4-BE49-F238E27FC236}">
                <a16:creationId xmlns:a16="http://schemas.microsoft.com/office/drawing/2014/main" id="{C759DABC-3409-4BF4-8F61-2A989B8CD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255" y="2096951"/>
            <a:ext cx="971741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 b="1">
                <a:solidFill>
                  <a:srgbClr val="F9423A"/>
                </a:solidFill>
              </a:rPr>
              <a:t>Informe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 b="1">
                <a:solidFill>
                  <a:srgbClr val="F9423A"/>
                </a:solidFill>
              </a:rPr>
              <a:t>Eleccions</a:t>
            </a:r>
            <a:br>
              <a:rPr lang="ca-ES" altLang="ca-ES" sz="750" b="1">
                <a:solidFill>
                  <a:srgbClr val="F9423A"/>
                </a:solidFill>
              </a:rPr>
            </a:br>
            <a:r>
              <a:rPr lang="ca-ES" altLang="ca-ES" sz="750" b="1">
                <a:solidFill>
                  <a:srgbClr val="F9423A"/>
                </a:solidFill>
              </a:rPr>
              <a:t>COVID19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 b="1">
                <a:solidFill>
                  <a:srgbClr val="F9423A"/>
                </a:solidFill>
              </a:rPr>
              <a:t>(v5.1 inèdit)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 b="1">
                <a:solidFill>
                  <a:srgbClr val="F9423A"/>
                </a:solidFill>
              </a:rPr>
              <a:t>+ mesa de partits</a:t>
            </a:r>
          </a:p>
        </p:txBody>
      </p:sp>
      <p:cxnSp>
        <p:nvCxnSpPr>
          <p:cNvPr id="35" name="Conector recto de flecha 157">
            <a:extLst>
              <a:ext uri="{FF2B5EF4-FFF2-40B4-BE49-F238E27FC236}">
                <a16:creationId xmlns:a16="http://schemas.microsoft.com/office/drawing/2014/main" id="{0F743170-B16C-4C83-A1CD-6F92410DBECE}"/>
              </a:ext>
            </a:extLst>
          </p:cNvPr>
          <p:cNvCxnSpPr>
            <a:cxnSpLocks/>
          </p:cNvCxnSpPr>
          <p:nvPr/>
        </p:nvCxnSpPr>
        <p:spPr bwMode="auto">
          <a:xfrm>
            <a:off x="1385888" y="3617045"/>
            <a:ext cx="6372225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6" name="Tabla 5">
            <a:extLst>
              <a:ext uri="{FF2B5EF4-FFF2-40B4-BE49-F238E27FC236}">
                <a16:creationId xmlns:a16="http://schemas.microsoft.com/office/drawing/2014/main" id="{E839C205-F5E4-4593-A7A5-8865855C7A8E}"/>
              </a:ext>
            </a:extLst>
          </p:cNvPr>
          <p:cNvGraphicFramePr>
            <a:graphicFrameLocks noGrp="1"/>
          </p:cNvGraphicFramePr>
          <p:nvPr/>
        </p:nvGraphicFramePr>
        <p:xfrm>
          <a:off x="1383507" y="3401541"/>
          <a:ext cx="6372226" cy="32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A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S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O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N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D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G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F-2021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Elipse 36">
            <a:extLst>
              <a:ext uri="{FF2B5EF4-FFF2-40B4-BE49-F238E27FC236}">
                <a16:creationId xmlns:a16="http://schemas.microsoft.com/office/drawing/2014/main" id="{1C86237D-CA3B-40E7-AB79-862CAC71A87E}"/>
              </a:ext>
            </a:extLst>
          </p:cNvPr>
          <p:cNvSpPr/>
          <p:nvPr/>
        </p:nvSpPr>
        <p:spPr>
          <a:xfrm>
            <a:off x="3022997" y="3539654"/>
            <a:ext cx="16192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38" name="CuadroTexto 55">
            <a:extLst>
              <a:ext uri="{FF2B5EF4-FFF2-40B4-BE49-F238E27FC236}">
                <a16:creationId xmlns:a16="http://schemas.microsoft.com/office/drawing/2014/main" id="{47ABC855-3259-4AC7-8557-74F55ABA6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955" y="3101504"/>
            <a:ext cx="6880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>
                <a:solidFill>
                  <a:srgbClr val="F9423A"/>
                </a:solidFill>
              </a:rPr>
              <a:t>Inhabilitació</a:t>
            </a:r>
            <a:br>
              <a:rPr lang="ca-ES" altLang="ca-ES" sz="750">
                <a:solidFill>
                  <a:srgbClr val="F9423A"/>
                </a:solidFill>
              </a:rPr>
            </a:br>
            <a:r>
              <a:rPr lang="ca-ES" altLang="ca-ES" sz="750">
                <a:solidFill>
                  <a:srgbClr val="F9423A"/>
                </a:solidFill>
              </a:rPr>
              <a:t>MHP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38AF584F-7831-4967-809A-723BD0FB8E30}"/>
              </a:ext>
            </a:extLst>
          </p:cNvPr>
          <p:cNvSpPr/>
          <p:nvPr/>
        </p:nvSpPr>
        <p:spPr>
          <a:xfrm>
            <a:off x="3607594" y="3539654"/>
            <a:ext cx="16192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40" name="CuadroTexto 55">
            <a:extLst>
              <a:ext uri="{FF2B5EF4-FFF2-40B4-BE49-F238E27FC236}">
                <a16:creationId xmlns:a16="http://schemas.microsoft.com/office/drawing/2014/main" id="{0A5BE032-87F7-4106-91AD-558BB2E07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810" y="2978869"/>
            <a:ext cx="62068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>
                <a:solidFill>
                  <a:srgbClr val="F9423A"/>
                </a:solidFill>
              </a:rPr>
              <a:t>“Compte</a:t>
            </a:r>
            <a:br>
              <a:rPr lang="ca-ES" altLang="ca-ES" sz="750">
                <a:solidFill>
                  <a:srgbClr val="F9423A"/>
                </a:solidFill>
              </a:rPr>
            </a:br>
            <a:r>
              <a:rPr lang="ca-ES" altLang="ca-ES" sz="750">
                <a:solidFill>
                  <a:srgbClr val="F9423A"/>
                </a:solidFill>
              </a:rPr>
              <a:t>enrere”</a:t>
            </a:r>
            <a:br>
              <a:rPr lang="ca-ES" altLang="ca-ES" sz="750">
                <a:solidFill>
                  <a:srgbClr val="F9423A"/>
                </a:solidFill>
              </a:rPr>
            </a:br>
            <a:r>
              <a:rPr lang="ca-ES" altLang="ca-ES" sz="750">
                <a:solidFill>
                  <a:srgbClr val="F9423A"/>
                </a:solidFill>
              </a:rPr>
              <a:t>Parlament</a:t>
            </a:r>
          </a:p>
        </p:txBody>
      </p:sp>
      <p:sp>
        <p:nvSpPr>
          <p:cNvPr id="41" name="CuadroTexto 55">
            <a:extLst>
              <a:ext uri="{FF2B5EF4-FFF2-40B4-BE49-F238E27FC236}">
                <a16:creationId xmlns:a16="http://schemas.microsoft.com/office/drawing/2014/main" id="{6EF551B6-2BBF-4D45-A9D3-23557FD21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955" y="3782541"/>
            <a:ext cx="101341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 b="1">
                <a:solidFill>
                  <a:srgbClr val="F9423A"/>
                </a:solidFill>
              </a:rPr>
              <a:t>Informe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 b="1">
                <a:solidFill>
                  <a:srgbClr val="F9423A"/>
                </a:solidFill>
              </a:rPr>
              <a:t>Comissió Jurídica</a:t>
            </a:r>
            <a:br>
              <a:rPr lang="ca-ES" altLang="ca-ES" sz="750" b="1">
                <a:solidFill>
                  <a:srgbClr val="F9423A"/>
                </a:solidFill>
              </a:rPr>
            </a:br>
            <a:r>
              <a:rPr lang="ca-ES" altLang="ca-ES" sz="750" b="1">
                <a:solidFill>
                  <a:srgbClr val="F9423A"/>
                </a:solidFill>
              </a:rPr>
              <a:t>Assessora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1B2A7E3E-F399-40A9-A371-498266475F13}"/>
              </a:ext>
            </a:extLst>
          </p:cNvPr>
          <p:cNvSpPr/>
          <p:nvPr/>
        </p:nvSpPr>
        <p:spPr>
          <a:xfrm>
            <a:off x="3214688" y="3539654"/>
            <a:ext cx="16192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DD62CB40-174E-468F-B2FB-3C58F2F0B0BD}"/>
              </a:ext>
            </a:extLst>
          </p:cNvPr>
          <p:cNvSpPr/>
          <p:nvPr/>
        </p:nvSpPr>
        <p:spPr>
          <a:xfrm>
            <a:off x="3849291" y="3539654"/>
            <a:ext cx="161925" cy="161925"/>
          </a:xfrm>
          <a:prstGeom prst="ellipse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44" name="CuadroTexto 55">
            <a:extLst>
              <a:ext uri="{FF2B5EF4-FFF2-40B4-BE49-F238E27FC236}">
                <a16:creationId xmlns:a16="http://schemas.microsoft.com/office/drawing/2014/main" id="{E03949DA-005D-48CC-9CE3-37B6307B3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571" y="3778969"/>
            <a:ext cx="633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 b="1">
                <a:solidFill>
                  <a:srgbClr val="F9423A"/>
                </a:solidFill>
              </a:rPr>
              <a:t>Informe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 b="1">
                <a:solidFill>
                  <a:srgbClr val="F9423A"/>
                </a:solidFill>
              </a:rPr>
              <a:t>Eleccions</a:t>
            </a:r>
            <a:br>
              <a:rPr lang="ca-ES" altLang="ca-ES" sz="750" b="1">
                <a:solidFill>
                  <a:srgbClr val="F9423A"/>
                </a:solidFill>
              </a:rPr>
            </a:br>
            <a:r>
              <a:rPr lang="ca-ES" altLang="ca-ES" sz="750" b="1">
                <a:solidFill>
                  <a:srgbClr val="F9423A"/>
                </a:solidFill>
              </a:rPr>
              <a:t>COVID19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 b="1">
                <a:solidFill>
                  <a:srgbClr val="F9423A"/>
                </a:solidFill>
              </a:rPr>
              <a:t>(v7.5)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481371CB-2C59-436A-A944-83AEF63E62E8}"/>
              </a:ext>
            </a:extLst>
          </p:cNvPr>
          <p:cNvSpPr/>
          <p:nvPr/>
        </p:nvSpPr>
        <p:spPr>
          <a:xfrm>
            <a:off x="3963591" y="3539654"/>
            <a:ext cx="161925" cy="161925"/>
          </a:xfrm>
          <a:prstGeom prst="ellipse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46" name="CuadroTexto 55">
            <a:extLst>
              <a:ext uri="{FF2B5EF4-FFF2-40B4-BE49-F238E27FC236}">
                <a16:creationId xmlns:a16="http://schemas.microsoft.com/office/drawing/2014/main" id="{A38EC235-11B6-4D84-9F07-3282537E2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0025" y="3869457"/>
            <a:ext cx="1011815" cy="6694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 2" panose="05020102010507070707" pitchFamily="18" charset="2"/>
              <a:buNone/>
              <a:defRPr/>
            </a:pPr>
            <a:r>
              <a:rPr lang="ca-ES" altLang="ca-ES" sz="750" b="1" dirty="0">
                <a:solidFill>
                  <a:srgbClr val="F9423A"/>
                </a:solidFill>
              </a:rPr>
              <a:t>Aprovació tècnica</a:t>
            </a:r>
          </a:p>
          <a:p>
            <a:pPr>
              <a:spcBef>
                <a:spcPct val="0"/>
              </a:spcBef>
              <a:buClrTx/>
              <a:buFont typeface="Wingdings 2" panose="05020102010507070707" pitchFamily="18" charset="2"/>
              <a:buNone/>
              <a:defRPr/>
            </a:pPr>
            <a:r>
              <a:rPr lang="ca-ES" altLang="ca-ES" sz="750" b="1" dirty="0">
                <a:solidFill>
                  <a:srgbClr val="F9423A"/>
                </a:solidFill>
              </a:rPr>
              <a:t>protocols</a:t>
            </a:r>
          </a:p>
          <a:p>
            <a:pPr marL="64294" indent="-64294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a-ES" altLang="ca-ES" sz="750" b="1" dirty="0">
                <a:solidFill>
                  <a:srgbClr val="F9423A"/>
                </a:solidFill>
              </a:rPr>
              <a:t>Seguretat</a:t>
            </a:r>
          </a:p>
          <a:p>
            <a:pPr marL="64294" indent="-64294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a-ES" altLang="ca-ES" sz="750" b="1" dirty="0">
                <a:solidFill>
                  <a:srgbClr val="F9423A"/>
                </a:solidFill>
              </a:rPr>
              <a:t>Locals</a:t>
            </a:r>
          </a:p>
          <a:p>
            <a:pPr marL="64294" indent="-64294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a-ES" altLang="ca-ES" sz="750" b="1" dirty="0">
                <a:solidFill>
                  <a:srgbClr val="F9423A"/>
                </a:solidFill>
              </a:rPr>
              <a:t>Campanya</a:t>
            </a: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ABBF7DBE-6259-4AA2-8F37-D19548D4B0C8}"/>
              </a:ext>
            </a:extLst>
          </p:cNvPr>
          <p:cNvSpPr/>
          <p:nvPr/>
        </p:nvSpPr>
        <p:spPr>
          <a:xfrm>
            <a:off x="4316016" y="3539654"/>
            <a:ext cx="161925" cy="161925"/>
          </a:xfrm>
          <a:prstGeom prst="ellipse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48" name="CuadroTexto 55">
            <a:extLst>
              <a:ext uri="{FF2B5EF4-FFF2-40B4-BE49-F238E27FC236}">
                <a16:creationId xmlns:a16="http://schemas.microsoft.com/office/drawing/2014/main" id="{0225662C-6286-4CC9-B9FC-9FA98EC57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106" y="3812307"/>
            <a:ext cx="686406" cy="3231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a-ES" altLang="ca-ES" sz="750" b="1" dirty="0">
                <a:solidFill>
                  <a:srgbClr val="F9423A"/>
                </a:solidFill>
              </a:rPr>
              <a:t>PROCICAT</a:t>
            </a:r>
          </a:p>
          <a:p>
            <a:pPr marL="64294" indent="-64294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a-ES" altLang="ca-ES" sz="750" b="1" dirty="0">
                <a:solidFill>
                  <a:srgbClr val="F9423A"/>
                </a:solidFill>
              </a:rPr>
              <a:t>Locals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3DE0B751-50F0-42CB-8A88-1A0C37B778E9}"/>
              </a:ext>
            </a:extLst>
          </p:cNvPr>
          <p:cNvSpPr/>
          <p:nvPr/>
        </p:nvSpPr>
        <p:spPr>
          <a:xfrm>
            <a:off x="5617369" y="3539654"/>
            <a:ext cx="16192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50" name="CuadroTexto 55">
            <a:extLst>
              <a:ext uri="{FF2B5EF4-FFF2-40B4-BE49-F238E27FC236}">
                <a16:creationId xmlns:a16="http://schemas.microsoft.com/office/drawing/2014/main" id="{1137452D-634A-4BE2-BE49-B1436FAE7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673" y="3140795"/>
            <a:ext cx="74732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>
                <a:solidFill>
                  <a:srgbClr val="F9423A"/>
                </a:solidFill>
              </a:rPr>
              <a:t>Convocatòria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4592D016-7A91-4F58-AC74-7C39D16D0817}"/>
              </a:ext>
            </a:extLst>
          </p:cNvPr>
          <p:cNvSpPr/>
          <p:nvPr/>
        </p:nvSpPr>
        <p:spPr>
          <a:xfrm>
            <a:off x="7163991" y="3539654"/>
            <a:ext cx="16192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52" name="CuadroTexto 55">
            <a:extLst>
              <a:ext uri="{FF2B5EF4-FFF2-40B4-BE49-F238E27FC236}">
                <a16:creationId xmlns:a16="http://schemas.microsoft.com/office/drawing/2014/main" id="{FCC651B7-FC18-41BE-8090-8ACDCB818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088" y="2978869"/>
            <a:ext cx="75373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>
                <a:solidFill>
                  <a:srgbClr val="F9423A"/>
                </a:solidFill>
              </a:rPr>
              <a:t>Eleccions al</a:t>
            </a:r>
            <a:br>
              <a:rPr lang="ca-ES" altLang="ca-ES" sz="750">
                <a:solidFill>
                  <a:srgbClr val="F9423A"/>
                </a:solidFill>
              </a:rPr>
            </a:br>
            <a:r>
              <a:rPr lang="ca-ES" altLang="ca-ES" sz="750">
                <a:solidFill>
                  <a:srgbClr val="F9423A"/>
                </a:solidFill>
              </a:rPr>
              <a:t>Parlament de</a:t>
            </a:r>
            <a:br>
              <a:rPr lang="ca-ES" altLang="ca-ES" sz="750">
                <a:solidFill>
                  <a:srgbClr val="F9423A"/>
                </a:solidFill>
              </a:rPr>
            </a:br>
            <a:r>
              <a:rPr lang="ca-ES" altLang="ca-ES" sz="750">
                <a:solidFill>
                  <a:srgbClr val="F9423A"/>
                </a:solidFill>
              </a:rPr>
              <a:t>Catalunya</a:t>
            </a: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5DC757B7-A856-47EC-9177-EDC1ACE827F2}"/>
              </a:ext>
            </a:extLst>
          </p:cNvPr>
          <p:cNvSpPr/>
          <p:nvPr/>
        </p:nvSpPr>
        <p:spPr>
          <a:xfrm>
            <a:off x="4251722" y="3539654"/>
            <a:ext cx="16192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54" name="CuadroTexto 55">
            <a:extLst>
              <a:ext uri="{FF2B5EF4-FFF2-40B4-BE49-F238E27FC236}">
                <a16:creationId xmlns:a16="http://schemas.microsoft.com/office/drawing/2014/main" id="{057B6E85-8DFE-4FED-AD50-2DD46A6FA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451" y="2762176"/>
            <a:ext cx="72327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750" b="1">
                <a:solidFill>
                  <a:srgbClr val="F9423A"/>
                </a:solidFill>
              </a:rPr>
              <a:t>P</a:t>
            </a:r>
            <a:r>
              <a:rPr lang="ca-ES" altLang="ca-ES" sz="750" b="1">
                <a:solidFill>
                  <a:srgbClr val="F9423A"/>
                </a:solidFill>
              </a:rPr>
              <a:t>re-informe</a:t>
            </a:r>
            <a:br>
              <a:rPr lang="ca-ES" altLang="ca-ES" sz="750" b="1">
                <a:solidFill>
                  <a:srgbClr val="F9423A"/>
                </a:solidFill>
              </a:rPr>
            </a:br>
            <a:r>
              <a:rPr lang="ca-ES" altLang="ca-ES" sz="750" b="1">
                <a:solidFill>
                  <a:srgbClr val="F9423A"/>
                </a:solidFill>
              </a:rPr>
              <a:t>Síndic</a:t>
            </a: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D9BC4D5C-995A-474D-A636-5C0528C06293}"/>
              </a:ext>
            </a:extLst>
          </p:cNvPr>
          <p:cNvSpPr/>
          <p:nvPr/>
        </p:nvSpPr>
        <p:spPr>
          <a:xfrm>
            <a:off x="4752975" y="3539654"/>
            <a:ext cx="16192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1AA29E5-15E1-49BC-B419-FE4AE36C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274" y="2762176"/>
            <a:ext cx="5373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750" b="1">
                <a:solidFill>
                  <a:srgbClr val="F9423A"/>
                </a:solidFill>
              </a:rPr>
              <a:t>I</a:t>
            </a:r>
            <a:r>
              <a:rPr lang="ca-ES" altLang="ca-ES" sz="750" b="1">
                <a:solidFill>
                  <a:srgbClr val="F9423A"/>
                </a:solidFill>
              </a:rPr>
              <a:t>nforme</a:t>
            </a:r>
            <a:br>
              <a:rPr lang="ca-ES" altLang="ca-ES" sz="750" b="1">
                <a:solidFill>
                  <a:srgbClr val="F9423A"/>
                </a:solidFill>
              </a:rPr>
            </a:br>
            <a:r>
              <a:rPr lang="ca-ES" altLang="ca-ES" sz="750" b="1">
                <a:solidFill>
                  <a:srgbClr val="F9423A"/>
                </a:solidFill>
              </a:rPr>
              <a:t>Síndic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3E3ADFFC-F974-42C6-AA32-C5563D93CBA7}"/>
              </a:ext>
            </a:extLst>
          </p:cNvPr>
          <p:cNvSpPr/>
          <p:nvPr/>
        </p:nvSpPr>
        <p:spPr>
          <a:xfrm>
            <a:off x="4182666" y="3539654"/>
            <a:ext cx="16192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58" name="CuadroTexto 55">
            <a:extLst>
              <a:ext uri="{FF2B5EF4-FFF2-40B4-BE49-F238E27FC236}">
                <a16:creationId xmlns:a16="http://schemas.microsoft.com/office/drawing/2014/main" id="{80B60EEB-EEF2-4DD1-A5FF-8F457E697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858" y="3039591"/>
            <a:ext cx="6783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750" b="1">
                <a:solidFill>
                  <a:srgbClr val="F9423A"/>
                </a:solidFill>
              </a:rPr>
              <a:t>I</a:t>
            </a:r>
            <a:r>
              <a:rPr lang="ca-ES" altLang="ca-ES" sz="750" b="1">
                <a:solidFill>
                  <a:srgbClr val="F9423A"/>
                </a:solidFill>
              </a:rPr>
              <a:t>nforme</a:t>
            </a:r>
            <a:br>
              <a:rPr lang="ca-ES" altLang="ca-ES" sz="750" b="1">
                <a:solidFill>
                  <a:srgbClr val="F9423A"/>
                </a:solidFill>
              </a:rPr>
            </a:br>
            <a:r>
              <a:rPr lang="ca-ES" altLang="ca-ES" sz="750" b="1">
                <a:solidFill>
                  <a:srgbClr val="F9423A"/>
                </a:solidFill>
              </a:rPr>
              <a:t>F. Requejo</a:t>
            </a: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61577E0D-4258-4912-AC7B-32639711163E}"/>
              </a:ext>
            </a:extLst>
          </p:cNvPr>
          <p:cNvSpPr/>
          <p:nvPr/>
        </p:nvSpPr>
        <p:spPr>
          <a:xfrm>
            <a:off x="5462588" y="1856445"/>
            <a:ext cx="161925" cy="161925"/>
          </a:xfrm>
          <a:prstGeom prst="ellipse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60" name="CuadroTexto 55">
            <a:extLst>
              <a:ext uri="{FF2B5EF4-FFF2-40B4-BE49-F238E27FC236}">
                <a16:creationId xmlns:a16="http://schemas.microsoft.com/office/drawing/2014/main" id="{3F715CAE-ED2E-4133-865A-D75A6214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609" y="2096951"/>
            <a:ext cx="705642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750" b="1">
                <a:solidFill>
                  <a:srgbClr val="F9423A"/>
                </a:solidFill>
              </a:rPr>
              <a:t>Inici</a:t>
            </a:r>
            <a:br>
              <a:rPr lang="ca-ES" altLang="ca-ES" sz="750" b="1">
                <a:solidFill>
                  <a:srgbClr val="F9423A"/>
                </a:solidFill>
              </a:rPr>
            </a:br>
            <a:r>
              <a:rPr lang="ca-ES" altLang="ca-ES" sz="750" b="1">
                <a:solidFill>
                  <a:srgbClr val="F9423A"/>
                </a:solidFill>
              </a:rPr>
              <a:t>anàlisi</a:t>
            </a:r>
            <a:br>
              <a:rPr lang="ca-ES" altLang="ca-ES" sz="750" b="1">
                <a:solidFill>
                  <a:srgbClr val="F9423A"/>
                </a:solidFill>
              </a:rPr>
            </a:br>
            <a:r>
              <a:rPr lang="ca-ES" altLang="ca-ES" sz="750" b="1">
                <a:solidFill>
                  <a:srgbClr val="F9423A"/>
                </a:solidFill>
              </a:rPr>
              <a:t>sistemàtica</a:t>
            </a:r>
            <a:br>
              <a:rPr lang="ca-ES" altLang="ca-ES" sz="750" b="1">
                <a:solidFill>
                  <a:srgbClr val="F9423A"/>
                </a:solidFill>
              </a:rPr>
            </a:br>
            <a:r>
              <a:rPr lang="ca-ES" altLang="ca-ES" sz="750" b="1">
                <a:solidFill>
                  <a:srgbClr val="F9423A"/>
                </a:solidFill>
              </a:rPr>
              <a:t>Eleccions</a:t>
            </a:r>
            <a:br>
              <a:rPr lang="ca-ES" altLang="ca-ES" sz="750" b="1">
                <a:solidFill>
                  <a:srgbClr val="F9423A"/>
                </a:solidFill>
              </a:rPr>
            </a:br>
            <a:r>
              <a:rPr lang="ca-ES" altLang="ca-ES" sz="750" b="1">
                <a:solidFill>
                  <a:srgbClr val="F9423A"/>
                </a:solidFill>
              </a:rPr>
              <a:t>COVID</a:t>
            </a:r>
          </a:p>
        </p:txBody>
      </p:sp>
      <p:cxnSp>
        <p:nvCxnSpPr>
          <p:cNvPr id="62" name="Conector: angular 61">
            <a:extLst>
              <a:ext uri="{FF2B5EF4-FFF2-40B4-BE49-F238E27FC236}">
                <a16:creationId xmlns:a16="http://schemas.microsoft.com/office/drawing/2014/main" id="{87109ED5-3227-4422-8E79-625B65495504}"/>
              </a:ext>
            </a:extLst>
          </p:cNvPr>
          <p:cNvCxnSpPr>
            <a:cxnSpLocks/>
            <a:stCxn id="46" idx="1"/>
            <a:endCxn id="45" idx="4"/>
          </p:cNvCxnSpPr>
          <p:nvPr/>
        </p:nvCxnSpPr>
        <p:spPr>
          <a:xfrm rot="10800000">
            <a:off x="4044555" y="3701580"/>
            <a:ext cx="1105471" cy="502585"/>
          </a:xfrm>
          <a:prstGeom prst="bentConnector2">
            <a:avLst/>
          </a:prstGeom>
          <a:ln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59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A37E1963-5D03-4B4F-9923-EBD53C655034}"/>
              </a:ext>
            </a:extLst>
          </p:cNvPr>
          <p:cNvSpPr txBox="1">
            <a:spLocks/>
          </p:cNvSpPr>
          <p:nvPr/>
        </p:nvSpPr>
        <p:spPr>
          <a:xfrm>
            <a:off x="935038" y="231775"/>
            <a:ext cx="6676627" cy="54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0" i="0">
                <a:solidFill>
                  <a:srgbClr val="001789"/>
                </a:solidFill>
                <a:latin typeface="Georgia" panose="02040502050405020303" pitchFamily="18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ca-ES" altLang="ca-ES" dirty="0"/>
              <a:t>Calendari les Eleccions COVID-19</a:t>
            </a:r>
            <a:endParaRPr lang="es-ES" altLang="ca-ES" dirty="0"/>
          </a:p>
        </p:txBody>
      </p:sp>
      <p:cxnSp>
        <p:nvCxnSpPr>
          <p:cNvPr id="17" name="Conector recto de flecha 157">
            <a:extLst>
              <a:ext uri="{FF2B5EF4-FFF2-40B4-BE49-F238E27FC236}">
                <a16:creationId xmlns:a16="http://schemas.microsoft.com/office/drawing/2014/main" id="{22B341E5-AAA8-46C8-8877-9AA3611A1C34}"/>
              </a:ext>
            </a:extLst>
          </p:cNvPr>
          <p:cNvCxnSpPr>
            <a:cxnSpLocks/>
          </p:cNvCxnSpPr>
          <p:nvPr/>
        </p:nvCxnSpPr>
        <p:spPr bwMode="auto">
          <a:xfrm>
            <a:off x="1383506" y="2114996"/>
            <a:ext cx="6372225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8" name="Tabla 5">
            <a:extLst>
              <a:ext uri="{FF2B5EF4-FFF2-40B4-BE49-F238E27FC236}">
                <a16:creationId xmlns:a16="http://schemas.microsoft.com/office/drawing/2014/main" id="{25967BBC-3474-4832-B11A-42B653E7915C}"/>
              </a:ext>
            </a:extLst>
          </p:cNvPr>
          <p:cNvGraphicFramePr>
            <a:graphicFrameLocks noGrp="1"/>
          </p:cNvGraphicFramePr>
          <p:nvPr/>
        </p:nvGraphicFramePr>
        <p:xfrm>
          <a:off x="1383506" y="1899494"/>
          <a:ext cx="6372239" cy="32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538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O3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O4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O5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N1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N2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N3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N4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D1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D2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D3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D4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D5G1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G2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G3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G4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G5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F1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F2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dirty="0">
                          <a:solidFill>
                            <a:srgbClr val="F9423A"/>
                          </a:solidFill>
                        </a:rPr>
                        <a:t>F3</a:t>
                      </a:r>
                      <a:endParaRPr lang="ca-ES" sz="600" dirty="0">
                        <a:solidFill>
                          <a:srgbClr val="F9423A"/>
                        </a:solidFill>
                      </a:endParaRPr>
                    </a:p>
                  </a:txBody>
                  <a:tcPr marL="68580" marR="68580" marT="34271" marB="342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CuadroTexto 7">
            <a:extLst>
              <a:ext uri="{FF2B5EF4-FFF2-40B4-BE49-F238E27FC236}">
                <a16:creationId xmlns:a16="http://schemas.microsoft.com/office/drawing/2014/main" id="{FB659039-1491-49B5-8890-0DD382C7C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6372" y="1510159"/>
            <a:ext cx="58702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825">
                <a:solidFill>
                  <a:srgbClr val="F9423A"/>
                </a:solidFill>
              </a:rPr>
              <a:t>jornada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825">
                <a:solidFill>
                  <a:srgbClr val="F9423A"/>
                </a:solidFill>
              </a:rPr>
              <a:t>electoral</a:t>
            </a:r>
          </a:p>
        </p:txBody>
      </p:sp>
      <p:sp>
        <p:nvSpPr>
          <p:cNvPr id="20" name="CuadroTexto 39">
            <a:extLst>
              <a:ext uri="{FF2B5EF4-FFF2-40B4-BE49-F238E27FC236}">
                <a16:creationId xmlns:a16="http://schemas.microsoft.com/office/drawing/2014/main" id="{C3DC77D0-B59A-4FFC-9DD6-8E210EDE3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75606"/>
            <a:ext cx="10567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825">
                <a:solidFill>
                  <a:srgbClr val="F9423A"/>
                </a:solidFill>
              </a:rPr>
              <a:t>decrets</a:t>
            </a:r>
            <a:br>
              <a:rPr lang="ca-ES" altLang="ca-ES" sz="825">
                <a:solidFill>
                  <a:srgbClr val="F9423A"/>
                </a:solidFill>
              </a:rPr>
            </a:br>
            <a:r>
              <a:rPr lang="ca-ES" altLang="ca-ES" sz="825">
                <a:solidFill>
                  <a:srgbClr val="F9423A"/>
                </a:solidFill>
              </a:rPr>
              <a:t>convocatòria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825" b="1">
                <a:solidFill>
                  <a:srgbClr val="F9423A"/>
                </a:solidFill>
              </a:rPr>
              <a:t>+mesures</a:t>
            </a:r>
            <a:br>
              <a:rPr lang="ca-ES" altLang="ca-ES" sz="825" b="1">
                <a:solidFill>
                  <a:srgbClr val="F9423A"/>
                </a:solidFill>
              </a:rPr>
            </a:br>
            <a:r>
              <a:rPr lang="ca-ES" altLang="ca-ES" sz="825" b="1">
                <a:solidFill>
                  <a:srgbClr val="F9423A"/>
                </a:solidFill>
              </a:rPr>
              <a:t>complementàries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C2885D2-B573-4F59-B9D5-39C137150ACF}"/>
              </a:ext>
            </a:extLst>
          </p:cNvPr>
          <p:cNvSpPr/>
          <p:nvPr/>
        </p:nvSpPr>
        <p:spPr>
          <a:xfrm>
            <a:off x="6674644" y="2034034"/>
            <a:ext cx="16192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B528773-45F5-4051-B1AC-9ADA7E1DDC6B}"/>
              </a:ext>
            </a:extLst>
          </p:cNvPr>
          <p:cNvSpPr/>
          <p:nvPr/>
        </p:nvSpPr>
        <p:spPr>
          <a:xfrm>
            <a:off x="4785122" y="2034034"/>
            <a:ext cx="161925" cy="161925"/>
          </a:xfrm>
          <a:prstGeom prst="ellipse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23" name="CuadroTexto 47">
            <a:extLst>
              <a:ext uri="{FF2B5EF4-FFF2-40B4-BE49-F238E27FC236}">
                <a16:creationId xmlns:a16="http://schemas.microsoft.com/office/drawing/2014/main" id="{9256C858-E82D-4FE0-8F88-C54DC4AE0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067" y="1510159"/>
            <a:ext cx="63991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825">
                <a:solidFill>
                  <a:srgbClr val="F9423A"/>
                </a:solidFill>
              </a:rPr>
              <a:t>simulacre</a:t>
            </a:r>
            <a:br>
              <a:rPr lang="ca-ES" altLang="ca-ES" sz="825">
                <a:solidFill>
                  <a:srgbClr val="F9423A"/>
                </a:solidFill>
              </a:rPr>
            </a:br>
            <a:r>
              <a:rPr lang="ca-ES" altLang="ca-ES" sz="825">
                <a:solidFill>
                  <a:srgbClr val="F9423A"/>
                </a:solidFill>
              </a:rPr>
              <a:t>general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A3180C7-F7FE-48ED-97A1-B3642E1E724C}"/>
              </a:ext>
            </a:extLst>
          </p:cNvPr>
          <p:cNvSpPr/>
          <p:nvPr/>
        </p:nvSpPr>
        <p:spPr>
          <a:xfrm>
            <a:off x="3649266" y="2034034"/>
            <a:ext cx="16192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25" name="CuadroTexto 50">
            <a:extLst>
              <a:ext uri="{FF2B5EF4-FFF2-40B4-BE49-F238E27FC236}">
                <a16:creationId xmlns:a16="http://schemas.microsoft.com/office/drawing/2014/main" id="{5EDFCD93-F820-4E25-867C-00D2C7522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779" y="1510159"/>
            <a:ext cx="102784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825">
                <a:solidFill>
                  <a:srgbClr val="F9423A"/>
                </a:solidFill>
              </a:rPr>
              <a:t>propostes decrets</a:t>
            </a:r>
            <a:br>
              <a:rPr lang="ca-ES" altLang="ca-ES" sz="825">
                <a:solidFill>
                  <a:srgbClr val="F9423A"/>
                </a:solidFill>
              </a:rPr>
            </a:br>
            <a:r>
              <a:rPr lang="ca-ES" altLang="ca-ES" sz="825">
                <a:solidFill>
                  <a:srgbClr val="F9423A"/>
                </a:solidFill>
              </a:rPr>
              <a:t>a revisió jurídica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555D196F-9C83-4BDD-B77B-47B5D9E4BF60}"/>
              </a:ext>
            </a:extLst>
          </p:cNvPr>
          <p:cNvSpPr/>
          <p:nvPr/>
        </p:nvSpPr>
        <p:spPr>
          <a:xfrm>
            <a:off x="3058717" y="2034034"/>
            <a:ext cx="16311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27" name="CuadroTexto 53">
            <a:extLst>
              <a:ext uri="{FF2B5EF4-FFF2-40B4-BE49-F238E27FC236}">
                <a16:creationId xmlns:a16="http://schemas.microsoft.com/office/drawing/2014/main" id="{8D8958EF-B73A-4BF9-AC02-FFB398A24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135" y="1275606"/>
            <a:ext cx="88678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825" dirty="0">
                <a:solidFill>
                  <a:srgbClr val="F9423A"/>
                </a:solidFill>
              </a:rPr>
              <a:t>propostes</a:t>
            </a:r>
            <a:br>
              <a:rPr lang="ca-ES" altLang="ca-ES" sz="825" dirty="0">
                <a:solidFill>
                  <a:srgbClr val="F9423A"/>
                </a:solidFill>
              </a:rPr>
            </a:br>
            <a:r>
              <a:rPr lang="ca-ES" altLang="ca-ES" sz="825" dirty="0">
                <a:solidFill>
                  <a:srgbClr val="F9423A"/>
                </a:solidFill>
              </a:rPr>
              <a:t>adaptacions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825" dirty="0">
                <a:solidFill>
                  <a:srgbClr val="F9423A"/>
                </a:solidFill>
              </a:rPr>
              <a:t>Junta Electoral</a:t>
            </a:r>
            <a:br>
              <a:rPr lang="ca-ES" altLang="ca-ES" sz="825" dirty="0">
                <a:solidFill>
                  <a:srgbClr val="F9423A"/>
                </a:solidFill>
              </a:rPr>
            </a:br>
            <a:r>
              <a:rPr lang="ca-ES" altLang="ca-ES" sz="825" dirty="0">
                <a:solidFill>
                  <a:srgbClr val="F9423A"/>
                </a:solidFill>
              </a:rPr>
              <a:t>Central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8FFCAF9-6DD7-40B8-A76D-E545A8BB2A88}"/>
              </a:ext>
            </a:extLst>
          </p:cNvPr>
          <p:cNvSpPr/>
          <p:nvPr/>
        </p:nvSpPr>
        <p:spPr>
          <a:xfrm>
            <a:off x="2736056" y="2034034"/>
            <a:ext cx="161925" cy="161925"/>
          </a:xfrm>
          <a:prstGeom prst="ellipse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29" name="CuadroTexto 55">
            <a:extLst>
              <a:ext uri="{FF2B5EF4-FFF2-40B4-BE49-F238E27FC236}">
                <a16:creationId xmlns:a16="http://schemas.microsoft.com/office/drawing/2014/main" id="{88FB2E11-99F7-4345-8B43-3B6035B3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141" y="1510159"/>
            <a:ext cx="73129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825" dirty="0">
                <a:solidFill>
                  <a:srgbClr val="F9423A"/>
                </a:solidFill>
              </a:rPr>
              <a:t>protocol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825" dirty="0">
                <a:solidFill>
                  <a:srgbClr val="F9423A"/>
                </a:solidFill>
              </a:rPr>
              <a:t>PROCICAT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9740754A-CBD7-4598-BDEB-E5FC89F6F45A}"/>
              </a:ext>
            </a:extLst>
          </p:cNvPr>
          <p:cNvSpPr/>
          <p:nvPr/>
        </p:nvSpPr>
        <p:spPr>
          <a:xfrm>
            <a:off x="6582966" y="2036415"/>
            <a:ext cx="161925" cy="161925"/>
          </a:xfrm>
          <a:prstGeom prst="ellipse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31" name="CuadroTexto 57">
            <a:extLst>
              <a:ext uri="{FF2B5EF4-FFF2-40B4-BE49-F238E27FC236}">
                <a16:creationId xmlns:a16="http://schemas.microsoft.com/office/drawing/2014/main" id="{CEE2941F-4701-4DF8-984B-24CF9F830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796" y="1510159"/>
            <a:ext cx="67518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ca-ES" altLang="ca-ES" sz="825">
                <a:solidFill>
                  <a:srgbClr val="F9423A"/>
                </a:solidFill>
              </a:rPr>
              <a:t>campanya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ca-ES" altLang="ca-ES" sz="825">
                <a:solidFill>
                  <a:srgbClr val="F9423A"/>
                </a:solidFill>
              </a:rPr>
              <a:t>electoral</a:t>
            </a:r>
          </a:p>
        </p:txBody>
      </p:sp>
      <p:graphicFrame>
        <p:nvGraphicFramePr>
          <p:cNvPr id="32" name="Tabla 9">
            <a:extLst>
              <a:ext uri="{FF2B5EF4-FFF2-40B4-BE49-F238E27FC236}">
                <a16:creationId xmlns:a16="http://schemas.microsoft.com/office/drawing/2014/main" id="{54F5CEBD-57A7-4024-914B-B982AE7A30DF}"/>
              </a:ext>
            </a:extLst>
          </p:cNvPr>
          <p:cNvGraphicFramePr>
            <a:graphicFrameLocks noGrp="1"/>
          </p:cNvGraphicFramePr>
          <p:nvPr/>
        </p:nvGraphicFramePr>
        <p:xfrm>
          <a:off x="1383506" y="3030588"/>
          <a:ext cx="1514476" cy="20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169">
                <a:tc>
                  <a:txBody>
                    <a:bodyPr/>
                    <a:lstStyle/>
                    <a:p>
                      <a:r>
                        <a:rPr lang="ca-ES" sz="800" b="0" noProof="0" dirty="0">
                          <a:solidFill>
                            <a:srgbClr val="F942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tècnic</a:t>
                      </a:r>
                    </a:p>
                  </a:txBody>
                  <a:tcPr marL="68568" marR="68568" marT="34184" marB="34184">
                    <a:lnL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800" b="0" noProof="0" dirty="0" err="1">
                          <a:solidFill>
                            <a:srgbClr val="F942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tècnico</a:t>
                      </a:r>
                      <a:r>
                        <a:rPr lang="ca-ES" sz="800" b="0" noProof="0" dirty="0">
                          <a:solidFill>
                            <a:srgbClr val="F942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-sanitari</a:t>
                      </a:r>
                    </a:p>
                  </a:txBody>
                  <a:tcPr marL="68568" marR="68568" marT="34184" marB="34184">
                    <a:lnL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CuadroTexto 65">
            <a:extLst>
              <a:ext uri="{FF2B5EF4-FFF2-40B4-BE49-F238E27FC236}">
                <a16:creationId xmlns:a16="http://schemas.microsoft.com/office/drawing/2014/main" id="{42FED753-F7E4-4178-9F3D-6C39F7764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079" y="2834134"/>
            <a:ext cx="75212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825">
                <a:solidFill>
                  <a:srgbClr val="F9423A"/>
                </a:solidFill>
              </a:rPr>
              <a:t>p</a:t>
            </a:r>
            <a:r>
              <a:rPr lang="ca-ES" altLang="ca-ES" sz="825">
                <a:solidFill>
                  <a:srgbClr val="F9423A"/>
                </a:solidFill>
              </a:rPr>
              <a:t>la sectorial</a:t>
            </a:r>
          </a:p>
        </p:txBody>
      </p:sp>
      <p:graphicFrame>
        <p:nvGraphicFramePr>
          <p:cNvPr id="34" name="Tabla 9">
            <a:extLst>
              <a:ext uri="{FF2B5EF4-FFF2-40B4-BE49-F238E27FC236}">
                <a16:creationId xmlns:a16="http://schemas.microsoft.com/office/drawing/2014/main" id="{B72B2D6D-3ABB-4B0D-8FD4-BF2E4CE00B52}"/>
              </a:ext>
            </a:extLst>
          </p:cNvPr>
          <p:cNvGraphicFramePr>
            <a:graphicFrameLocks noGrp="1"/>
          </p:cNvGraphicFramePr>
          <p:nvPr/>
        </p:nvGraphicFramePr>
        <p:xfrm>
          <a:off x="1385888" y="2538859"/>
          <a:ext cx="6335317" cy="20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3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169">
                <a:tc>
                  <a:txBody>
                    <a:bodyPr/>
                    <a:lstStyle/>
                    <a:p>
                      <a:r>
                        <a:rPr lang="ca-ES" sz="800" b="0" noProof="0" dirty="0">
                          <a:solidFill>
                            <a:srgbClr val="F942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pressupost</a:t>
                      </a:r>
                    </a:p>
                  </a:txBody>
                  <a:tcPr marL="54000" marR="54000" marT="34184" marB="34184">
                    <a:lnL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800" b="0" noProof="0" dirty="0">
                          <a:solidFill>
                            <a:srgbClr val="F942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escrits institucionals, contractacions personal i menors</a:t>
                      </a:r>
                    </a:p>
                  </a:txBody>
                  <a:tcPr marL="68581" marR="68581" marT="34184" marB="34184">
                    <a:lnL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800" b="0" noProof="0" dirty="0" err="1">
                          <a:solidFill>
                            <a:srgbClr val="F942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contr.emergència</a:t>
                      </a:r>
                      <a:endParaRPr lang="ca-ES" sz="800" b="0" noProof="0" dirty="0">
                        <a:solidFill>
                          <a:srgbClr val="F9423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1" marR="68581" marT="34184" marB="34184">
                    <a:lnL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800" b="0" noProof="0" dirty="0">
                          <a:solidFill>
                            <a:srgbClr val="F942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bestretes i resta d’</a:t>
                      </a:r>
                      <a:r>
                        <a:rPr lang="es-ES" sz="800" b="0" noProof="0" dirty="0" err="1">
                          <a:solidFill>
                            <a:srgbClr val="F942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execucions</a:t>
                      </a:r>
                      <a:endParaRPr lang="ca-ES" sz="800" b="0" noProof="0" dirty="0">
                        <a:solidFill>
                          <a:srgbClr val="F9423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1" marR="68581" marT="34184" marB="34184">
                    <a:lnL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CuadroTexto 69">
            <a:extLst>
              <a:ext uri="{FF2B5EF4-FFF2-40B4-BE49-F238E27FC236}">
                <a16:creationId xmlns:a16="http://schemas.microsoft.com/office/drawing/2014/main" id="{4A88FCA6-41C8-4DA8-B42D-9CAA0DC5D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079" y="2338834"/>
            <a:ext cx="1781175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825" dirty="0">
                <a:solidFill>
                  <a:srgbClr val="F9423A"/>
                </a:solidFill>
              </a:rPr>
              <a:t>funcionament general</a:t>
            </a:r>
          </a:p>
        </p:txBody>
      </p:sp>
      <p:graphicFrame>
        <p:nvGraphicFramePr>
          <p:cNvPr id="37" name="Tabla 9">
            <a:extLst>
              <a:ext uri="{FF2B5EF4-FFF2-40B4-BE49-F238E27FC236}">
                <a16:creationId xmlns:a16="http://schemas.microsoft.com/office/drawing/2014/main" id="{B7C4D797-28D7-4A38-8B0C-DBBA04082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222259"/>
              </p:ext>
            </p:extLst>
          </p:nvPr>
        </p:nvGraphicFramePr>
        <p:xfrm>
          <a:off x="2897982" y="3237756"/>
          <a:ext cx="4823223" cy="20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5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359">
                <a:tc>
                  <a:txBody>
                    <a:bodyPr/>
                    <a:lstStyle/>
                    <a:p>
                      <a:r>
                        <a:rPr lang="ca-ES" sz="700" b="0" noProof="0" dirty="0">
                          <a:solidFill>
                            <a:srgbClr val="F942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oficina seguretat</a:t>
                      </a:r>
                    </a:p>
                  </a:txBody>
                  <a:tcPr marL="68567" marR="68567" marT="34381" marB="34381">
                    <a:lnL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700" b="0" noProof="0" dirty="0">
                          <a:solidFill>
                            <a:srgbClr val="F942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càlcul contracte/bestreta</a:t>
                      </a:r>
                    </a:p>
                  </a:txBody>
                  <a:tcPr marL="68567" marR="68567" marT="34381" marB="34381">
                    <a:lnL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800" b="0" noProof="0" dirty="0">
                          <a:solidFill>
                            <a:srgbClr val="F942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bestreta, contractes i resta d’execucions</a:t>
                      </a:r>
                    </a:p>
                  </a:txBody>
                  <a:tcPr marL="68567" marR="68567" marT="34381" marB="34381">
                    <a:lnL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a 9">
            <a:extLst>
              <a:ext uri="{FF2B5EF4-FFF2-40B4-BE49-F238E27FC236}">
                <a16:creationId xmlns:a16="http://schemas.microsoft.com/office/drawing/2014/main" id="{B55ACCED-29F6-4745-8227-D0D45AC70AB7}"/>
              </a:ext>
            </a:extLst>
          </p:cNvPr>
          <p:cNvGraphicFramePr>
            <a:graphicFrameLocks noGrp="1"/>
          </p:cNvGraphicFramePr>
          <p:nvPr/>
        </p:nvGraphicFramePr>
        <p:xfrm>
          <a:off x="2897982" y="3456831"/>
          <a:ext cx="4823223" cy="20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4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359">
                <a:tc>
                  <a:txBody>
                    <a:bodyPr/>
                    <a:lstStyle/>
                    <a:p>
                      <a:r>
                        <a:rPr lang="ca-ES" sz="8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 locals i circuit electorals</a:t>
                      </a:r>
                    </a:p>
                  </a:txBody>
                  <a:tcPr marL="68567" marR="68567" marT="34381" marB="3438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8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auditoria</a:t>
                      </a:r>
                    </a:p>
                  </a:txBody>
                  <a:tcPr marL="68573" marR="68573" marT="34184" marB="34184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8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seguiment</a:t>
                      </a:r>
                    </a:p>
                  </a:txBody>
                  <a:tcPr marL="68573" marR="68573" marT="34184" marB="34184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2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a 9">
            <a:extLst>
              <a:ext uri="{FF2B5EF4-FFF2-40B4-BE49-F238E27FC236}">
                <a16:creationId xmlns:a16="http://schemas.microsoft.com/office/drawing/2014/main" id="{44BB2E15-B0C0-45DE-A337-EBAEA21C9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16713"/>
              </p:ext>
            </p:extLst>
          </p:nvPr>
        </p:nvGraphicFramePr>
        <p:xfrm>
          <a:off x="2897982" y="3892600"/>
          <a:ext cx="4823223" cy="20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5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359">
                <a:tc>
                  <a:txBody>
                    <a:bodyPr/>
                    <a:lstStyle/>
                    <a:p>
                      <a:r>
                        <a:rPr lang="ca-ES" sz="7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recomanacions vot</a:t>
                      </a:r>
                    </a:p>
                  </a:txBody>
                  <a:tcPr marL="68567" marR="68567" marT="34381" marB="34381">
                    <a:lnL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9423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ca-ES" sz="7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JEC/</a:t>
                      </a:r>
                      <a:r>
                        <a:rPr lang="ca-ES" sz="7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OCE/</a:t>
                      </a:r>
                      <a:r>
                        <a:rPr lang="ca-ES" sz="7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Correos</a:t>
                      </a:r>
                    </a:p>
                  </a:txBody>
                  <a:tcPr marL="68567" marR="68567" marT="34381" marB="34381">
                    <a:lnL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9423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ca-ES" sz="800" b="0" noProof="0" dirty="0">
                          <a:solidFill>
                            <a:srgbClr val="F942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adaptacions als locals electorals i recompte</a:t>
                      </a:r>
                    </a:p>
                  </a:txBody>
                  <a:tcPr marL="68567" marR="68567" marT="34381" marB="34381">
                    <a:lnL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Tabla 9">
            <a:extLst>
              <a:ext uri="{FF2B5EF4-FFF2-40B4-BE49-F238E27FC236}">
                <a16:creationId xmlns:a16="http://schemas.microsoft.com/office/drawing/2014/main" id="{EE6F832D-7A8A-43A3-A9A6-43CAC0FDC8A2}"/>
              </a:ext>
            </a:extLst>
          </p:cNvPr>
          <p:cNvGraphicFramePr>
            <a:graphicFrameLocks noGrp="1"/>
          </p:cNvGraphicFramePr>
          <p:nvPr/>
        </p:nvGraphicFramePr>
        <p:xfrm>
          <a:off x="3759994" y="4104531"/>
          <a:ext cx="3671887" cy="20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6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359">
                <a:tc>
                  <a:txBody>
                    <a:bodyPr/>
                    <a:lstStyle/>
                    <a:p>
                      <a:r>
                        <a:rPr lang="ca-ES" sz="800" b="0" noProof="0" dirty="0">
                          <a:solidFill>
                            <a:srgbClr val="F942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 contagiats</a:t>
                      </a:r>
                    </a:p>
                  </a:txBody>
                  <a:tcPr marL="68567" marR="68567" marT="34381" marB="34381">
                    <a:lnL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800" b="0" noProof="0" dirty="0">
                          <a:solidFill>
                            <a:srgbClr val="F942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JEC</a:t>
                      </a:r>
                    </a:p>
                  </a:txBody>
                  <a:tcPr marL="68567" marR="68567" marT="34381" marB="34381">
                    <a:lnL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800" b="0" noProof="0" dirty="0">
                          <a:solidFill>
                            <a:srgbClr val="F942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adaptacions als locals electorals</a:t>
                      </a:r>
                    </a:p>
                  </a:txBody>
                  <a:tcPr marL="68567" marR="68567" marT="34381" marB="34381">
                    <a:lnL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42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la 9">
            <a:extLst>
              <a:ext uri="{FF2B5EF4-FFF2-40B4-BE49-F238E27FC236}">
                <a16:creationId xmlns:a16="http://schemas.microsoft.com/office/drawing/2014/main" id="{97DCF0B1-08CE-4B12-82EA-E6A256060D7D}"/>
              </a:ext>
            </a:extLst>
          </p:cNvPr>
          <p:cNvGraphicFramePr>
            <a:graphicFrameLocks noGrp="1"/>
          </p:cNvGraphicFramePr>
          <p:nvPr/>
        </p:nvGraphicFramePr>
        <p:xfrm>
          <a:off x="3759994" y="3675906"/>
          <a:ext cx="3671888" cy="20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169">
                <a:tc>
                  <a:txBody>
                    <a:bodyPr/>
                    <a:lstStyle/>
                    <a:p>
                      <a:r>
                        <a:rPr lang="ca-ES" sz="8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 d’actes de campanya</a:t>
                      </a:r>
                    </a:p>
                  </a:txBody>
                  <a:tcPr marL="68573" marR="68573" marT="34184" marB="341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8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campanya</a:t>
                      </a:r>
                    </a:p>
                  </a:txBody>
                  <a:tcPr marL="68573" marR="68573" marT="34184" marB="341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D8C11977-1082-4DCC-B573-D4BDCC3969D4}"/>
              </a:ext>
            </a:extLst>
          </p:cNvPr>
          <p:cNvCxnSpPr>
            <a:stCxn id="29" idx="2"/>
            <a:endCxn id="28" idx="0"/>
          </p:cNvCxnSpPr>
          <p:nvPr/>
        </p:nvCxnSpPr>
        <p:spPr>
          <a:xfrm rot="16200000" flipH="1">
            <a:off x="2446089" y="1663104"/>
            <a:ext cx="177626" cy="564233"/>
          </a:xfrm>
          <a:prstGeom prst="bentConnector3">
            <a:avLst>
              <a:gd name="adj1" fmla="val 50000"/>
            </a:avLst>
          </a:prstGeom>
          <a:ln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: angular 42">
            <a:extLst>
              <a:ext uri="{FF2B5EF4-FFF2-40B4-BE49-F238E27FC236}">
                <a16:creationId xmlns:a16="http://schemas.microsoft.com/office/drawing/2014/main" id="{2749F265-1209-4C98-8DCF-04F5B47BD7F9}"/>
              </a:ext>
            </a:extLst>
          </p:cNvPr>
          <p:cNvCxnSpPr>
            <a:cxnSpLocks/>
            <a:stCxn id="27" idx="2"/>
            <a:endCxn id="26" idx="0"/>
          </p:cNvCxnSpPr>
          <p:nvPr/>
        </p:nvCxnSpPr>
        <p:spPr>
          <a:xfrm rot="16200000" flipH="1">
            <a:off x="3012268" y="1906027"/>
            <a:ext cx="158264" cy="97749"/>
          </a:xfrm>
          <a:prstGeom prst="bentConnector3">
            <a:avLst>
              <a:gd name="adj1" fmla="val 50000"/>
            </a:avLst>
          </a:prstGeom>
          <a:ln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r 43">
            <a:extLst>
              <a:ext uri="{FF2B5EF4-FFF2-40B4-BE49-F238E27FC236}">
                <a16:creationId xmlns:a16="http://schemas.microsoft.com/office/drawing/2014/main" id="{1891D710-97D8-4ED6-B689-8958485D7420}"/>
              </a:ext>
            </a:extLst>
          </p:cNvPr>
          <p:cNvCxnSpPr>
            <a:cxnSpLocks/>
            <a:stCxn id="25" idx="2"/>
            <a:endCxn id="24" idx="0"/>
          </p:cNvCxnSpPr>
          <p:nvPr/>
        </p:nvCxnSpPr>
        <p:spPr>
          <a:xfrm rot="5400000">
            <a:off x="3812653" y="1773985"/>
            <a:ext cx="177626" cy="342473"/>
          </a:xfrm>
          <a:prstGeom prst="bentConnector3">
            <a:avLst>
              <a:gd name="adj1" fmla="val 50000"/>
            </a:avLst>
          </a:prstGeom>
          <a:ln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r 44">
            <a:extLst>
              <a:ext uri="{FF2B5EF4-FFF2-40B4-BE49-F238E27FC236}">
                <a16:creationId xmlns:a16="http://schemas.microsoft.com/office/drawing/2014/main" id="{415AEA7F-7FA4-45BB-AEC6-0F3C4D7DF1B5}"/>
              </a:ext>
            </a:extLst>
          </p:cNvPr>
          <p:cNvCxnSpPr>
            <a:cxnSpLocks/>
            <a:stCxn id="23" idx="2"/>
            <a:endCxn id="21" idx="0"/>
          </p:cNvCxnSpPr>
          <p:nvPr/>
        </p:nvCxnSpPr>
        <p:spPr>
          <a:xfrm rot="5400000">
            <a:off x="6759504" y="1852511"/>
            <a:ext cx="177626" cy="185420"/>
          </a:xfrm>
          <a:prstGeom prst="bentConnector3">
            <a:avLst>
              <a:gd name="adj1" fmla="val 50000"/>
            </a:avLst>
          </a:prstGeom>
          <a:ln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BEA79536-5BF0-4243-AC40-ECB18D95AF12}"/>
              </a:ext>
            </a:extLst>
          </p:cNvPr>
          <p:cNvCxnSpPr>
            <a:cxnSpLocks/>
            <a:stCxn id="31" idx="2"/>
            <a:endCxn id="30" idx="0"/>
          </p:cNvCxnSpPr>
          <p:nvPr/>
        </p:nvCxnSpPr>
        <p:spPr>
          <a:xfrm rot="16200000" flipH="1">
            <a:off x="6427156" y="1799641"/>
            <a:ext cx="180007" cy="293540"/>
          </a:xfrm>
          <a:prstGeom prst="bentConnector3">
            <a:avLst>
              <a:gd name="adj1" fmla="val 50000"/>
            </a:avLst>
          </a:prstGeom>
          <a:ln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r 46">
            <a:extLst>
              <a:ext uri="{FF2B5EF4-FFF2-40B4-BE49-F238E27FC236}">
                <a16:creationId xmlns:a16="http://schemas.microsoft.com/office/drawing/2014/main" id="{18FDA567-534C-4121-88E6-44204AC2AAC7}"/>
              </a:ext>
            </a:extLst>
          </p:cNvPr>
          <p:cNvCxnSpPr>
            <a:cxnSpLocks/>
            <a:stCxn id="19" idx="2"/>
            <a:endCxn id="49" idx="0"/>
          </p:cNvCxnSpPr>
          <p:nvPr/>
        </p:nvCxnSpPr>
        <p:spPr>
          <a:xfrm rot="5400000">
            <a:off x="7343377" y="1917529"/>
            <a:ext cx="177626" cy="55384"/>
          </a:xfrm>
          <a:prstGeom prst="bentConnector3">
            <a:avLst>
              <a:gd name="adj1" fmla="val 50000"/>
            </a:avLst>
          </a:prstGeom>
          <a:ln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9DA00650-9F2D-4436-B978-0CA829229CBB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 rot="5400000">
            <a:off x="4904086" y="1837770"/>
            <a:ext cx="158264" cy="234265"/>
          </a:xfrm>
          <a:prstGeom prst="bentConnector3">
            <a:avLst>
              <a:gd name="adj1" fmla="val 50000"/>
            </a:avLst>
          </a:prstGeom>
          <a:ln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>
            <a:extLst>
              <a:ext uri="{FF2B5EF4-FFF2-40B4-BE49-F238E27FC236}">
                <a16:creationId xmlns:a16="http://schemas.microsoft.com/office/drawing/2014/main" id="{862052CA-F27B-4D3A-8ABB-7F28F8C190CB}"/>
              </a:ext>
            </a:extLst>
          </p:cNvPr>
          <p:cNvSpPr/>
          <p:nvPr/>
        </p:nvSpPr>
        <p:spPr>
          <a:xfrm>
            <a:off x="7323535" y="2034034"/>
            <a:ext cx="161925" cy="161925"/>
          </a:xfrm>
          <a:prstGeom prst="ellipse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013">
              <a:solidFill>
                <a:srgbClr val="F9423A"/>
              </a:solidFill>
            </a:endParaRPr>
          </a:p>
        </p:txBody>
      </p:sp>
      <p:sp>
        <p:nvSpPr>
          <p:cNvPr id="50" name="CuadroTexto 65">
            <a:extLst>
              <a:ext uri="{FF2B5EF4-FFF2-40B4-BE49-F238E27FC236}">
                <a16:creationId xmlns:a16="http://schemas.microsoft.com/office/drawing/2014/main" id="{65917654-F524-4BE8-875C-2175933B7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744" y="2834134"/>
            <a:ext cx="61587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825">
                <a:solidFill>
                  <a:srgbClr val="F9423A"/>
                </a:solidFill>
              </a:rPr>
              <a:t>protocols</a:t>
            </a:r>
          </a:p>
        </p:txBody>
      </p:sp>
    </p:spTree>
    <p:extLst>
      <p:ext uri="{BB962C8B-B14F-4D97-AF65-F5344CB8AC3E}">
        <p14:creationId xmlns:p14="http://schemas.microsoft.com/office/powerpoint/2010/main" val="1719608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8DEBFA72-2DA4-4968-9204-14415191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449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mapa d’actors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1792C69-6822-4DE6-CD88-42E4D6061502}"/>
              </a:ext>
            </a:extLst>
          </p:cNvPr>
          <p:cNvSpPr txBox="1">
            <a:spLocks/>
          </p:cNvSpPr>
          <p:nvPr/>
        </p:nvSpPr>
        <p:spPr>
          <a:xfrm>
            <a:off x="1468153" y="942396"/>
            <a:ext cx="3170099" cy="3352819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Administracions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Convocant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Estatal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Juntes electorals (3 nivells)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Judicials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Polítiques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Grups parlamentaris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Candidatures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Societat civil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Acadèmia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civil organitzada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3D74B1E-A231-E78C-7A96-876B5205B7D6}"/>
              </a:ext>
            </a:extLst>
          </p:cNvPr>
          <p:cNvSpPr txBox="1">
            <a:spLocks/>
          </p:cNvSpPr>
          <p:nvPr/>
        </p:nvSpPr>
        <p:spPr bwMode="auto">
          <a:xfrm>
            <a:off x="4696267" y="942396"/>
            <a:ext cx="3170099" cy="33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altLang="ca-ES" sz="1500" dirty="0"/>
              <a:t>Ciutadania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-ES" altLang="ca-ES" sz="1500" dirty="0"/>
              <a:t>Gestió electoral</a:t>
            </a:r>
          </a:p>
          <a:p>
            <a:pPr lvl="1"/>
            <a:r>
              <a:rPr lang="ca-ES" altLang="ca-ES" sz="1500" dirty="0"/>
              <a:t>Membres mesa</a:t>
            </a:r>
          </a:p>
          <a:p>
            <a:pPr lvl="1"/>
            <a:r>
              <a:rPr lang="ca-ES" altLang="ca-ES" sz="1500" dirty="0"/>
              <a:t>Interventors i apoderats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-ES" altLang="ca-ES" sz="1500" dirty="0"/>
              <a:t>Mitjans de comunicació</a:t>
            </a:r>
          </a:p>
          <a:p>
            <a:pPr lvl="1"/>
            <a:r>
              <a:rPr lang="ca-ES" altLang="ca-ES" sz="1500" dirty="0"/>
              <a:t>Tradicionals</a:t>
            </a:r>
          </a:p>
          <a:p>
            <a:pPr lvl="1"/>
            <a:r>
              <a:rPr lang="ca-ES" altLang="ca-ES" sz="1500" dirty="0"/>
              <a:t>Xarxes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-ES" altLang="ca-ES" sz="1500" dirty="0"/>
              <a:t>Votants</a:t>
            </a:r>
          </a:p>
          <a:p>
            <a:pPr lvl="1"/>
            <a:r>
              <a:rPr lang="ca-ES" altLang="ca-ES" sz="1500" dirty="0"/>
              <a:t>Sans</a:t>
            </a:r>
          </a:p>
          <a:p>
            <a:pPr lvl="1"/>
            <a:r>
              <a:rPr lang="ca-ES" altLang="ca-ES" sz="1500" dirty="0"/>
              <a:t>Risc</a:t>
            </a:r>
          </a:p>
          <a:p>
            <a:pPr lvl="1"/>
            <a:r>
              <a:rPr lang="ca-ES" altLang="ca-ES" sz="1500" dirty="0"/>
              <a:t>Contagiat i contactes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EC70D03-5B9A-64EF-D6B1-E09E2D60B135}"/>
              </a:ext>
            </a:extLst>
          </p:cNvPr>
          <p:cNvSpPr txBox="1">
            <a:spLocks/>
          </p:cNvSpPr>
          <p:nvPr/>
        </p:nvSpPr>
        <p:spPr bwMode="auto">
          <a:xfrm>
            <a:off x="1485900" y="4321746"/>
            <a:ext cx="6411910" cy="58726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a-ES" altLang="ca-ES" sz="1500" dirty="0"/>
              <a:t>Àmbit informal/oficiós d’entorns institucionals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1500" dirty="0"/>
              <a:t>Extra-institucionals i informals</a:t>
            </a:r>
          </a:p>
        </p:txBody>
      </p:sp>
    </p:spTree>
    <p:extLst>
      <p:ext uri="{BB962C8B-B14F-4D97-AF65-F5344CB8AC3E}">
        <p14:creationId xmlns:p14="http://schemas.microsoft.com/office/powerpoint/2010/main" val="3329449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40041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els escenaris</a:t>
            </a: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18" y="915988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Institucions i partits: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Utilitat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Auctoritas</a:t>
            </a:r>
            <a:endParaRPr lang="ca-ES" alt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Mitjans: 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Utilitat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Agilitat</a:t>
            </a:r>
          </a:p>
          <a:p>
            <a:pPr marL="0" indent="0" algn="l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Ciutadania: xarxes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clara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Prescripció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Desintermediació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 ràpida</a:t>
            </a:r>
          </a:p>
          <a:p>
            <a:pPr algn="l"/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91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577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els dispositius</a:t>
            </a: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18" y="915988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cada objectiu, actor y escenari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Quina és la </a:t>
            </a:r>
            <a:r>
              <a:rPr lang="ca-ES" altLang="ca-E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Quins són els </a:t>
            </a:r>
            <a:r>
              <a:rPr lang="ca-ES" altLang="ca-E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sistema</a:t>
            </a:r>
          </a:p>
          <a:p>
            <a:pPr marL="600075" lvl="2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Anomenat</a:t>
            </a:r>
          </a:p>
          <a:p>
            <a:pPr marL="600075" lvl="2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Emmarcat</a:t>
            </a:r>
          </a:p>
          <a:p>
            <a:pPr marL="600075" lvl="2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Interrelacions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 quins </a:t>
            </a:r>
            <a:r>
              <a:rPr lang="ca-ES" altLang="ca-E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equips</a:t>
            </a: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treballem</a:t>
            </a:r>
          </a:p>
          <a:p>
            <a:pPr marL="600075" lvl="2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actors com a variable</a:t>
            </a:r>
          </a:p>
          <a:p>
            <a:pPr marL="600075" lvl="2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actors com o recurs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ca-ES" altLang="ca-E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organitzem</a:t>
            </a: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els equips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altLang="ca-E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</a:t>
            </a:r>
          </a:p>
          <a:p>
            <a:pPr algn="l"/>
            <a:endParaRPr lang="ca-ES" altLang="ca-E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1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35038" y="231525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L’actitud política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9B73F3C-C141-927F-CE66-C18EE6C15EE7}"/>
              </a:ext>
            </a:extLst>
          </p:cNvPr>
          <p:cNvGrpSpPr/>
          <p:nvPr/>
        </p:nvGrpSpPr>
        <p:grpSpPr>
          <a:xfrm>
            <a:off x="2195736" y="884014"/>
            <a:ext cx="6096000" cy="4064000"/>
            <a:chOff x="2032000" y="719666"/>
            <a:chExt cx="8128000" cy="5418667"/>
          </a:xfrm>
        </p:grpSpPr>
        <p:graphicFrame>
          <p:nvGraphicFramePr>
            <p:cNvPr id="7" name="Diagrama 6">
              <a:extLst>
                <a:ext uri="{FF2B5EF4-FFF2-40B4-BE49-F238E27FC236}">
                  <a16:creationId xmlns:a16="http://schemas.microsoft.com/office/drawing/2014/main" id="{5A8E1FE6-8096-C5C7-9198-ED8D1507C0D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94387875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AEBD5B9-F026-204B-B08E-75835944B348}"/>
                </a:ext>
              </a:extLst>
            </p:cNvPr>
            <p:cNvSpPr txBox="1"/>
            <p:nvPr/>
          </p:nvSpPr>
          <p:spPr>
            <a:xfrm>
              <a:off x="5309151" y="2955473"/>
              <a:ext cx="1592744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800" dirty="0">
                  <a:latin typeface="Arial" panose="020B0604020202020204" pitchFamily="34" charset="0"/>
                  <a:cs typeface="Arial" panose="020B0604020202020204" pitchFamily="34" charset="0"/>
                </a:rPr>
                <a:t>Actitud</a:t>
              </a:r>
              <a:endParaRPr lang="es-E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sz="2400" dirty="0">
                  <a:latin typeface="Arial" panose="020B0604020202020204" pitchFamily="34" charset="0"/>
                  <a:cs typeface="Arial" panose="020B0604020202020204" pitchFamily="34" charset="0"/>
                </a:rPr>
                <a:t>Política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9128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ol 1">
            <a:extLst>
              <a:ext uri="{FF2B5EF4-FFF2-40B4-BE49-F238E27FC236}">
                <a16:creationId xmlns:a16="http://schemas.microsoft.com/office/drawing/2014/main" id="{F4108059-024A-4B0D-BCA4-70D9882B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395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altLang="ca-ES" dirty="0">
                <a:cs typeface="Arial" panose="020B0604020202020204" pitchFamily="34" charset="0"/>
              </a:rPr>
              <a:t>Dispositius sectorials i transversals</a:t>
            </a:r>
            <a:endParaRPr lang="es-ES" altLang="ca-ES" dirty="0">
              <a:cs typeface="Arial" panose="020B0604020202020204" pitchFamily="34" charset="0"/>
            </a:endParaRPr>
          </a:p>
        </p:txBody>
      </p:sp>
      <p:cxnSp>
        <p:nvCxnSpPr>
          <p:cNvPr id="14" name="Conector: angular 218">
            <a:extLst>
              <a:ext uri="{FF2B5EF4-FFF2-40B4-BE49-F238E27FC236}">
                <a16:creationId xmlns:a16="http://schemas.microsoft.com/office/drawing/2014/main" id="{D2732426-DB64-42B1-9C18-5D8D7290F7F7}"/>
              </a:ext>
            </a:extLst>
          </p:cNvPr>
          <p:cNvCxnSpPr>
            <a:cxnSpLocks/>
            <a:stCxn id="20" idx="3"/>
            <a:endCxn id="22" idx="2"/>
          </p:cNvCxnSpPr>
          <p:nvPr/>
        </p:nvCxnSpPr>
        <p:spPr bwMode="auto">
          <a:xfrm flipV="1">
            <a:off x="4308966" y="1966596"/>
            <a:ext cx="973931" cy="456920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QuadreDeText 110">
            <a:extLst>
              <a:ext uri="{FF2B5EF4-FFF2-40B4-BE49-F238E27FC236}">
                <a16:creationId xmlns:a16="http://schemas.microsoft.com/office/drawing/2014/main" id="{1E0939E2-9F23-4DD1-B1D4-E04EF9500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735" y="1329612"/>
            <a:ext cx="1087040" cy="648891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 dirty="0"/>
              <a:t>Contractacions</a:t>
            </a:r>
          </a:p>
          <a:p>
            <a:r>
              <a:rPr lang="ca-ES" altLang="ca-ES" sz="900" dirty="0"/>
              <a:t>Compres</a:t>
            </a:r>
          </a:p>
          <a:p>
            <a:r>
              <a:rPr lang="ca-ES" altLang="ca-ES" sz="900" dirty="0"/>
              <a:t>Serveis</a:t>
            </a:r>
          </a:p>
        </p:txBody>
      </p:sp>
      <p:sp>
        <p:nvSpPr>
          <p:cNvPr id="19" name="QuadreDeText 110">
            <a:extLst>
              <a:ext uri="{FF2B5EF4-FFF2-40B4-BE49-F238E27FC236}">
                <a16:creationId xmlns:a16="http://schemas.microsoft.com/office/drawing/2014/main" id="{3A7A59A2-2E0B-4757-A1A9-AED0133BF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924" y="3695045"/>
            <a:ext cx="1087041" cy="415545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chemeClr val="bg1"/>
                </a:solidFill>
              </a:rPr>
              <a:t>Dispositiu COVID-19</a:t>
            </a:r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03277EF8-0565-4866-9F46-61DC6F8BC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924" y="2229981"/>
            <a:ext cx="1087041" cy="387069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/>
              <a:t>Dept. Exteriors</a:t>
            </a:r>
          </a:p>
          <a:p>
            <a:r>
              <a:rPr lang="ca-ES" altLang="ca-ES" sz="900"/>
              <a:t>Oficina Electoral</a:t>
            </a:r>
          </a:p>
        </p:txBody>
      </p:sp>
      <p:sp>
        <p:nvSpPr>
          <p:cNvPr id="21" name="QuadreDeText 110">
            <a:extLst>
              <a:ext uri="{FF2B5EF4-FFF2-40B4-BE49-F238E27FC236}">
                <a16:creationId xmlns:a16="http://schemas.microsoft.com/office/drawing/2014/main" id="{80C0B712-5623-4981-9ECF-14893581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719" y="2100231"/>
            <a:ext cx="1088231" cy="648891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 dirty="0"/>
              <a:t>Dispositiu de dades i informació</a:t>
            </a:r>
          </a:p>
        </p:txBody>
      </p:sp>
      <p:sp>
        <p:nvSpPr>
          <p:cNvPr id="22" name="QuadreDeText 110">
            <a:extLst>
              <a:ext uri="{FF2B5EF4-FFF2-40B4-BE49-F238E27FC236}">
                <a16:creationId xmlns:a16="http://schemas.microsoft.com/office/drawing/2014/main" id="{D3372F89-CA68-4BE4-9090-8B5B1FEE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781" y="1580238"/>
            <a:ext cx="1088231" cy="386359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/>
              <a:t>Dispositius de comunicació</a:t>
            </a:r>
          </a:p>
        </p:txBody>
      </p:sp>
      <p:sp>
        <p:nvSpPr>
          <p:cNvPr id="23" name="QuadreDeText 110">
            <a:extLst>
              <a:ext uri="{FF2B5EF4-FFF2-40B4-BE49-F238E27FC236}">
                <a16:creationId xmlns:a16="http://schemas.microsoft.com/office/drawing/2014/main" id="{92F9AAD6-B880-42DC-A8D4-F4251322F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972" y="3442090"/>
            <a:ext cx="1088231" cy="414783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 dirty="0"/>
              <a:t>Locals electorals</a:t>
            </a:r>
          </a:p>
        </p:txBody>
      </p:sp>
      <p:sp>
        <p:nvSpPr>
          <p:cNvPr id="24" name="QuadreDeText 110">
            <a:extLst>
              <a:ext uri="{FF2B5EF4-FFF2-40B4-BE49-F238E27FC236}">
                <a16:creationId xmlns:a16="http://schemas.microsoft.com/office/drawing/2014/main" id="{BA0B63F0-E25F-4FA3-8B5C-AE8D81C3E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972" y="3892836"/>
            <a:ext cx="1088231" cy="41478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Ajuntaments</a:t>
            </a:r>
          </a:p>
        </p:txBody>
      </p:sp>
      <p:grpSp>
        <p:nvGrpSpPr>
          <p:cNvPr id="25" name="Grupo 7">
            <a:extLst>
              <a:ext uri="{FF2B5EF4-FFF2-40B4-BE49-F238E27FC236}">
                <a16:creationId xmlns:a16="http://schemas.microsoft.com/office/drawing/2014/main" id="{BB922C48-2410-459B-A8BB-D934901E45D2}"/>
              </a:ext>
            </a:extLst>
          </p:cNvPr>
          <p:cNvGrpSpPr>
            <a:grpSpLocks/>
          </p:cNvGrpSpPr>
          <p:nvPr/>
        </p:nvGrpSpPr>
        <p:grpSpPr bwMode="auto">
          <a:xfrm>
            <a:off x="1571719" y="3210146"/>
            <a:ext cx="1088231" cy="647700"/>
            <a:chOff x="374794" y="4666688"/>
            <a:chExt cx="1296143" cy="864000"/>
          </a:xfrm>
        </p:grpSpPr>
        <p:pic>
          <p:nvPicPr>
            <p:cNvPr id="26" name="Picture 81" descr="PROCICAT: pla d'actuació per pandèmies">
              <a:extLst>
                <a:ext uri="{FF2B5EF4-FFF2-40B4-BE49-F238E27FC236}">
                  <a16:creationId xmlns:a16="http://schemas.microsoft.com/office/drawing/2014/main" id="{55F928F8-A6C5-4F14-9235-29E7F8FFC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44"/>
            <a:stretch>
              <a:fillRect/>
            </a:stretch>
          </p:blipFill>
          <p:spPr bwMode="auto">
            <a:xfrm>
              <a:off x="377098" y="4666688"/>
              <a:ext cx="1293839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ángulo 6">
              <a:extLst>
                <a:ext uri="{FF2B5EF4-FFF2-40B4-BE49-F238E27FC236}">
                  <a16:creationId xmlns:a16="http://schemas.microsoft.com/office/drawing/2014/main" id="{3E3A55B9-22C1-46E5-A562-6CB7FF4AE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94" y="4897279"/>
              <a:ext cx="1293839" cy="33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013" b="1">
                  <a:solidFill>
                    <a:schemeClr val="bg1"/>
                  </a:solidFill>
                  <a:latin typeface="OpenSansRegular"/>
                </a:rPr>
                <a:t>PROCICAT</a:t>
              </a:r>
            </a:p>
          </p:txBody>
        </p:sp>
      </p:grpSp>
      <p:cxnSp>
        <p:nvCxnSpPr>
          <p:cNvPr id="28" name="Conector recto de flecha 157">
            <a:extLst>
              <a:ext uri="{FF2B5EF4-FFF2-40B4-BE49-F238E27FC236}">
                <a16:creationId xmlns:a16="http://schemas.microsoft.com/office/drawing/2014/main" id="{B34F74B9-99E6-4CCF-8B5D-576F90D5162C}"/>
              </a:ext>
            </a:extLst>
          </p:cNvPr>
          <p:cNvCxnSpPr>
            <a:cxnSpLocks/>
            <a:stCxn id="20" idx="1"/>
            <a:endCxn id="21" idx="3"/>
          </p:cNvCxnSpPr>
          <p:nvPr/>
        </p:nvCxnSpPr>
        <p:spPr bwMode="auto">
          <a:xfrm flipH="1">
            <a:off x="2659949" y="2423516"/>
            <a:ext cx="561975" cy="1161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ector recto de flecha 157">
            <a:extLst>
              <a:ext uri="{FF2B5EF4-FFF2-40B4-BE49-F238E27FC236}">
                <a16:creationId xmlns:a16="http://schemas.microsoft.com/office/drawing/2014/main" id="{AADA27FD-3407-4E46-B077-66C996F7F809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 bwMode="auto">
          <a:xfrm>
            <a:off x="3765445" y="2617050"/>
            <a:ext cx="0" cy="1077995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onector recto de flecha 157">
            <a:extLst>
              <a:ext uri="{FF2B5EF4-FFF2-40B4-BE49-F238E27FC236}">
                <a16:creationId xmlns:a16="http://schemas.microsoft.com/office/drawing/2014/main" id="{23F58F66-CAF0-40D2-B891-4313FF838DF7}"/>
              </a:ext>
            </a:extLst>
          </p:cNvPr>
          <p:cNvCxnSpPr>
            <a:cxnSpLocks/>
            <a:endCxn id="19" idx="1"/>
          </p:cNvCxnSpPr>
          <p:nvPr/>
        </p:nvCxnSpPr>
        <p:spPr bwMode="auto">
          <a:xfrm>
            <a:off x="2658016" y="3873320"/>
            <a:ext cx="563909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Conector recto de flecha 157">
            <a:extLst>
              <a:ext uri="{FF2B5EF4-FFF2-40B4-BE49-F238E27FC236}">
                <a16:creationId xmlns:a16="http://schemas.microsoft.com/office/drawing/2014/main" id="{CACA10E3-4C27-4298-985F-B58C0276119B}"/>
              </a:ext>
            </a:extLst>
          </p:cNvPr>
          <p:cNvCxnSpPr>
            <a:cxnSpLocks/>
            <a:stCxn id="20" idx="0"/>
            <a:endCxn id="18" idx="2"/>
          </p:cNvCxnSpPr>
          <p:nvPr/>
        </p:nvCxnSpPr>
        <p:spPr bwMode="auto">
          <a:xfrm flipH="1" flipV="1">
            <a:off x="3764255" y="1978503"/>
            <a:ext cx="1190" cy="251478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ector: angular 218">
            <a:extLst>
              <a:ext uri="{FF2B5EF4-FFF2-40B4-BE49-F238E27FC236}">
                <a16:creationId xmlns:a16="http://schemas.microsoft.com/office/drawing/2014/main" id="{137E4A1C-5E90-4716-B4B5-40C8469F3E4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 bwMode="auto">
          <a:xfrm rot="16200000" flipH="1">
            <a:off x="4112247" y="2270248"/>
            <a:ext cx="825040" cy="1518643"/>
          </a:xfrm>
          <a:prstGeom prst="bentConnector3">
            <a:avLst>
              <a:gd name="adj1" fmla="val 69118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ector recto de flecha 157">
            <a:extLst>
              <a:ext uri="{FF2B5EF4-FFF2-40B4-BE49-F238E27FC236}">
                <a16:creationId xmlns:a16="http://schemas.microsoft.com/office/drawing/2014/main" id="{990E2E53-9EF7-4B90-ADE0-09D93634BEAC}"/>
              </a:ext>
            </a:extLst>
          </p:cNvPr>
          <p:cNvCxnSpPr>
            <a:cxnSpLocks/>
            <a:stCxn id="19" idx="3"/>
          </p:cNvCxnSpPr>
          <p:nvPr/>
        </p:nvCxnSpPr>
        <p:spPr bwMode="auto">
          <a:xfrm flipV="1">
            <a:off x="4308966" y="3873320"/>
            <a:ext cx="429815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ector recto de flecha 157">
            <a:extLst>
              <a:ext uri="{FF2B5EF4-FFF2-40B4-BE49-F238E27FC236}">
                <a16:creationId xmlns:a16="http://schemas.microsoft.com/office/drawing/2014/main" id="{8CDED51E-6D3E-414B-B21C-975E1166E75B}"/>
              </a:ext>
            </a:extLst>
          </p:cNvPr>
          <p:cNvCxnSpPr>
            <a:cxnSpLocks/>
            <a:stCxn id="20" idx="3"/>
            <a:endCxn id="35" idx="1"/>
          </p:cNvCxnSpPr>
          <p:nvPr/>
        </p:nvCxnSpPr>
        <p:spPr bwMode="auto">
          <a:xfrm>
            <a:off x="4308965" y="2423516"/>
            <a:ext cx="1984772" cy="9525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QuadreDeText 110">
            <a:extLst>
              <a:ext uri="{FF2B5EF4-FFF2-40B4-BE49-F238E27FC236}">
                <a16:creationId xmlns:a16="http://schemas.microsoft.com/office/drawing/2014/main" id="{9E0BD2F8-24B9-46CA-8FA0-4238FE8C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737" y="2239506"/>
            <a:ext cx="1087041" cy="387069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/>
              <a:t>Dispositiu pel vot exterior</a:t>
            </a:r>
          </a:p>
        </p:txBody>
      </p:sp>
      <p:sp>
        <p:nvSpPr>
          <p:cNvPr id="36" name="QuadreDeText 110">
            <a:extLst>
              <a:ext uri="{FF2B5EF4-FFF2-40B4-BE49-F238E27FC236}">
                <a16:creationId xmlns:a16="http://schemas.microsoft.com/office/drawing/2014/main" id="{6A8E4308-A1F8-4D51-B16A-516EC558C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719" y="3910233"/>
            <a:ext cx="1088231" cy="5396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700" b="1" dirty="0"/>
              <a:t>Comissió Tècnica Pla </a:t>
            </a:r>
            <a:r>
              <a:rPr lang="ca-ES" altLang="ca-ES" sz="700" b="1" dirty="0" err="1"/>
              <a:t>Desconfinament</a:t>
            </a:r>
            <a:r>
              <a:rPr lang="ca-ES" altLang="ca-ES" sz="700" b="1" dirty="0"/>
              <a:t> Administracions Locals</a:t>
            </a:r>
          </a:p>
        </p:txBody>
      </p:sp>
      <p:sp>
        <p:nvSpPr>
          <p:cNvPr id="37" name="QuadreDeText 110">
            <a:extLst>
              <a:ext uri="{FF2B5EF4-FFF2-40B4-BE49-F238E27FC236}">
                <a16:creationId xmlns:a16="http://schemas.microsoft.com/office/drawing/2014/main" id="{26ECE908-B98E-4813-923C-E6EEDFD26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209" y="3544677"/>
            <a:ext cx="1121569" cy="6477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800" b="1" dirty="0"/>
              <a:t>Juntes electorals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800" b="1" dirty="0"/>
              <a:t>Oficina del Cens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800" b="1" dirty="0"/>
              <a:t>Correus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800" b="1" dirty="0"/>
              <a:t>Delegació Govern</a:t>
            </a:r>
          </a:p>
        </p:txBody>
      </p:sp>
      <p:cxnSp>
        <p:nvCxnSpPr>
          <p:cNvPr id="38" name="Conector: angular 218">
            <a:extLst>
              <a:ext uri="{FF2B5EF4-FFF2-40B4-BE49-F238E27FC236}">
                <a16:creationId xmlns:a16="http://schemas.microsoft.com/office/drawing/2014/main" id="{03EC8817-CDCB-43D2-A757-7EDA8AAADFB9}"/>
              </a:ext>
            </a:extLst>
          </p:cNvPr>
          <p:cNvCxnSpPr>
            <a:cxnSpLocks/>
            <a:stCxn id="20" idx="2"/>
            <a:endCxn id="37" idx="0"/>
          </p:cNvCxnSpPr>
          <p:nvPr/>
        </p:nvCxnSpPr>
        <p:spPr bwMode="auto">
          <a:xfrm rot="16200000" flipH="1">
            <a:off x="4828906" y="1553589"/>
            <a:ext cx="927627" cy="3054549"/>
          </a:xfrm>
          <a:prstGeom prst="bentConnector3">
            <a:avLst>
              <a:gd name="adj1" fmla="val 6109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ector recto de flecha 157">
            <a:extLst>
              <a:ext uri="{FF2B5EF4-FFF2-40B4-BE49-F238E27FC236}">
                <a16:creationId xmlns:a16="http://schemas.microsoft.com/office/drawing/2014/main" id="{F50BC7E2-60A6-42EF-B135-948227F94F98}"/>
              </a:ext>
            </a:extLst>
          </p:cNvPr>
          <p:cNvCxnSpPr>
            <a:cxnSpLocks/>
            <a:stCxn id="37" idx="1"/>
          </p:cNvCxnSpPr>
          <p:nvPr/>
        </p:nvCxnSpPr>
        <p:spPr bwMode="auto">
          <a:xfrm flipH="1">
            <a:off x="5827012" y="3868527"/>
            <a:ext cx="432197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QuadreDeText 110">
            <a:extLst>
              <a:ext uri="{FF2B5EF4-FFF2-40B4-BE49-F238E27FC236}">
                <a16:creationId xmlns:a16="http://schemas.microsoft.com/office/drawing/2014/main" id="{350CF940-6E7C-4212-B240-31E01EFD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781" y="2674701"/>
            <a:ext cx="1088231" cy="38635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Taula de Partits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Parlament</a:t>
            </a:r>
          </a:p>
        </p:txBody>
      </p:sp>
      <p:cxnSp>
        <p:nvCxnSpPr>
          <p:cNvPr id="41" name="Conector: angular 218">
            <a:extLst>
              <a:ext uri="{FF2B5EF4-FFF2-40B4-BE49-F238E27FC236}">
                <a16:creationId xmlns:a16="http://schemas.microsoft.com/office/drawing/2014/main" id="{E03DC0A7-FCEB-422E-BC92-5333F667329B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 bwMode="auto">
          <a:xfrm>
            <a:off x="4308966" y="2423515"/>
            <a:ext cx="973931" cy="251186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52614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: angular 218">
            <a:extLst>
              <a:ext uri="{FF2B5EF4-FFF2-40B4-BE49-F238E27FC236}">
                <a16:creationId xmlns:a16="http://schemas.microsoft.com/office/drawing/2014/main" id="{E322CD05-3B1D-4537-96CF-600FD51FD33D}"/>
              </a:ext>
            </a:extLst>
          </p:cNvPr>
          <p:cNvCxnSpPr>
            <a:cxnSpLocks/>
            <a:stCxn id="24" idx="2"/>
            <a:endCxn id="29" idx="0"/>
          </p:cNvCxnSpPr>
          <p:nvPr/>
        </p:nvCxnSpPr>
        <p:spPr bwMode="auto">
          <a:xfrm rot="16200000" flipH="1">
            <a:off x="3378274" y="1993856"/>
            <a:ext cx="371085" cy="2731859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ítol 1">
            <a:extLst>
              <a:ext uri="{FF2B5EF4-FFF2-40B4-BE49-F238E27FC236}">
                <a16:creationId xmlns:a16="http://schemas.microsoft.com/office/drawing/2014/main" id="{CF882F58-D657-4031-93B7-D192CDCC1B7D}"/>
              </a:ext>
            </a:extLst>
          </p:cNvPr>
          <p:cNvSpPr txBox="1">
            <a:spLocks/>
          </p:cNvSpPr>
          <p:nvPr/>
        </p:nvSpPr>
        <p:spPr>
          <a:xfrm>
            <a:off x="935038" y="240218"/>
            <a:ext cx="5875734" cy="54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0" i="0">
                <a:solidFill>
                  <a:srgbClr val="001789"/>
                </a:solidFill>
                <a:latin typeface="Georgia" panose="02040502050405020303" pitchFamily="18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ca-ES" altLang="ca-ES" dirty="0"/>
              <a:t>Dispositiu COVID-19</a:t>
            </a:r>
            <a:endParaRPr lang="es-ES" altLang="ca-ES" dirty="0"/>
          </a:p>
        </p:txBody>
      </p:sp>
      <p:sp>
        <p:nvSpPr>
          <p:cNvPr id="18" name="QuadreDeText 110">
            <a:extLst>
              <a:ext uri="{FF2B5EF4-FFF2-40B4-BE49-F238E27FC236}">
                <a16:creationId xmlns:a16="http://schemas.microsoft.com/office/drawing/2014/main" id="{6D962848-FCAC-4E51-A27C-E0E810C9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07" y="1869672"/>
            <a:ext cx="1187053" cy="351235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Vot presencial segur</a:t>
            </a:r>
          </a:p>
        </p:txBody>
      </p:sp>
      <p:sp>
        <p:nvSpPr>
          <p:cNvPr id="19" name="QuadreDeText 110">
            <a:extLst>
              <a:ext uri="{FF2B5EF4-FFF2-40B4-BE49-F238E27FC236}">
                <a16:creationId xmlns:a16="http://schemas.microsoft.com/office/drawing/2014/main" id="{DC3132F0-E552-48E7-B6C1-A190BD5C2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815" y="1356420"/>
            <a:ext cx="1187054" cy="35123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/>
              <a:t>Oficina del Cens Electoral</a:t>
            </a:r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ADC5F75E-8FC9-4C9D-A9D0-527E6B0D3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246" y="4102057"/>
            <a:ext cx="1187054" cy="2690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/>
              <a:t>Juntes Electorals</a:t>
            </a:r>
          </a:p>
        </p:txBody>
      </p:sp>
      <p:sp>
        <p:nvSpPr>
          <p:cNvPr id="21" name="QuadreDeText 110">
            <a:extLst>
              <a:ext uri="{FF2B5EF4-FFF2-40B4-BE49-F238E27FC236}">
                <a16:creationId xmlns:a16="http://schemas.microsoft.com/office/drawing/2014/main" id="{E865FDF3-9226-4C52-A561-6EEBA8F4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184" y="2823009"/>
            <a:ext cx="1188244" cy="351234"/>
          </a:xfrm>
          <a:prstGeom prst="rect">
            <a:avLst/>
          </a:prstGeom>
          <a:noFill/>
          <a:ln w="19050">
            <a:solidFill>
              <a:srgbClr val="F94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rgbClr val="FF0000"/>
                </a:solidFill>
              </a:rPr>
              <a:t>PROCICAT</a:t>
            </a:r>
          </a:p>
        </p:txBody>
      </p:sp>
      <p:sp>
        <p:nvSpPr>
          <p:cNvPr id="22" name="QuadreDeText 110">
            <a:extLst>
              <a:ext uri="{FF2B5EF4-FFF2-40B4-BE49-F238E27FC236}">
                <a16:creationId xmlns:a16="http://schemas.microsoft.com/office/drawing/2014/main" id="{353544BF-4BB9-42D2-8C21-C97A46D0A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184" y="2337234"/>
            <a:ext cx="1188244" cy="350044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Oficina de seguretat</a:t>
            </a:r>
          </a:p>
        </p:txBody>
      </p:sp>
      <p:sp>
        <p:nvSpPr>
          <p:cNvPr id="23" name="QuadreDeText 110">
            <a:extLst>
              <a:ext uri="{FF2B5EF4-FFF2-40B4-BE49-F238E27FC236}">
                <a16:creationId xmlns:a16="http://schemas.microsoft.com/office/drawing/2014/main" id="{5682F812-9022-45B7-A46B-7C75AB3F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07" y="2286893"/>
            <a:ext cx="1188244" cy="350044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Centre Recollida Informació</a:t>
            </a:r>
          </a:p>
        </p:txBody>
      </p:sp>
      <p:sp>
        <p:nvSpPr>
          <p:cNvPr id="24" name="QuadreDeText 110">
            <a:extLst>
              <a:ext uri="{FF2B5EF4-FFF2-40B4-BE49-F238E27FC236}">
                <a16:creationId xmlns:a16="http://schemas.microsoft.com/office/drawing/2014/main" id="{FE57B655-D2A3-4982-9FBE-B077C4C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765" y="2337234"/>
            <a:ext cx="1188244" cy="837009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Sub-direcció general de Processos Electorals</a:t>
            </a:r>
          </a:p>
        </p:txBody>
      </p:sp>
      <p:sp>
        <p:nvSpPr>
          <p:cNvPr id="25" name="QuadreDeText 110">
            <a:extLst>
              <a:ext uri="{FF2B5EF4-FFF2-40B4-BE49-F238E27FC236}">
                <a16:creationId xmlns:a16="http://schemas.microsoft.com/office/drawing/2014/main" id="{5502CE9C-22E6-42C4-9053-18715445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219" y="3975664"/>
            <a:ext cx="1187053" cy="27027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chemeClr val="bg1"/>
                </a:solidFill>
              </a:rPr>
              <a:t>Vot per correu</a:t>
            </a:r>
          </a:p>
        </p:txBody>
      </p:sp>
      <p:sp>
        <p:nvSpPr>
          <p:cNvPr id="26" name="QuadreDeText 110">
            <a:extLst>
              <a:ext uri="{FF2B5EF4-FFF2-40B4-BE49-F238E27FC236}">
                <a16:creationId xmlns:a16="http://schemas.microsoft.com/office/drawing/2014/main" id="{169277C6-35CB-4651-8BF8-958325724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75" y="1396901"/>
            <a:ext cx="1188244" cy="2702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Ajuntaments</a:t>
            </a:r>
          </a:p>
        </p:txBody>
      </p:sp>
      <p:sp>
        <p:nvSpPr>
          <p:cNvPr id="27" name="QuadreDeText 110">
            <a:extLst>
              <a:ext uri="{FF2B5EF4-FFF2-40B4-BE49-F238E27FC236}">
                <a16:creationId xmlns:a16="http://schemas.microsoft.com/office/drawing/2014/main" id="{DB2A22D8-C256-4B82-9FE0-D2BB8210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028" y="1869672"/>
            <a:ext cx="1188244" cy="351235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rgbClr val="92B9E4"/>
                </a:solidFill>
              </a:rPr>
              <a:t>Auditoria de seguretat</a:t>
            </a:r>
          </a:p>
        </p:txBody>
      </p:sp>
      <p:sp>
        <p:nvSpPr>
          <p:cNvPr id="28" name="QuadreDeText 110">
            <a:extLst>
              <a:ext uri="{FF2B5EF4-FFF2-40B4-BE49-F238E27FC236}">
                <a16:creationId xmlns:a16="http://schemas.microsoft.com/office/drawing/2014/main" id="{0F13A743-B7D8-4558-9201-19F4DE97D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057" y="3545328"/>
            <a:ext cx="1188244" cy="3512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Partits Polítics</a:t>
            </a:r>
          </a:p>
        </p:txBody>
      </p:sp>
      <p:sp>
        <p:nvSpPr>
          <p:cNvPr id="29" name="QuadreDeText 110">
            <a:extLst>
              <a:ext uri="{FF2B5EF4-FFF2-40B4-BE49-F238E27FC236}">
                <a16:creationId xmlns:a16="http://schemas.microsoft.com/office/drawing/2014/main" id="{B38787AB-1DF8-48BF-A274-CE76087FE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219" y="3545328"/>
            <a:ext cx="1187053" cy="351234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Informació a partits</a:t>
            </a:r>
          </a:p>
        </p:txBody>
      </p:sp>
      <p:sp>
        <p:nvSpPr>
          <p:cNvPr id="30" name="QuadreDeText 110">
            <a:extLst>
              <a:ext uri="{FF2B5EF4-FFF2-40B4-BE49-F238E27FC236}">
                <a16:creationId xmlns:a16="http://schemas.microsoft.com/office/drawing/2014/main" id="{3F2F39AC-9030-41E3-A158-4068C0890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07" y="2688134"/>
            <a:ext cx="1187053" cy="351234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Dispositiu Escrutini General</a:t>
            </a:r>
          </a:p>
        </p:txBody>
      </p:sp>
      <p:sp>
        <p:nvSpPr>
          <p:cNvPr id="31" name="QuadreDeText 110">
            <a:extLst>
              <a:ext uri="{FF2B5EF4-FFF2-40B4-BE49-F238E27FC236}">
                <a16:creationId xmlns:a16="http://schemas.microsoft.com/office/drawing/2014/main" id="{0AB554B3-703B-4718-A9DA-5828562CE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07" y="3084612"/>
            <a:ext cx="1187053" cy="351235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chemeClr val="bg1"/>
                </a:solidFill>
              </a:rPr>
              <a:t>Dispositiu al Parlament</a:t>
            </a:r>
          </a:p>
        </p:txBody>
      </p:sp>
      <p:cxnSp>
        <p:nvCxnSpPr>
          <p:cNvPr id="32" name="Conector recto de flecha 2">
            <a:extLst>
              <a:ext uri="{FF2B5EF4-FFF2-40B4-BE49-F238E27FC236}">
                <a16:creationId xmlns:a16="http://schemas.microsoft.com/office/drawing/2014/main" id="{8DC789B7-705B-46AF-B5A6-A78309A953E8}"/>
              </a:ext>
            </a:extLst>
          </p:cNvPr>
          <p:cNvCxnSpPr>
            <a:cxnSpLocks/>
            <a:stCxn id="24" idx="3"/>
            <a:endCxn id="40" idx="1"/>
          </p:cNvCxnSpPr>
          <p:nvPr/>
        </p:nvCxnSpPr>
        <p:spPr bwMode="auto">
          <a:xfrm>
            <a:off x="2792009" y="2755739"/>
            <a:ext cx="1544210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ector: angular 5">
            <a:extLst>
              <a:ext uri="{FF2B5EF4-FFF2-40B4-BE49-F238E27FC236}">
                <a16:creationId xmlns:a16="http://schemas.microsoft.com/office/drawing/2014/main" id="{2A28EC01-D633-4381-B8CD-F178AFAFAFDC}"/>
              </a:ext>
            </a:extLst>
          </p:cNvPr>
          <p:cNvCxnSpPr>
            <a:cxnSpLocks/>
            <a:stCxn id="21" idx="0"/>
            <a:endCxn id="40" idx="1"/>
          </p:cNvCxnSpPr>
          <p:nvPr/>
        </p:nvCxnSpPr>
        <p:spPr bwMode="auto">
          <a:xfrm rot="5400000" flipH="1" flipV="1">
            <a:off x="3890627" y="2377417"/>
            <a:ext cx="67271" cy="823913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ector: angular 57">
            <a:extLst>
              <a:ext uri="{FF2B5EF4-FFF2-40B4-BE49-F238E27FC236}">
                <a16:creationId xmlns:a16="http://schemas.microsoft.com/office/drawing/2014/main" id="{EA986AC8-64DF-4561-8EC4-625772C70C63}"/>
              </a:ext>
            </a:extLst>
          </p:cNvPr>
          <p:cNvCxnSpPr>
            <a:cxnSpLocks/>
            <a:stCxn id="22" idx="2"/>
            <a:endCxn id="40" idx="1"/>
          </p:cNvCxnSpPr>
          <p:nvPr/>
        </p:nvCxnSpPr>
        <p:spPr bwMode="auto">
          <a:xfrm rot="16200000" flipH="1">
            <a:off x="3890033" y="2309551"/>
            <a:ext cx="68461" cy="823913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Conector recto de flecha 58">
            <a:extLst>
              <a:ext uri="{FF2B5EF4-FFF2-40B4-BE49-F238E27FC236}">
                <a16:creationId xmlns:a16="http://schemas.microsoft.com/office/drawing/2014/main" id="{61D3BD6C-DFB7-446A-846B-66EC30223DC0}"/>
              </a:ext>
            </a:extLst>
          </p:cNvPr>
          <p:cNvCxnSpPr>
            <a:cxnSpLocks/>
            <a:stCxn id="40" idx="0"/>
            <a:endCxn id="27" idx="2"/>
          </p:cNvCxnSpPr>
          <p:nvPr/>
        </p:nvCxnSpPr>
        <p:spPr bwMode="auto">
          <a:xfrm flipH="1" flipV="1">
            <a:off x="4929150" y="2220907"/>
            <a:ext cx="596" cy="237771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onector recto de flecha 59">
            <a:extLst>
              <a:ext uri="{FF2B5EF4-FFF2-40B4-BE49-F238E27FC236}">
                <a16:creationId xmlns:a16="http://schemas.microsoft.com/office/drawing/2014/main" id="{77F32DFD-0820-4320-A068-F11764830702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 bwMode="auto">
          <a:xfrm>
            <a:off x="5523272" y="2045290"/>
            <a:ext cx="541735" cy="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ector recto de flecha 60">
            <a:extLst>
              <a:ext uri="{FF2B5EF4-FFF2-40B4-BE49-F238E27FC236}">
                <a16:creationId xmlns:a16="http://schemas.microsoft.com/office/drawing/2014/main" id="{2E4525B1-9F63-48B0-A55E-F9842B8D3F7E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 bwMode="auto">
          <a:xfrm>
            <a:off x="4923198" y="1667173"/>
            <a:ext cx="5953" cy="202499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ector: angular 61">
            <a:extLst>
              <a:ext uri="{FF2B5EF4-FFF2-40B4-BE49-F238E27FC236}">
                <a16:creationId xmlns:a16="http://schemas.microsoft.com/office/drawing/2014/main" id="{E8718CD2-486D-4CDC-86BE-2E880AD795A5}"/>
              </a:ext>
            </a:extLst>
          </p:cNvPr>
          <p:cNvCxnSpPr>
            <a:cxnSpLocks/>
            <a:stCxn id="40" idx="3"/>
            <a:endCxn id="23" idx="1"/>
          </p:cNvCxnSpPr>
          <p:nvPr/>
        </p:nvCxnSpPr>
        <p:spPr bwMode="auto">
          <a:xfrm flipV="1">
            <a:off x="5523272" y="2461915"/>
            <a:ext cx="541735" cy="293824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ector: angular 64">
            <a:extLst>
              <a:ext uri="{FF2B5EF4-FFF2-40B4-BE49-F238E27FC236}">
                <a16:creationId xmlns:a16="http://schemas.microsoft.com/office/drawing/2014/main" id="{D8F25E89-65D4-4CAF-B116-E9506B2B895A}"/>
              </a:ext>
            </a:extLst>
          </p:cNvPr>
          <p:cNvCxnSpPr>
            <a:cxnSpLocks/>
            <a:stCxn id="40" idx="3"/>
            <a:endCxn id="31" idx="1"/>
          </p:cNvCxnSpPr>
          <p:nvPr/>
        </p:nvCxnSpPr>
        <p:spPr bwMode="auto">
          <a:xfrm>
            <a:off x="5523272" y="2755738"/>
            <a:ext cx="541735" cy="504491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QuadreDeText 110">
            <a:extLst>
              <a:ext uri="{FF2B5EF4-FFF2-40B4-BE49-F238E27FC236}">
                <a16:creationId xmlns:a16="http://schemas.microsoft.com/office/drawing/2014/main" id="{08F9767D-14D9-40A2-8371-33ADE4A1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219" y="2458678"/>
            <a:ext cx="1187053" cy="59412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rgbClr val="92B9E4"/>
                </a:solidFill>
              </a:rPr>
              <a:t>Dispositius, material i instruccions de seguretat</a:t>
            </a:r>
          </a:p>
        </p:txBody>
      </p:sp>
      <p:sp>
        <p:nvSpPr>
          <p:cNvPr id="41" name="QuadreDeText 110">
            <a:extLst>
              <a:ext uri="{FF2B5EF4-FFF2-40B4-BE49-F238E27FC236}">
                <a16:creationId xmlns:a16="http://schemas.microsoft.com/office/drawing/2014/main" id="{D83E37BA-CB30-4309-B84E-BF8544A6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184" y="3411978"/>
            <a:ext cx="1188244" cy="617934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rgbClr val="92B9E4"/>
                </a:solidFill>
              </a:rPr>
              <a:t>Informació de seguretat i protocols de vot segur</a:t>
            </a:r>
          </a:p>
        </p:txBody>
      </p:sp>
      <p:cxnSp>
        <p:nvCxnSpPr>
          <p:cNvPr id="42" name="Conector: angular 81">
            <a:extLst>
              <a:ext uri="{FF2B5EF4-FFF2-40B4-BE49-F238E27FC236}">
                <a16:creationId xmlns:a16="http://schemas.microsoft.com/office/drawing/2014/main" id="{83F73902-C21B-4CF2-9A73-61BEC25F2E15}"/>
              </a:ext>
            </a:extLst>
          </p:cNvPr>
          <p:cNvCxnSpPr>
            <a:cxnSpLocks/>
            <a:stCxn id="24" idx="2"/>
            <a:endCxn id="41" idx="1"/>
          </p:cNvCxnSpPr>
          <p:nvPr/>
        </p:nvCxnSpPr>
        <p:spPr bwMode="auto">
          <a:xfrm rot="16200000" flipH="1">
            <a:off x="2284685" y="3087446"/>
            <a:ext cx="546702" cy="720297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Conector recto de flecha 126">
            <a:extLst>
              <a:ext uri="{FF2B5EF4-FFF2-40B4-BE49-F238E27FC236}">
                <a16:creationId xmlns:a16="http://schemas.microsoft.com/office/drawing/2014/main" id="{9BBE8BC9-2379-4A08-AD8D-6D57ADC3E07B}"/>
              </a:ext>
            </a:extLst>
          </p:cNvPr>
          <p:cNvCxnSpPr>
            <a:cxnSpLocks/>
            <a:stCxn id="21" idx="2"/>
            <a:endCxn id="41" idx="0"/>
          </p:cNvCxnSpPr>
          <p:nvPr/>
        </p:nvCxnSpPr>
        <p:spPr bwMode="auto">
          <a:xfrm>
            <a:off x="3512306" y="3174243"/>
            <a:ext cx="0" cy="237735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QuadreDeText 110">
            <a:extLst>
              <a:ext uri="{FF2B5EF4-FFF2-40B4-BE49-F238E27FC236}">
                <a16:creationId xmlns:a16="http://schemas.microsoft.com/office/drawing/2014/main" id="{08F888A0-94F3-4CF7-9ED7-8933CED65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219" y="4299700"/>
            <a:ext cx="1187053" cy="27027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Altres mesures</a:t>
            </a:r>
          </a:p>
        </p:txBody>
      </p:sp>
      <p:cxnSp>
        <p:nvCxnSpPr>
          <p:cNvPr id="45" name="Conector: angular 141">
            <a:extLst>
              <a:ext uri="{FF2B5EF4-FFF2-40B4-BE49-F238E27FC236}">
                <a16:creationId xmlns:a16="http://schemas.microsoft.com/office/drawing/2014/main" id="{3AB4B847-5E0E-41BF-A7E6-CF1E04C8299E}"/>
              </a:ext>
            </a:extLst>
          </p:cNvPr>
          <p:cNvCxnSpPr>
            <a:cxnSpLocks/>
            <a:stCxn id="20" idx="3"/>
            <a:endCxn id="30" idx="3"/>
          </p:cNvCxnSpPr>
          <p:nvPr/>
        </p:nvCxnSpPr>
        <p:spPr bwMode="auto">
          <a:xfrm flipH="1" flipV="1">
            <a:off x="7252059" y="2863751"/>
            <a:ext cx="20241" cy="1372847"/>
          </a:xfrm>
          <a:prstGeom prst="bentConnector3">
            <a:avLst>
              <a:gd name="adj1" fmla="val -847043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onector recto de flecha 157">
            <a:extLst>
              <a:ext uri="{FF2B5EF4-FFF2-40B4-BE49-F238E27FC236}">
                <a16:creationId xmlns:a16="http://schemas.microsoft.com/office/drawing/2014/main" id="{23B948FA-BC57-4F5D-BCDB-EF037933FBE9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 bwMode="auto">
          <a:xfrm>
            <a:off x="5523272" y="3720945"/>
            <a:ext cx="560785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onector: angular 171">
            <a:extLst>
              <a:ext uri="{FF2B5EF4-FFF2-40B4-BE49-F238E27FC236}">
                <a16:creationId xmlns:a16="http://schemas.microsoft.com/office/drawing/2014/main" id="{A6D2836E-1B11-48E7-8008-BF174B35E525}"/>
              </a:ext>
            </a:extLst>
          </p:cNvPr>
          <p:cNvCxnSpPr>
            <a:cxnSpLocks/>
            <a:stCxn id="41" idx="3"/>
            <a:endCxn id="29" idx="1"/>
          </p:cNvCxnSpPr>
          <p:nvPr/>
        </p:nvCxnSpPr>
        <p:spPr bwMode="auto">
          <a:xfrm>
            <a:off x="4106428" y="3720945"/>
            <a:ext cx="229791" cy="952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onector: angular 186">
            <a:extLst>
              <a:ext uri="{FF2B5EF4-FFF2-40B4-BE49-F238E27FC236}">
                <a16:creationId xmlns:a16="http://schemas.microsoft.com/office/drawing/2014/main" id="{0BBC13C9-9119-4E45-8043-60BEB5513367}"/>
              </a:ext>
            </a:extLst>
          </p:cNvPr>
          <p:cNvCxnSpPr>
            <a:cxnSpLocks/>
            <a:stCxn id="25" idx="3"/>
            <a:endCxn id="20" idx="1"/>
          </p:cNvCxnSpPr>
          <p:nvPr/>
        </p:nvCxnSpPr>
        <p:spPr bwMode="auto">
          <a:xfrm>
            <a:off x="5523272" y="4110800"/>
            <a:ext cx="561975" cy="125798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Conector: angular 189">
            <a:extLst>
              <a:ext uri="{FF2B5EF4-FFF2-40B4-BE49-F238E27FC236}">
                <a16:creationId xmlns:a16="http://schemas.microsoft.com/office/drawing/2014/main" id="{43BBE72E-D166-4D90-B054-7EF23D07B428}"/>
              </a:ext>
            </a:extLst>
          </p:cNvPr>
          <p:cNvCxnSpPr>
            <a:cxnSpLocks/>
            <a:stCxn id="44" idx="3"/>
            <a:endCxn id="20" idx="1"/>
          </p:cNvCxnSpPr>
          <p:nvPr/>
        </p:nvCxnSpPr>
        <p:spPr bwMode="auto">
          <a:xfrm flipV="1">
            <a:off x="5523272" y="4236597"/>
            <a:ext cx="561975" cy="197644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Conector: angular 192">
            <a:extLst>
              <a:ext uri="{FF2B5EF4-FFF2-40B4-BE49-F238E27FC236}">
                <a16:creationId xmlns:a16="http://schemas.microsoft.com/office/drawing/2014/main" id="{461093E5-85E4-472D-83D3-A6E7BF9646CF}"/>
              </a:ext>
            </a:extLst>
          </p:cNvPr>
          <p:cNvCxnSpPr>
            <a:cxnSpLocks/>
            <a:stCxn id="24" idx="2"/>
            <a:endCxn id="25" idx="1"/>
          </p:cNvCxnSpPr>
          <p:nvPr/>
        </p:nvCxnSpPr>
        <p:spPr bwMode="auto">
          <a:xfrm rot="16200000" flipH="1">
            <a:off x="2798775" y="2573355"/>
            <a:ext cx="936557" cy="2138332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onector: angular 195">
            <a:extLst>
              <a:ext uri="{FF2B5EF4-FFF2-40B4-BE49-F238E27FC236}">
                <a16:creationId xmlns:a16="http://schemas.microsoft.com/office/drawing/2014/main" id="{C9033E4E-2DFA-4F99-9EF6-DA6F8454726B}"/>
              </a:ext>
            </a:extLst>
          </p:cNvPr>
          <p:cNvCxnSpPr>
            <a:cxnSpLocks/>
            <a:stCxn id="24" idx="2"/>
            <a:endCxn id="44" idx="1"/>
          </p:cNvCxnSpPr>
          <p:nvPr/>
        </p:nvCxnSpPr>
        <p:spPr bwMode="auto">
          <a:xfrm rot="16200000" flipH="1">
            <a:off x="2636757" y="2735373"/>
            <a:ext cx="1260593" cy="2138332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Conector recto de flecha 199">
            <a:extLst>
              <a:ext uri="{FF2B5EF4-FFF2-40B4-BE49-F238E27FC236}">
                <a16:creationId xmlns:a16="http://schemas.microsoft.com/office/drawing/2014/main" id="{55D8DDBF-FF25-438D-B35E-E44040A9965B}"/>
              </a:ext>
            </a:extLst>
          </p:cNvPr>
          <p:cNvCxnSpPr>
            <a:cxnSpLocks/>
            <a:stCxn id="26" idx="3"/>
            <a:endCxn id="19" idx="1"/>
          </p:cNvCxnSpPr>
          <p:nvPr/>
        </p:nvCxnSpPr>
        <p:spPr bwMode="auto">
          <a:xfrm>
            <a:off x="5517319" y="1532037"/>
            <a:ext cx="546497" cy="0"/>
          </a:xfrm>
          <a:prstGeom prst="straightConnector1">
            <a:avLst/>
          </a:prstGeom>
          <a:noFill/>
          <a:ln w="635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QuadreDeText 110">
            <a:extLst>
              <a:ext uri="{FF2B5EF4-FFF2-40B4-BE49-F238E27FC236}">
                <a16:creationId xmlns:a16="http://schemas.microsoft.com/office/drawing/2014/main" id="{B2F4EFCA-3DC1-403B-84D4-4D6FA88AC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959" y="1789138"/>
            <a:ext cx="998935" cy="134540"/>
          </a:xfrm>
          <a:prstGeom prst="rect">
            <a:avLst/>
          </a:prstGeom>
          <a:noFill/>
          <a:ln w="19050">
            <a:solidFill>
              <a:srgbClr val="F94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675" b="1" dirty="0">
                <a:solidFill>
                  <a:srgbClr val="FF0000"/>
                </a:solidFill>
              </a:rPr>
              <a:t>Generalitat</a:t>
            </a:r>
          </a:p>
        </p:txBody>
      </p:sp>
      <p:sp>
        <p:nvSpPr>
          <p:cNvPr id="54" name="QuadreDeText 110">
            <a:extLst>
              <a:ext uri="{FF2B5EF4-FFF2-40B4-BE49-F238E27FC236}">
                <a16:creationId xmlns:a16="http://schemas.microsoft.com/office/drawing/2014/main" id="{C79FB9E3-B438-45E9-B3F7-433A9F17F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959" y="1603401"/>
            <a:ext cx="998935" cy="134540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675" b="1" dirty="0">
                <a:solidFill>
                  <a:schemeClr val="bg1"/>
                </a:solidFill>
              </a:rPr>
              <a:t>Organització</a:t>
            </a:r>
          </a:p>
        </p:txBody>
      </p:sp>
      <p:sp>
        <p:nvSpPr>
          <p:cNvPr id="55" name="QuadreDeText 110">
            <a:extLst>
              <a:ext uri="{FF2B5EF4-FFF2-40B4-BE49-F238E27FC236}">
                <a16:creationId xmlns:a16="http://schemas.microsoft.com/office/drawing/2014/main" id="{0298F10D-7652-4BD8-9998-3AFFCA2FE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959" y="1425997"/>
            <a:ext cx="998935" cy="1345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675" b="1"/>
              <a:t>Altra Administració</a:t>
            </a:r>
          </a:p>
        </p:txBody>
      </p:sp>
      <p:sp>
        <p:nvSpPr>
          <p:cNvPr id="56" name="QuadreDeText 110">
            <a:extLst>
              <a:ext uri="{FF2B5EF4-FFF2-40B4-BE49-F238E27FC236}">
                <a16:creationId xmlns:a16="http://schemas.microsoft.com/office/drawing/2014/main" id="{0FC27E9B-6DC2-4799-9B48-978B4CBEE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159" y="1777232"/>
            <a:ext cx="998935" cy="134540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675" b="1">
                <a:solidFill>
                  <a:srgbClr val="92B9E4"/>
                </a:solidFill>
              </a:rPr>
              <a:t>M</a:t>
            </a:r>
            <a:r>
              <a:rPr lang="ca-ES" altLang="ca-ES" sz="675" b="1">
                <a:solidFill>
                  <a:srgbClr val="92B9E4"/>
                </a:solidFill>
              </a:rPr>
              <a:t>esures seguretat</a:t>
            </a:r>
          </a:p>
        </p:txBody>
      </p:sp>
      <p:sp>
        <p:nvSpPr>
          <p:cNvPr id="57" name="QuadreDeText 110">
            <a:extLst>
              <a:ext uri="{FF2B5EF4-FFF2-40B4-BE49-F238E27FC236}">
                <a16:creationId xmlns:a16="http://schemas.microsoft.com/office/drawing/2014/main" id="{A6AC9B14-9038-4900-83D1-A62C5616E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159" y="1425997"/>
            <a:ext cx="998935" cy="13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675" b="1"/>
              <a:t>Llegenda:</a:t>
            </a:r>
          </a:p>
        </p:txBody>
      </p:sp>
      <p:sp>
        <p:nvSpPr>
          <p:cNvPr id="58" name="QuadreDeText 110">
            <a:extLst>
              <a:ext uri="{FF2B5EF4-FFF2-40B4-BE49-F238E27FC236}">
                <a16:creationId xmlns:a16="http://schemas.microsoft.com/office/drawing/2014/main" id="{81A66A17-3DD1-40C1-ADC9-B2064087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159" y="1603401"/>
            <a:ext cx="998935" cy="134540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675" b="1">
                <a:solidFill>
                  <a:schemeClr val="bg1"/>
                </a:solidFill>
              </a:rPr>
              <a:t>Vot segur</a:t>
            </a:r>
            <a:endParaRPr lang="ca-ES" altLang="ca-ES" sz="675" b="1">
              <a:solidFill>
                <a:schemeClr val="bg1"/>
              </a:solidFill>
            </a:endParaRPr>
          </a:p>
        </p:txBody>
      </p:sp>
      <p:sp>
        <p:nvSpPr>
          <p:cNvPr id="59" name="QuadreDeText 110">
            <a:extLst>
              <a:ext uri="{FF2B5EF4-FFF2-40B4-BE49-F238E27FC236}">
                <a16:creationId xmlns:a16="http://schemas.microsoft.com/office/drawing/2014/main" id="{13B6DA8B-0FD6-498A-B681-1E48A3D17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765" y="2012194"/>
            <a:ext cx="1188244" cy="269081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Dept. A. Exterior</a:t>
            </a:r>
          </a:p>
        </p:txBody>
      </p:sp>
      <p:cxnSp>
        <p:nvCxnSpPr>
          <p:cNvPr id="60" name="Conector recto de flecha 226">
            <a:extLst>
              <a:ext uri="{FF2B5EF4-FFF2-40B4-BE49-F238E27FC236}">
                <a16:creationId xmlns:a16="http://schemas.microsoft.com/office/drawing/2014/main" id="{9D57ADC8-8BCA-434F-B53F-EAA4664202FD}"/>
              </a:ext>
            </a:extLst>
          </p:cNvPr>
          <p:cNvCxnSpPr>
            <a:cxnSpLocks/>
            <a:stCxn id="59" idx="2"/>
            <a:endCxn id="24" idx="0"/>
          </p:cNvCxnSpPr>
          <p:nvPr/>
        </p:nvCxnSpPr>
        <p:spPr bwMode="auto">
          <a:xfrm>
            <a:off x="2197887" y="2281275"/>
            <a:ext cx="0" cy="5596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ector: angular 61">
            <a:extLst>
              <a:ext uri="{FF2B5EF4-FFF2-40B4-BE49-F238E27FC236}">
                <a16:creationId xmlns:a16="http://schemas.microsoft.com/office/drawing/2014/main" id="{DB958845-2878-4A5A-AC12-8E6AFA0E38C1}"/>
              </a:ext>
            </a:extLst>
          </p:cNvPr>
          <p:cNvCxnSpPr>
            <a:cxnSpLocks/>
            <a:stCxn id="40" idx="3"/>
            <a:endCxn id="30" idx="1"/>
          </p:cNvCxnSpPr>
          <p:nvPr/>
        </p:nvCxnSpPr>
        <p:spPr bwMode="auto">
          <a:xfrm>
            <a:off x="5523272" y="2755739"/>
            <a:ext cx="541735" cy="108012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10119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C796BB13-3D76-4D7B-AFF5-F2C89285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39" y="24004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escenaris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206E8B2E-6288-4005-BC6D-B6A98BEADCE9}"/>
              </a:ext>
            </a:extLst>
          </p:cNvPr>
          <p:cNvGraphicFramePr>
            <a:graphicFrameLocks noGrp="1"/>
          </p:cNvGraphicFramePr>
          <p:nvPr/>
        </p:nvGraphicFramePr>
        <p:xfrm>
          <a:off x="1763316" y="1599646"/>
          <a:ext cx="5617369" cy="2053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57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296516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564606">
                <a:tc>
                  <a:txBody>
                    <a:bodyPr/>
                    <a:lstStyle/>
                    <a:p>
                      <a:pPr algn="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Objectiu</a:t>
                      </a:r>
                    </a:p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Drets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  <a:tr h="304760"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49588"/>
                  </a:ext>
                </a:extLst>
              </a:tr>
              <a:tr h="295137"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35131"/>
                  </a:ext>
                </a:extLst>
              </a:tr>
              <a:tr h="298344"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2055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36611"/>
                  </a:ext>
                </a:extLst>
              </a:tr>
              <a:tr h="307967"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Implantació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2190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F58602AE-C905-4323-9AD0-D39FA7BCF5E3}"/>
              </a:ext>
            </a:extLst>
          </p:cNvPr>
          <p:cNvGraphicFramePr>
            <a:graphicFrameLocks noGrp="1"/>
          </p:cNvGraphicFramePr>
          <p:nvPr/>
        </p:nvGraphicFramePr>
        <p:xfrm>
          <a:off x="1763315" y="3947156"/>
          <a:ext cx="5617366" cy="382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349">
                  <a:extLst>
                    <a:ext uri="{9D8B030D-6E8A-4147-A177-3AD203B41FA5}">
                      <a16:colId xmlns:a16="http://schemas.microsoft.com/office/drawing/2014/main" val="2860073491"/>
                    </a:ext>
                  </a:extLst>
                </a:gridCol>
                <a:gridCol w="1123349">
                  <a:extLst>
                    <a:ext uri="{9D8B030D-6E8A-4147-A177-3AD203B41FA5}">
                      <a16:colId xmlns:a16="http://schemas.microsoft.com/office/drawing/2014/main" val="1259045953"/>
                    </a:ext>
                  </a:extLst>
                </a:gridCol>
                <a:gridCol w="1123349">
                  <a:extLst>
                    <a:ext uri="{9D8B030D-6E8A-4147-A177-3AD203B41FA5}">
                      <a16:colId xmlns:a16="http://schemas.microsoft.com/office/drawing/2014/main" val="1352562375"/>
                    </a:ext>
                  </a:extLst>
                </a:gridCol>
                <a:gridCol w="1123349">
                  <a:extLst>
                    <a:ext uri="{9D8B030D-6E8A-4147-A177-3AD203B41FA5}">
                      <a16:colId xmlns:a16="http://schemas.microsoft.com/office/drawing/2014/main" val="2064580375"/>
                    </a:ext>
                  </a:extLst>
                </a:gridCol>
                <a:gridCol w="1123970">
                  <a:extLst>
                    <a:ext uri="{9D8B030D-6E8A-4147-A177-3AD203B41FA5}">
                      <a16:colId xmlns:a16="http://schemas.microsoft.com/office/drawing/2014/main" val="288668433"/>
                    </a:ext>
                  </a:extLst>
                </a:gridCol>
              </a:tblGrid>
              <a:tr h="382429">
                <a:tc>
                  <a:txBody>
                    <a:bodyPr/>
                    <a:lstStyle/>
                    <a:p>
                      <a:pPr algn="ctr"/>
                      <a:r>
                        <a:rPr lang="ca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sense afectacions</a:t>
                      </a:r>
                      <a:endParaRPr lang="ca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sense impacte</a:t>
                      </a:r>
                      <a:endParaRPr lang="ca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menors</a:t>
                      </a:r>
                      <a:endParaRPr lang="ca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crítiques</a:t>
                      </a:r>
                      <a:endParaRPr lang="ca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molt crítiques</a:t>
                      </a:r>
                      <a:endParaRPr lang="ca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8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650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A90249C7-5AD5-4926-B303-19E42160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4004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escenaris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5CEBFFF-5769-43BD-A1E7-56CCF3048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9368"/>
          <a:stretch/>
        </p:blipFill>
        <p:spPr>
          <a:xfrm>
            <a:off x="2013145" y="1260210"/>
            <a:ext cx="5439665" cy="161801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4E42C0F-20A0-4F63-A54C-1D6C964FEF60}"/>
              </a:ext>
            </a:extLst>
          </p:cNvPr>
          <p:cNvSpPr txBox="1"/>
          <p:nvPr/>
        </p:nvSpPr>
        <p:spPr>
          <a:xfrm>
            <a:off x="2601851" y="3020506"/>
            <a:ext cx="37753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85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ol 1">
            <a:extLst>
              <a:ext uri="{FF2B5EF4-FFF2-40B4-BE49-F238E27FC236}">
                <a16:creationId xmlns:a16="http://schemas.microsoft.com/office/drawing/2014/main" id="{2DC16E14-80B8-44D9-819B-FCF8F7F7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4004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escenaris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4C2E484-8BA8-407A-9497-CE4DC0D995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42367"/>
          <a:stretch/>
        </p:blipFill>
        <p:spPr>
          <a:xfrm>
            <a:off x="2020554" y="1540381"/>
            <a:ext cx="4968000" cy="266904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544343-8089-49CF-8B81-B86976562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95925"/>
          <a:stretch/>
        </p:blipFill>
        <p:spPr>
          <a:xfrm>
            <a:off x="2020554" y="1230937"/>
            <a:ext cx="4968000" cy="324999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62490DC-5575-4A2E-BDC0-FE8ABB088779}"/>
              </a:ext>
            </a:extLst>
          </p:cNvPr>
          <p:cNvSpPr txBox="1"/>
          <p:nvPr/>
        </p:nvSpPr>
        <p:spPr>
          <a:xfrm>
            <a:off x="2631785" y="4245936"/>
            <a:ext cx="37753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003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ol 1">
            <a:extLst>
              <a:ext uri="{FF2B5EF4-FFF2-40B4-BE49-F238E27FC236}">
                <a16:creationId xmlns:a16="http://schemas.microsoft.com/office/drawing/2014/main" id="{BC492F96-3036-4A0E-A049-AE41CFD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875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escenaris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497300A-17CF-4F26-AED4-4B8C98D0FD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3" b="2022"/>
          <a:stretch/>
        </p:blipFill>
        <p:spPr>
          <a:xfrm>
            <a:off x="2019872" y="1529498"/>
            <a:ext cx="4968552" cy="292034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65529D4-BA73-4476-A6A4-1F88ED067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95925"/>
          <a:stretch/>
        </p:blipFill>
        <p:spPr>
          <a:xfrm>
            <a:off x="2019872" y="1224180"/>
            <a:ext cx="4968552" cy="32503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911D5CC-3A52-4615-B77A-F851A3106896}"/>
              </a:ext>
            </a:extLst>
          </p:cNvPr>
          <p:cNvSpPr txBox="1"/>
          <p:nvPr/>
        </p:nvSpPr>
        <p:spPr>
          <a:xfrm>
            <a:off x="2631785" y="4524241"/>
            <a:ext cx="37753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50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ol 1">
            <a:extLst>
              <a:ext uri="{FF2B5EF4-FFF2-40B4-BE49-F238E27FC236}">
                <a16:creationId xmlns:a16="http://schemas.microsoft.com/office/drawing/2014/main" id="{BC492F96-3036-4A0E-A049-AE41CFD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8756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Quadre de comandament</a:t>
            </a:r>
          </a:p>
        </p:txBody>
      </p:sp>
      <p:sp>
        <p:nvSpPr>
          <p:cNvPr id="20" name="Subtítol 5">
            <a:extLst>
              <a:ext uri="{FF2B5EF4-FFF2-40B4-BE49-F238E27FC236}">
                <a16:creationId xmlns:a16="http://schemas.microsoft.com/office/drawing/2014/main" id="{04A24EDA-F7E7-FEB4-0D39-1FC9351D4503}"/>
              </a:ext>
            </a:extLst>
          </p:cNvPr>
          <p:cNvSpPr txBox="1">
            <a:spLocks/>
          </p:cNvSpPr>
          <p:nvPr/>
        </p:nvSpPr>
        <p:spPr>
          <a:xfrm>
            <a:off x="1410300" y="922617"/>
            <a:ext cx="6348054" cy="33234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Escenaris</a:t>
            </a:r>
          </a:p>
          <a:p>
            <a:pPr algn="l"/>
            <a:endParaRPr 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a-E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Tasques i riscos    </a:t>
            </a:r>
            <a:r>
              <a:rPr lang="ca-ES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 en el moment d’ajornar les eleccions</a:t>
            </a:r>
            <a:endParaRPr 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E6464E4C-3DC3-A787-4E14-DA6A6F3B8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31811"/>
              </p:ext>
            </p:extLst>
          </p:nvPr>
        </p:nvGraphicFramePr>
        <p:xfrm>
          <a:off x="1466762" y="1279358"/>
          <a:ext cx="6287691" cy="497050"/>
        </p:xfrm>
        <a:graphic>
          <a:graphicData uri="http://schemas.openxmlformats.org/drawingml/2006/table">
            <a:tbl>
              <a:tblPr/>
              <a:tblGrid>
                <a:gridCol w="1183468">
                  <a:extLst>
                    <a:ext uri="{9D8B030D-6E8A-4147-A177-3AD203B41FA5}">
                      <a16:colId xmlns:a16="http://schemas.microsoft.com/office/drawing/2014/main" val="1109649796"/>
                    </a:ext>
                  </a:extLst>
                </a:gridCol>
                <a:gridCol w="564837">
                  <a:extLst>
                    <a:ext uri="{9D8B030D-6E8A-4147-A177-3AD203B41FA5}">
                      <a16:colId xmlns:a16="http://schemas.microsoft.com/office/drawing/2014/main" val="1476721132"/>
                    </a:ext>
                  </a:extLst>
                </a:gridCol>
                <a:gridCol w="713805">
                  <a:extLst>
                    <a:ext uri="{9D8B030D-6E8A-4147-A177-3AD203B41FA5}">
                      <a16:colId xmlns:a16="http://schemas.microsoft.com/office/drawing/2014/main" val="770794414"/>
                    </a:ext>
                  </a:extLst>
                </a:gridCol>
                <a:gridCol w="496560">
                  <a:extLst>
                    <a:ext uri="{9D8B030D-6E8A-4147-A177-3AD203B41FA5}">
                      <a16:colId xmlns:a16="http://schemas.microsoft.com/office/drawing/2014/main" val="2063384125"/>
                    </a:ext>
                  </a:extLst>
                </a:gridCol>
                <a:gridCol w="554492">
                  <a:extLst>
                    <a:ext uri="{9D8B030D-6E8A-4147-A177-3AD203B41FA5}">
                      <a16:colId xmlns:a16="http://schemas.microsoft.com/office/drawing/2014/main" val="3747680119"/>
                    </a:ext>
                  </a:extLst>
                </a:gridCol>
                <a:gridCol w="537940">
                  <a:extLst>
                    <a:ext uri="{9D8B030D-6E8A-4147-A177-3AD203B41FA5}">
                      <a16:colId xmlns:a16="http://schemas.microsoft.com/office/drawing/2014/main" val="462774373"/>
                    </a:ext>
                  </a:extLst>
                </a:gridCol>
                <a:gridCol w="554492">
                  <a:extLst>
                    <a:ext uri="{9D8B030D-6E8A-4147-A177-3AD203B41FA5}">
                      <a16:colId xmlns:a16="http://schemas.microsoft.com/office/drawing/2014/main" val="63941322"/>
                    </a:ext>
                  </a:extLst>
                </a:gridCol>
                <a:gridCol w="554492">
                  <a:extLst>
                    <a:ext uri="{9D8B030D-6E8A-4147-A177-3AD203B41FA5}">
                      <a16:colId xmlns:a16="http://schemas.microsoft.com/office/drawing/2014/main" val="3919974253"/>
                    </a:ext>
                  </a:extLst>
                </a:gridCol>
                <a:gridCol w="465525">
                  <a:extLst>
                    <a:ext uri="{9D8B030D-6E8A-4147-A177-3AD203B41FA5}">
                      <a16:colId xmlns:a16="http://schemas.microsoft.com/office/drawing/2014/main" val="2598390189"/>
                    </a:ext>
                  </a:extLst>
                </a:gridCol>
                <a:gridCol w="662080">
                  <a:extLst>
                    <a:ext uri="{9D8B030D-6E8A-4147-A177-3AD203B41FA5}">
                      <a16:colId xmlns:a16="http://schemas.microsoft.com/office/drawing/2014/main" val="1546768439"/>
                    </a:ext>
                  </a:extLst>
                </a:gridCol>
              </a:tblGrid>
              <a:tr h="99410"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Escenari</a:t>
                      </a:r>
                    </a:p>
                  </a:txBody>
                  <a:tcPr marL="6213" marR="6213" marT="62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EPC21-Normal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EPC21-Novanormal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EPC21-Local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EPC21-Tram4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EPC21-Tram3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EPC21-Tram2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EPC21-Tram1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EPC21-Atura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EPC21-Confinam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45351"/>
                  </a:ext>
                </a:extLst>
              </a:tr>
              <a:tr h="99410"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Mobilitat</a:t>
                      </a:r>
                    </a:p>
                  </a:txBody>
                  <a:tcPr marL="6213" marR="6213" marT="62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415766"/>
                  </a:ext>
                </a:extLst>
              </a:tr>
              <a:tr h="99410"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Activitat social</a:t>
                      </a:r>
                    </a:p>
                  </a:txBody>
                  <a:tcPr marL="6213" marR="6213" marT="62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92470"/>
                  </a:ext>
                </a:extLst>
              </a:tr>
              <a:tr h="99410"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Qüestions electorals</a:t>
                      </a:r>
                    </a:p>
                  </a:txBody>
                  <a:tcPr marL="6213" marR="6213" marT="62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317874"/>
                  </a:ext>
                </a:extLst>
              </a:tr>
              <a:tr h="99410"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Protocol Eleccions COVID19</a:t>
                      </a:r>
                    </a:p>
                  </a:txBody>
                  <a:tcPr marL="6213" marR="6213" marT="62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719592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3D7DD9B7-CE73-DFED-DD4B-C932E07E5FAD}"/>
              </a:ext>
            </a:extLst>
          </p:cNvPr>
          <p:cNvSpPr txBox="1"/>
          <p:nvPr/>
        </p:nvSpPr>
        <p:spPr>
          <a:xfrm>
            <a:off x="3334931" y="1378871"/>
            <a:ext cx="325153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a-ES" sz="7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Progressió d’acord amb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a-ES" sz="7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valor de l’RT varia significativament i persistentment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a-ES" sz="7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nombre d’ hospitalitzacions varia significativament i persistentment</a:t>
            </a:r>
            <a:endParaRPr lang="ca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DA57A952-2F9F-4586-1CE2-16E4BEB6E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205781"/>
              </p:ext>
            </p:extLst>
          </p:nvPr>
        </p:nvGraphicFramePr>
        <p:xfrm>
          <a:off x="1450648" y="2061827"/>
          <a:ext cx="2986580" cy="2648872"/>
        </p:xfrm>
        <a:graphic>
          <a:graphicData uri="http://schemas.openxmlformats.org/drawingml/2006/table">
            <a:tbl>
              <a:tblPr firstRow="1" firstCol="1" bandRow="1"/>
              <a:tblGrid>
                <a:gridCol w="995684">
                  <a:extLst>
                    <a:ext uri="{9D8B030D-6E8A-4147-A177-3AD203B41FA5}">
                      <a16:colId xmlns:a16="http://schemas.microsoft.com/office/drawing/2014/main" val="3523240805"/>
                    </a:ext>
                  </a:extLst>
                </a:gridCol>
                <a:gridCol w="663320">
                  <a:extLst>
                    <a:ext uri="{9D8B030D-6E8A-4147-A177-3AD203B41FA5}">
                      <a16:colId xmlns:a16="http://schemas.microsoft.com/office/drawing/2014/main" val="1185247060"/>
                    </a:ext>
                  </a:extLst>
                </a:gridCol>
                <a:gridCol w="663788">
                  <a:extLst>
                    <a:ext uri="{9D8B030D-6E8A-4147-A177-3AD203B41FA5}">
                      <a16:colId xmlns:a16="http://schemas.microsoft.com/office/drawing/2014/main" val="3292168947"/>
                    </a:ext>
                  </a:extLst>
                </a:gridCol>
                <a:gridCol w="663788">
                  <a:extLst>
                    <a:ext uri="{9D8B030D-6E8A-4147-A177-3AD203B41FA5}">
                      <a16:colId xmlns:a16="http://schemas.microsoft.com/office/drawing/2014/main" val="372166786"/>
                    </a:ext>
                  </a:extLst>
                </a:gridCol>
              </a:tblGrid>
              <a:tr h="172068">
                <a:tc>
                  <a:txBody>
                    <a:bodyPr/>
                    <a:lstStyle/>
                    <a:p>
                      <a:pPr algn="ctr"/>
                      <a:r>
                        <a:rPr lang="ca-ES" sz="5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5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0470"/>
                  </a:ext>
                </a:extLst>
              </a:tr>
              <a:tr h="112582">
                <a:tc rowSpan="2">
                  <a:txBody>
                    <a:bodyPr/>
                    <a:lstStyle/>
                    <a:p>
                      <a:pPr algn="just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73559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64213"/>
                  </a:ext>
                </a:extLst>
              </a:tr>
              <a:tr h="112582">
                <a:tc rowSpan="2">
                  <a:txBody>
                    <a:bodyPr/>
                    <a:lstStyle/>
                    <a:p>
                      <a:pPr algn="just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67399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835612"/>
                  </a:ext>
                </a:extLst>
              </a:tr>
              <a:tr h="112582">
                <a:tc rowSpan="9">
                  <a:txBody>
                    <a:bodyPr/>
                    <a:lstStyle/>
                    <a:p>
                      <a:pPr algn="just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801971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10801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54426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792828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428138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739422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579939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48556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20253"/>
                  </a:ext>
                </a:extLst>
              </a:tr>
              <a:tr h="112582">
                <a:tc rowSpan="5">
                  <a:txBody>
                    <a:bodyPr/>
                    <a:lstStyle/>
                    <a:p>
                      <a:pPr algn="just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56808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18082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97997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776235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592894"/>
                  </a:ext>
                </a:extLst>
              </a:tr>
              <a:tr h="112582">
                <a:tc rowSpan="4">
                  <a:txBody>
                    <a:bodyPr/>
                    <a:lstStyle/>
                    <a:p>
                      <a:pPr algn="just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84431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22659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8899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40440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9D5A44FD-B174-51C6-79CD-691135F75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479415"/>
              </p:ext>
            </p:extLst>
          </p:nvPr>
        </p:nvGraphicFramePr>
        <p:xfrm>
          <a:off x="4691168" y="2061833"/>
          <a:ext cx="2986071" cy="2648865"/>
        </p:xfrm>
        <a:graphic>
          <a:graphicData uri="http://schemas.openxmlformats.org/drawingml/2006/table">
            <a:tbl>
              <a:tblPr firstRow="1" firstCol="1" bandRow="1"/>
              <a:tblGrid>
                <a:gridCol w="995514">
                  <a:extLst>
                    <a:ext uri="{9D8B030D-6E8A-4147-A177-3AD203B41FA5}">
                      <a16:colId xmlns:a16="http://schemas.microsoft.com/office/drawing/2014/main" val="5827575"/>
                    </a:ext>
                  </a:extLst>
                </a:gridCol>
                <a:gridCol w="663207">
                  <a:extLst>
                    <a:ext uri="{9D8B030D-6E8A-4147-A177-3AD203B41FA5}">
                      <a16:colId xmlns:a16="http://schemas.microsoft.com/office/drawing/2014/main" val="1903850656"/>
                    </a:ext>
                  </a:extLst>
                </a:gridCol>
                <a:gridCol w="663675">
                  <a:extLst>
                    <a:ext uri="{9D8B030D-6E8A-4147-A177-3AD203B41FA5}">
                      <a16:colId xmlns:a16="http://schemas.microsoft.com/office/drawing/2014/main" val="2034219888"/>
                    </a:ext>
                  </a:extLst>
                </a:gridCol>
                <a:gridCol w="663675">
                  <a:extLst>
                    <a:ext uri="{9D8B030D-6E8A-4147-A177-3AD203B41FA5}">
                      <a16:colId xmlns:a16="http://schemas.microsoft.com/office/drawing/2014/main" val="249776125"/>
                    </a:ext>
                  </a:extLst>
                </a:gridCol>
              </a:tblGrid>
              <a:tr h="173799">
                <a:tc>
                  <a:txBody>
                    <a:bodyPr/>
                    <a:lstStyle/>
                    <a:p>
                      <a:pPr algn="ctr"/>
                      <a:r>
                        <a:rPr lang="ca-ES" sz="5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5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6573"/>
                  </a:ext>
                </a:extLst>
              </a:tr>
              <a:tr h="135563">
                <a:tc rowSpan="2">
                  <a:txBody>
                    <a:bodyPr/>
                    <a:lstStyle/>
                    <a:p>
                      <a:pPr algn="just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87978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7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05631"/>
                  </a:ext>
                </a:extLst>
              </a:tr>
              <a:tr h="110197">
                <a:tc rowSpan="2">
                  <a:txBody>
                    <a:bodyPr/>
                    <a:lstStyle/>
                    <a:p>
                      <a:pPr algn="just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75798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6234"/>
                  </a:ext>
                </a:extLst>
              </a:tr>
              <a:tr h="110197">
                <a:tc rowSpan="9">
                  <a:txBody>
                    <a:bodyPr/>
                    <a:lstStyle/>
                    <a:p>
                      <a:pPr algn="just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76403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27313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28326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901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82063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Mantenir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5628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820501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85855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76208"/>
                  </a:ext>
                </a:extLst>
              </a:tr>
              <a:tr h="110197">
                <a:tc rowSpan="5">
                  <a:txBody>
                    <a:bodyPr/>
                    <a:lstStyle/>
                    <a:p>
                      <a:pPr algn="just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6564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48451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62200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73933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31408"/>
                  </a:ext>
                </a:extLst>
              </a:tr>
              <a:tr h="135563">
                <a:tc rowSpan="4">
                  <a:txBody>
                    <a:bodyPr/>
                    <a:lstStyle/>
                    <a:p>
                      <a:pPr algn="just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0189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7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7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54694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69365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181342"/>
                  </a:ext>
                </a:extLst>
              </a:tr>
            </a:tbl>
          </a:graphicData>
        </a:graphic>
      </p:graphicFrame>
      <p:sp>
        <p:nvSpPr>
          <p:cNvPr id="25" name="Subtítulo 2">
            <a:extLst>
              <a:ext uri="{FF2B5EF4-FFF2-40B4-BE49-F238E27FC236}">
                <a16:creationId xmlns:a16="http://schemas.microsoft.com/office/drawing/2014/main" id="{26F19921-B470-5F1A-CF3B-5A3786F9A16F}"/>
              </a:ext>
            </a:extLst>
          </p:cNvPr>
          <p:cNvSpPr txBox="1">
            <a:spLocks/>
          </p:cNvSpPr>
          <p:nvPr/>
        </p:nvSpPr>
        <p:spPr bwMode="auto">
          <a:xfrm>
            <a:off x="1767079" y="4696767"/>
            <a:ext cx="5998577" cy="12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s-ES" altLang="ca-ES" sz="600" dirty="0" err="1">
                <a:latin typeface="Arial" panose="020B0604020202020204" pitchFamily="34" charset="0"/>
                <a:cs typeface="Arial" panose="020B0604020202020204" pitchFamily="34" charset="0"/>
              </a:rPr>
              <a:t>Inspirat</a:t>
            </a:r>
            <a:r>
              <a:rPr lang="es-ES" altLang="ca-ES" sz="6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altLang="ca-ES" sz="600" dirty="0">
                <a:latin typeface="Arial" panose="020B0604020202020204" pitchFamily="34" charset="0"/>
                <a:cs typeface="Arial" panose="020B0604020202020204" pitchFamily="34" charset="0"/>
              </a:rPr>
              <a:t>James, T.S. &amp; </a:t>
            </a:r>
            <a:r>
              <a:rPr lang="en-US" altLang="ca-ES" sz="600" dirty="0" err="1">
                <a:latin typeface="Arial" panose="020B0604020202020204" pitchFamily="34" charset="0"/>
                <a:cs typeface="Arial" panose="020B0604020202020204" pitchFamily="34" charset="0"/>
              </a:rPr>
              <a:t>Alihodzic</a:t>
            </a:r>
            <a:r>
              <a:rPr lang="en-US" altLang="ca-ES" sz="600" dirty="0">
                <a:latin typeface="Arial" panose="020B0604020202020204" pitchFamily="34" charset="0"/>
                <a:cs typeface="Arial" panose="020B0604020202020204" pitchFamily="34" charset="0"/>
              </a:rPr>
              <a:t>, S. (2020). “When Is It Democratic to Postpone an Election? Elections During Natural Disasters, COVID-19, and Emergency Situations”. </a:t>
            </a:r>
            <a:endParaRPr lang="es-ES" altLang="ca-E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704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r>
              <a:rPr lang="ca-ES" dirty="0"/>
              <a:t>La visió del</a:t>
            </a:r>
            <a:br>
              <a:rPr lang="ca-ES" dirty="0"/>
            </a:br>
            <a:r>
              <a:rPr lang="ca-ES" dirty="0"/>
              <a:t>govern obert</a:t>
            </a:r>
          </a:p>
        </p:txBody>
      </p:sp>
    </p:spTree>
    <p:extLst>
      <p:ext uri="{BB962C8B-B14F-4D97-AF65-F5344CB8AC3E}">
        <p14:creationId xmlns:p14="http://schemas.microsoft.com/office/powerpoint/2010/main" val="29754933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875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>
                <a:cs typeface="Arial" panose="020B0604020202020204" pitchFamily="34" charset="0"/>
              </a:rPr>
              <a:t>El govern obert</a:t>
            </a:r>
            <a:r>
              <a:rPr lang="pt-BR" dirty="0">
                <a:cs typeface="Arial" panose="020B0604020202020204" pitchFamily="34" charset="0"/>
              </a:rPr>
              <a:t> </a:t>
            </a:r>
            <a:r>
              <a:rPr lang="pt-BR">
                <a:cs typeface="Arial" panose="020B0604020202020204" pitchFamily="34" charset="0"/>
              </a:rPr>
              <a:t>com paradigma</a:t>
            </a: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18" y="918120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 i les dades obertes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Totes les dades obertes: salut, pressupost, protocols, procediments, actes de reunions,... 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també: dubtes, dissensos, problemes</a:t>
            </a:r>
          </a:p>
          <a:p>
            <a:pPr marL="0" indent="0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G2G, partits polítics, ciutadans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Escolta activa</a:t>
            </a:r>
          </a:p>
          <a:p>
            <a:pPr marL="0" indent="0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col·laboració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Co-disseny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Co-gestió</a:t>
            </a:r>
          </a:p>
          <a:p>
            <a:pPr algn="l"/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95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62" y="24004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dirty="0" err="1">
                <a:cs typeface="Arial" panose="020B0604020202020204" pitchFamily="34" charset="0"/>
              </a:rPr>
              <a:t>Transparència</a:t>
            </a:r>
            <a:r>
              <a:rPr lang="pt-BR" dirty="0">
                <a:cs typeface="Arial" panose="020B0604020202020204" pitchFamily="34" charset="0"/>
              </a:rPr>
              <a:t> com a input</a:t>
            </a: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6" name="Contenidor de contingut 12">
            <a:extLst>
              <a:ext uri="{FF2B5EF4-FFF2-40B4-BE49-F238E27FC236}">
                <a16:creationId xmlns:a16="http://schemas.microsoft.com/office/drawing/2014/main" id="{9CA37402-6E7E-C591-F72D-D187F0F26FBC}"/>
              </a:ext>
            </a:extLst>
          </p:cNvPr>
          <p:cNvSpPr txBox="1">
            <a:spLocks/>
          </p:cNvSpPr>
          <p:nvPr/>
        </p:nvSpPr>
        <p:spPr>
          <a:xfrm>
            <a:off x="1439466" y="962279"/>
            <a:ext cx="6347222" cy="34881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transparència com a retiment de comptes a la transparència com a variable endògena i eines per a l'autonomia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ca-E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E156C2-D7B0-652E-C7F2-C8D1CE49C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53"/>
          <a:stretch/>
        </p:blipFill>
        <p:spPr>
          <a:xfrm>
            <a:off x="4782363" y="1496416"/>
            <a:ext cx="2779675" cy="29099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C5631D-779D-9B85-EF9C-047B49595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508" y="1970693"/>
            <a:ext cx="2254501" cy="282008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CF166DF-357A-5AC1-E7A6-4AAD664D3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445" y="1496416"/>
            <a:ext cx="2671763" cy="32004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EBF13F2-BE16-9E1B-D69B-7D7C1FA44BA9}"/>
              </a:ext>
            </a:extLst>
          </p:cNvPr>
          <p:cNvSpPr txBox="1"/>
          <p:nvPr/>
        </p:nvSpPr>
        <p:spPr>
          <a:xfrm>
            <a:off x="5268948" y="2021493"/>
            <a:ext cx="617477" cy="252000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262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Actes</a:t>
            </a:r>
            <a:endParaRPr lang="es-ES" dirty="0">
              <a:solidFill>
                <a:srgbClr val="2624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4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775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altLang="ca-ES" dirty="0"/>
              <a:t>Del sistema a l’ecosistema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A060DCC-0B34-5529-F7BB-3B7BB64413DB}"/>
              </a:ext>
            </a:extLst>
          </p:cNvPr>
          <p:cNvSpPr txBox="1">
            <a:spLocks/>
          </p:cNvSpPr>
          <p:nvPr/>
        </p:nvSpPr>
        <p:spPr>
          <a:xfrm>
            <a:off x="1439466" y="1028160"/>
            <a:ext cx="3024523" cy="305575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a-ES" altLang="ca-ES" sz="1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Conjunt d’elements estructurats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Actors definits i jerarquitzats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Sota unes normes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funcionen com un tot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altLang="ca-ES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ca-ES" altLang="ca-ES" sz="1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Entorn/infraestructura de suport comú, amb serveis bàsics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Actors formals i informals convivint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Serveis, solucions i components especialitzats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Instàncies/aplicacions específiques</a:t>
            </a:r>
          </a:p>
        </p:txBody>
      </p:sp>
      <p:graphicFrame>
        <p:nvGraphicFramePr>
          <p:cNvPr id="10" name="Tabla 7">
            <a:extLst>
              <a:ext uri="{FF2B5EF4-FFF2-40B4-BE49-F238E27FC236}">
                <a16:creationId xmlns:a16="http://schemas.microsoft.com/office/drawing/2014/main" id="{B352F646-80B9-B2FB-CAF4-68656530B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409722"/>
              </p:ext>
            </p:extLst>
          </p:nvPr>
        </p:nvGraphicFramePr>
        <p:xfrm>
          <a:off x="4601396" y="1046681"/>
          <a:ext cx="4130775" cy="346137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057670">
                  <a:extLst>
                    <a:ext uri="{9D8B030D-6E8A-4147-A177-3AD203B41FA5}">
                      <a16:colId xmlns:a16="http://schemas.microsoft.com/office/drawing/2014/main" val="1658667980"/>
                    </a:ext>
                  </a:extLst>
                </a:gridCol>
                <a:gridCol w="2073105">
                  <a:extLst>
                    <a:ext uri="{9D8B030D-6E8A-4147-A177-3AD203B41FA5}">
                      <a16:colId xmlns:a16="http://schemas.microsoft.com/office/drawing/2014/main" val="3860939287"/>
                    </a:ext>
                  </a:extLst>
                </a:gridCol>
              </a:tblGrid>
              <a:tr h="393227"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Ecosistema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33795"/>
                  </a:ext>
                </a:extLst>
              </a:tr>
              <a:tr h="65118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ca-ES" sz="12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Administració</a:t>
                      </a:r>
                    </a:p>
                    <a:p>
                      <a:pPr marL="0" algn="ctr" defTabSz="685800" rtl="0" eaLnBrk="1" latinLnBrk="0" hangingPunct="1"/>
                      <a:r>
                        <a:rPr lang="ca-ES" sz="12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Delegacions, oficines</a:t>
                      </a:r>
                    </a:p>
                    <a:p>
                      <a:pPr marL="0" algn="ctr" defTabSz="685800" rtl="0" eaLnBrk="1" latinLnBrk="0" hangingPunct="1"/>
                      <a:r>
                        <a:rPr lang="ca-ES" sz="12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Servidors públics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</a:t>
                      </a:r>
                    </a:p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Societat civil organitzada</a:t>
                      </a:r>
                    </a:p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Ciutadans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7737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ca-ES" sz="12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Objectius, impactes</a:t>
                      </a:r>
                    </a:p>
                    <a:p>
                      <a:pPr marL="0" algn="ctr" defTabSz="685800" rtl="0" eaLnBrk="1" latinLnBrk="0" hangingPunct="1"/>
                      <a:r>
                        <a:rPr lang="ca-ES" sz="12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Públic objectiu</a:t>
                      </a:r>
                    </a:p>
                    <a:p>
                      <a:pPr marL="0" algn="ctr" defTabSz="685800" rtl="0" eaLnBrk="1" latinLnBrk="0" hangingPunct="1"/>
                      <a:r>
                        <a:rPr lang="ca-ES" sz="12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Pressupost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Programes</a:t>
                      </a:r>
                    </a:p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Activitats</a:t>
                      </a:r>
                    </a:p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Situacions</a:t>
                      </a:r>
                    </a:p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Espais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220385"/>
                  </a:ext>
                </a:extLst>
              </a:tr>
              <a:tr h="1080251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ca-ES" sz="12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Normes</a:t>
                      </a:r>
                    </a:p>
                    <a:p>
                      <a:pPr marL="0" algn="ctr" defTabSz="685800" rtl="0" eaLnBrk="1" latinLnBrk="0" hangingPunct="1"/>
                      <a:r>
                        <a:rPr lang="ca-ES" sz="12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Procediments</a:t>
                      </a:r>
                    </a:p>
                    <a:p>
                      <a:pPr marL="0" algn="ctr" defTabSz="685800" rtl="0" eaLnBrk="1" latinLnBrk="0" hangingPunct="1"/>
                      <a:r>
                        <a:rPr lang="ca-ES" sz="12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Protocols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Models</a:t>
                      </a:r>
                    </a:p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Reconeixement</a:t>
                      </a:r>
                    </a:p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Reputació</a:t>
                      </a:r>
                    </a:p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Interès</a:t>
                      </a:r>
                    </a:p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Utilitat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93304"/>
                  </a:ext>
                </a:extLst>
              </a:tr>
              <a:tr h="53660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ca-ES" sz="12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Governança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46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204354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5774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dirty="0" err="1">
                <a:cs typeface="Arial" panose="020B0604020202020204" pitchFamily="34" charset="0"/>
              </a:rPr>
              <a:t>L’Administració</a:t>
            </a:r>
            <a:r>
              <a:rPr lang="pt-BR" dirty="0">
                <a:cs typeface="Arial" panose="020B0604020202020204" pitchFamily="34" charset="0"/>
              </a:rPr>
              <a:t> com a plataforma</a:t>
            </a: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918120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La informació com infraestructura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Oberta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quantitat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qualitat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temps real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deliberació com a espai de creació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Técnica: logística, legal/normativa, </a:t>
            </a:r>
            <a:r>
              <a:rPr lang="ca-ES" alt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politològica</a:t>
            </a: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/filosòfica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Orientada a resultats: no especular, no reobrir debats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codi i la facilitació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empàtic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Actitud assertiva i constructiva </a:t>
            </a:r>
          </a:p>
        </p:txBody>
      </p:sp>
    </p:spTree>
    <p:extLst>
      <p:ext uri="{BB962C8B-B14F-4D97-AF65-F5344CB8AC3E}">
        <p14:creationId xmlns:p14="http://schemas.microsoft.com/office/powerpoint/2010/main" val="3467255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875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dirty="0" err="1">
                <a:cs typeface="Arial" panose="020B0604020202020204" pitchFamily="34" charset="0"/>
              </a:rPr>
              <a:t>L’Administració</a:t>
            </a:r>
            <a:r>
              <a:rPr lang="pt-BR" dirty="0">
                <a:cs typeface="Arial" panose="020B0604020202020204" pitchFamily="34" charset="0"/>
              </a:rPr>
              <a:t> com a plataforma</a:t>
            </a: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63" y="923513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Col·legis electorals i procediment de vot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Dispositiu eleccions COVID </a:t>
            </a: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seguretat sanitària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Taula de Partits i definició d’escenaris de celebració de les eleccions</a:t>
            </a:r>
            <a:endParaRPr lang="ca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 institucional i sobre les diferents modalitats de vot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Actes de campanya</a:t>
            </a:r>
            <a:endParaRPr lang="ca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 per perfils per fomentar l’autonomia I l’empoderament</a:t>
            </a:r>
          </a:p>
        </p:txBody>
      </p:sp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E5174F40-E4AA-3DB4-E95E-483CC95BE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57096"/>
              </p:ext>
            </p:extLst>
          </p:nvPr>
        </p:nvGraphicFramePr>
        <p:xfrm>
          <a:off x="1503496" y="3175642"/>
          <a:ext cx="5454608" cy="1209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652">
                  <a:extLst>
                    <a:ext uri="{9D8B030D-6E8A-4147-A177-3AD203B41FA5}">
                      <a16:colId xmlns:a16="http://schemas.microsoft.com/office/drawing/2014/main" val="252016538"/>
                    </a:ext>
                  </a:extLst>
                </a:gridCol>
                <a:gridCol w="1363652">
                  <a:extLst>
                    <a:ext uri="{9D8B030D-6E8A-4147-A177-3AD203B41FA5}">
                      <a16:colId xmlns:a16="http://schemas.microsoft.com/office/drawing/2014/main" val="3814470416"/>
                    </a:ext>
                  </a:extLst>
                </a:gridCol>
                <a:gridCol w="1363652">
                  <a:extLst>
                    <a:ext uri="{9D8B030D-6E8A-4147-A177-3AD203B41FA5}">
                      <a16:colId xmlns:a16="http://schemas.microsoft.com/office/drawing/2014/main" val="3135080387"/>
                    </a:ext>
                  </a:extLst>
                </a:gridCol>
                <a:gridCol w="1363652">
                  <a:extLst>
                    <a:ext uri="{9D8B030D-6E8A-4147-A177-3AD203B41FA5}">
                      <a16:colId xmlns:a16="http://schemas.microsoft.com/office/drawing/2014/main" val="3239768788"/>
                    </a:ext>
                  </a:extLst>
                </a:gridCol>
              </a:tblGrid>
              <a:tr h="611069"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Votants</a:t>
                      </a:r>
                    </a:p>
                  </a:txBody>
                  <a:tcPr marL="68580" marR="68580" marT="34290" marB="3429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Col·legis electorals</a:t>
                      </a:r>
                    </a:p>
                  </a:txBody>
                  <a:tcPr marL="68580" marR="68580" marT="34290" marB="3429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Contagiats i discapacitats</a:t>
                      </a:r>
                    </a:p>
                  </a:txBody>
                  <a:tcPr marL="68580" marR="68580" marT="34290" marB="3429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Gent gran</a:t>
                      </a:r>
                    </a:p>
                  </a:txBody>
                  <a:tcPr marL="68580" marR="68580" marT="34290" marB="3429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51577"/>
                  </a:ext>
                </a:extLst>
              </a:tr>
              <a:tr h="59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 local</a:t>
                      </a:r>
                    </a:p>
                  </a:txBody>
                  <a:tcPr marL="68580" marR="68580" marT="34290" marB="3429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Responsables COVID</a:t>
                      </a:r>
                    </a:p>
                  </a:txBody>
                  <a:tcPr marL="68580" marR="68580" marT="34290" marB="3429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Representants de l’Administració</a:t>
                      </a:r>
                    </a:p>
                  </a:txBody>
                  <a:tcPr marL="68580" marR="68580" marT="34290" marB="3429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Candidats</a:t>
                      </a:r>
                    </a:p>
                    <a:p>
                      <a:pPr algn="ctr"/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Mitjans</a:t>
                      </a:r>
                    </a:p>
                  </a:txBody>
                  <a:tcPr marL="68580" marR="68580" marT="34290" marB="3429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765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7" y="240040"/>
            <a:ext cx="8083319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dirty="0" err="1">
                <a:cs typeface="Arial" panose="020B0604020202020204" pitchFamily="34" charset="0"/>
              </a:rPr>
              <a:t>Estratègia</a:t>
            </a:r>
            <a:r>
              <a:rPr lang="es-ES" dirty="0">
                <a:cs typeface="Arial" panose="020B0604020202020204" pitchFamily="34" charset="0"/>
              </a:rPr>
              <a:t> per una </a:t>
            </a:r>
            <a:r>
              <a:rPr lang="es-ES" dirty="0" err="1">
                <a:cs typeface="Arial" panose="020B0604020202020204" pitchFamily="34" charset="0"/>
              </a:rPr>
              <a:t>comunicació</a:t>
            </a:r>
            <a:r>
              <a:rPr lang="es-ES" dirty="0">
                <a:cs typeface="Arial" panose="020B0604020202020204" pitchFamily="34" charset="0"/>
              </a:rPr>
              <a:t> </a:t>
            </a:r>
            <a:r>
              <a:rPr lang="es-ES" dirty="0" err="1">
                <a:cs typeface="Arial" panose="020B0604020202020204" pitchFamily="34" charset="0"/>
              </a:rPr>
              <a:t>transmèdia</a:t>
            </a: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489" y="920654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comunicació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transmèdia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definició, no es pot planificar… però es pot catalitzar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6EAA174-17CB-9242-AE4D-4B5C2319DE99}"/>
              </a:ext>
            </a:extLst>
          </p:cNvPr>
          <p:cNvGrpSpPr/>
          <p:nvPr/>
        </p:nvGrpSpPr>
        <p:grpSpPr>
          <a:xfrm>
            <a:off x="5978195" y="2329159"/>
            <a:ext cx="1088233" cy="1246930"/>
            <a:chOff x="6732240" y="2643138"/>
            <a:chExt cx="1450977" cy="1662573"/>
          </a:xfrm>
        </p:grpSpPr>
        <p:sp>
          <p:nvSpPr>
            <p:cNvPr id="5" name="QuadreDeText 110">
              <a:extLst>
                <a:ext uri="{FF2B5EF4-FFF2-40B4-BE49-F238E27FC236}">
                  <a16:creationId xmlns:a16="http://schemas.microsoft.com/office/drawing/2014/main" id="{14B8B3E5-0517-2538-169D-0C43830EF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2643138"/>
              <a:ext cx="1449388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>
                  <a:solidFill>
                    <a:schemeClr val="tx1"/>
                  </a:solidFill>
                </a:rPr>
                <a:t>Partits</a:t>
              </a:r>
            </a:p>
          </p:txBody>
        </p:sp>
        <p:sp>
          <p:nvSpPr>
            <p:cNvPr id="6" name="QuadreDeText 110">
              <a:extLst>
                <a:ext uri="{FF2B5EF4-FFF2-40B4-BE49-F238E27FC236}">
                  <a16:creationId xmlns:a16="http://schemas.microsoft.com/office/drawing/2014/main" id="{31C0420D-E0C4-8454-95A4-67BE99985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3077329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 err="1"/>
                <a:t>Mèdia</a:t>
              </a:r>
              <a:endParaRPr lang="ca-ES" altLang="ca-ES" sz="900" b="1" dirty="0"/>
            </a:p>
          </p:txBody>
        </p:sp>
        <p:sp>
          <p:nvSpPr>
            <p:cNvPr id="7" name="QuadreDeText 110">
              <a:extLst>
                <a:ext uri="{FF2B5EF4-FFF2-40B4-BE49-F238E27FC236}">
                  <a16:creationId xmlns:a16="http://schemas.microsoft.com/office/drawing/2014/main" id="{4FAE9428-16AF-6AA9-4356-7B82A5453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2" y="351152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/>
                <a:t>Experts</a:t>
              </a:r>
            </a:p>
          </p:txBody>
        </p:sp>
        <p:sp>
          <p:nvSpPr>
            <p:cNvPr id="8" name="QuadreDeText 110">
              <a:extLst>
                <a:ext uri="{FF2B5EF4-FFF2-40B4-BE49-F238E27FC236}">
                  <a16:creationId xmlns:a16="http://schemas.microsoft.com/office/drawing/2014/main" id="{3BCB03F4-F632-664C-C6C9-3F4FFDCAB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1" y="3945711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/>
                <a:t>Ciutadans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B2EB15D-C41E-7C52-19AD-164B2CC81AE5}"/>
              </a:ext>
            </a:extLst>
          </p:cNvPr>
          <p:cNvGrpSpPr/>
          <p:nvPr/>
        </p:nvGrpSpPr>
        <p:grpSpPr>
          <a:xfrm>
            <a:off x="4441678" y="2461734"/>
            <a:ext cx="1088231" cy="1030304"/>
            <a:chOff x="3641031" y="2732652"/>
            <a:chExt cx="1450975" cy="1373738"/>
          </a:xfrm>
        </p:grpSpPr>
        <p:sp>
          <p:nvSpPr>
            <p:cNvPr id="19" name="QuadreDeText 110">
              <a:extLst>
                <a:ext uri="{FF2B5EF4-FFF2-40B4-BE49-F238E27FC236}">
                  <a16:creationId xmlns:a16="http://schemas.microsoft.com/office/drawing/2014/main" id="{73421570-7C75-AD48-0378-3632913CB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2732652"/>
              <a:ext cx="1450975" cy="505483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>
                  <a:solidFill>
                    <a:schemeClr val="bg1"/>
                  </a:solidFill>
                </a:rPr>
                <a:t>Campanya institucional</a:t>
              </a:r>
            </a:p>
          </p:txBody>
        </p:sp>
        <p:sp>
          <p:nvSpPr>
            <p:cNvPr id="20" name="QuadreDeText 110">
              <a:extLst>
                <a:ext uri="{FF2B5EF4-FFF2-40B4-BE49-F238E27FC236}">
                  <a16:creationId xmlns:a16="http://schemas.microsoft.com/office/drawing/2014/main" id="{486CBED6-3D3B-92BA-D54A-57CECB432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746390"/>
              <a:ext cx="1450975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 err="1">
                  <a:solidFill>
                    <a:srgbClr val="C00000"/>
                  </a:solidFill>
                </a:rPr>
                <a:t>Twitter</a:t>
              </a:r>
              <a:endParaRPr lang="ca-ES" altLang="ca-E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QuadreDeText 110">
              <a:extLst>
                <a:ext uri="{FF2B5EF4-FFF2-40B4-BE49-F238E27FC236}">
                  <a16:creationId xmlns:a16="http://schemas.microsoft.com/office/drawing/2014/main" id="{A1DF32B8-C681-4F8D-2A3C-E6B46805A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312199"/>
              <a:ext cx="1449388" cy="3600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>
                  <a:solidFill>
                    <a:schemeClr val="bg1"/>
                  </a:solidFill>
                </a:rPr>
                <a:t>Web oficial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2A5EEF6-7A10-65EC-E2BE-193474E3523C}"/>
              </a:ext>
            </a:extLst>
          </p:cNvPr>
          <p:cNvGrpSpPr/>
          <p:nvPr/>
        </p:nvGrpSpPr>
        <p:grpSpPr>
          <a:xfrm>
            <a:off x="4441678" y="3921991"/>
            <a:ext cx="1088231" cy="702078"/>
            <a:chOff x="3641031" y="5013176"/>
            <a:chExt cx="1450975" cy="936104"/>
          </a:xfrm>
        </p:grpSpPr>
        <p:sp>
          <p:nvSpPr>
            <p:cNvPr id="23" name="QuadreDeText 110">
              <a:extLst>
                <a:ext uri="{FF2B5EF4-FFF2-40B4-BE49-F238E27FC236}">
                  <a16:creationId xmlns:a16="http://schemas.microsoft.com/office/drawing/2014/main" id="{3C83FC15-2974-AD06-E4F3-8CE313679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013176"/>
              <a:ext cx="1450975" cy="50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/>
                <a:t>Locals electorals</a:t>
              </a:r>
            </a:p>
          </p:txBody>
        </p:sp>
        <p:sp>
          <p:nvSpPr>
            <p:cNvPr id="24" name="QuadreDeText 110">
              <a:extLst>
                <a:ext uri="{FF2B5EF4-FFF2-40B4-BE49-F238E27FC236}">
                  <a16:creationId xmlns:a16="http://schemas.microsoft.com/office/drawing/2014/main" id="{192E2549-8F01-A56E-611C-0AB8B60AC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58928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/>
                <a:t>Ajuntaments</a:t>
              </a:r>
            </a:p>
          </p:txBody>
        </p:sp>
      </p:grpSp>
      <p:sp>
        <p:nvSpPr>
          <p:cNvPr id="25" name="QuadreDeText 110">
            <a:extLst>
              <a:ext uri="{FF2B5EF4-FFF2-40B4-BE49-F238E27FC236}">
                <a16:creationId xmlns:a16="http://schemas.microsoft.com/office/drawing/2014/main" id="{BE5E12DE-E4E2-976E-7AE1-E7602D8FD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678" y="1652669"/>
            <a:ext cx="1088231" cy="379112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chemeClr val="bg1"/>
                </a:solidFill>
              </a:rPr>
              <a:t>Ens governamentals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BA6A90A-8DFB-6C35-D8AC-952DFFF0DDFE}"/>
              </a:ext>
            </a:extLst>
          </p:cNvPr>
          <p:cNvGrpSpPr/>
          <p:nvPr/>
        </p:nvGrpSpPr>
        <p:grpSpPr>
          <a:xfrm>
            <a:off x="1615514" y="1848847"/>
            <a:ext cx="2377878" cy="2613204"/>
            <a:chOff x="762651" y="2338589"/>
            <a:chExt cx="3170504" cy="3484272"/>
          </a:xfrm>
        </p:grpSpPr>
        <p:sp>
          <p:nvSpPr>
            <p:cNvPr id="27" name="QuadreDeText 110">
              <a:extLst>
                <a:ext uri="{FF2B5EF4-FFF2-40B4-BE49-F238E27FC236}">
                  <a16:creationId xmlns:a16="http://schemas.microsoft.com/office/drawing/2014/main" id="{95A55AED-C927-F7C2-4C03-73B11B0FA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sz="900" dirty="0"/>
                <a:t>D</a:t>
              </a:r>
              <a:r>
                <a:rPr lang="ca-ES" altLang="ca-ES" sz="900" dirty="0" err="1"/>
                <a:t>ades</a:t>
              </a:r>
              <a:endParaRPr lang="ca-ES" altLang="ca-ES" sz="900" dirty="0"/>
            </a:p>
          </p:txBody>
        </p:sp>
        <p:sp>
          <p:nvSpPr>
            <p:cNvPr id="28" name="QuadreDeText 110">
              <a:extLst>
                <a:ext uri="{FF2B5EF4-FFF2-40B4-BE49-F238E27FC236}">
                  <a16:creationId xmlns:a16="http://schemas.microsoft.com/office/drawing/2014/main" id="{F09BB3F7-52E6-C36C-F90C-FD68560BD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78491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Informació</a:t>
              </a:r>
            </a:p>
          </p:txBody>
        </p:sp>
        <p:sp>
          <p:nvSpPr>
            <p:cNvPr id="29" name="QuadreDeText 110">
              <a:extLst>
                <a:ext uri="{FF2B5EF4-FFF2-40B4-BE49-F238E27FC236}">
                  <a16:creationId xmlns:a16="http://schemas.microsoft.com/office/drawing/2014/main" id="{712A210F-0FEB-FC86-5201-6BD74711C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67756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Actualització</a:t>
              </a:r>
            </a:p>
          </p:txBody>
        </p:sp>
        <p:sp>
          <p:nvSpPr>
            <p:cNvPr id="30" name="QuadreDeText 110">
              <a:extLst>
                <a:ext uri="{FF2B5EF4-FFF2-40B4-BE49-F238E27FC236}">
                  <a16:creationId xmlns:a16="http://schemas.microsoft.com/office/drawing/2014/main" id="{A591800D-1A0E-0AFF-AF67-1332B6882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01653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Protocols</a:t>
              </a:r>
            </a:p>
          </p:txBody>
        </p:sp>
        <p:sp>
          <p:nvSpPr>
            <p:cNvPr id="31" name="QuadreDeText 110">
              <a:extLst>
                <a:ext uri="{FF2B5EF4-FFF2-40B4-BE49-F238E27FC236}">
                  <a16:creationId xmlns:a16="http://schemas.microsoft.com/office/drawing/2014/main" id="{487BF71B-4A8A-4505-751B-4610FB3CA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462861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Anàlisi</a:t>
              </a:r>
            </a:p>
          </p:txBody>
        </p:sp>
        <p:sp>
          <p:nvSpPr>
            <p:cNvPr id="32" name="QuadreDeText 110">
              <a:extLst>
                <a:ext uri="{FF2B5EF4-FFF2-40B4-BE49-F238E27FC236}">
                  <a16:creationId xmlns:a16="http://schemas.microsoft.com/office/drawing/2014/main" id="{20ADC15F-547B-E707-9960-AEC3D2F86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Escolta activa</a:t>
              </a:r>
            </a:p>
          </p:txBody>
        </p:sp>
        <p:sp>
          <p:nvSpPr>
            <p:cNvPr id="33" name="QuadreDeText 110">
              <a:extLst>
                <a:ext uri="{FF2B5EF4-FFF2-40B4-BE49-F238E27FC236}">
                  <a16:creationId xmlns:a16="http://schemas.microsoft.com/office/drawing/2014/main" id="{A686EE92-7E6C-2EA2-E32E-D71DD7103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787301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Auditoria interna</a:t>
              </a:r>
            </a:p>
          </p:txBody>
        </p:sp>
        <p:sp>
          <p:nvSpPr>
            <p:cNvPr id="34" name="QuadreDeText 110">
              <a:extLst>
                <a:ext uri="{FF2B5EF4-FFF2-40B4-BE49-F238E27FC236}">
                  <a16:creationId xmlns:a16="http://schemas.microsoft.com/office/drawing/2014/main" id="{06CD93FD-0DC6-C511-CC6D-E6FADE595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236013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Retiment de comptes</a:t>
              </a:r>
            </a:p>
          </p:txBody>
        </p:sp>
        <p:sp>
          <p:nvSpPr>
            <p:cNvPr id="35" name="QuadreDeText 110">
              <a:extLst>
                <a:ext uri="{FF2B5EF4-FFF2-40B4-BE49-F238E27FC236}">
                  <a16:creationId xmlns:a16="http://schemas.microsoft.com/office/drawing/2014/main" id="{04EE8789-2D1C-A73E-FBE0-1DAB23A78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828725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Contra-desinformació</a:t>
              </a:r>
            </a:p>
          </p:txBody>
        </p:sp>
        <p:sp>
          <p:nvSpPr>
            <p:cNvPr id="36" name="QuadreDeText 110">
              <a:extLst>
                <a:ext uri="{FF2B5EF4-FFF2-40B4-BE49-F238E27FC236}">
                  <a16:creationId xmlns:a16="http://schemas.microsoft.com/office/drawing/2014/main" id="{EA182C97-60CF-C273-3BB5-A2DEFC9EF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87014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Personalització</a:t>
              </a:r>
            </a:p>
          </p:txBody>
        </p:sp>
        <p:sp>
          <p:nvSpPr>
            <p:cNvPr id="37" name="QuadreDeText 110">
              <a:extLst>
                <a:ext uri="{FF2B5EF4-FFF2-40B4-BE49-F238E27FC236}">
                  <a16:creationId xmlns:a16="http://schemas.microsoft.com/office/drawing/2014/main" id="{35B6A410-3069-24D2-5127-A601A2E4A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421437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Prescripció</a:t>
              </a:r>
            </a:p>
          </p:txBody>
        </p:sp>
        <p:sp>
          <p:nvSpPr>
            <p:cNvPr id="38" name="QuadreDeText 110">
              <a:extLst>
                <a:ext uri="{FF2B5EF4-FFF2-40B4-BE49-F238E27FC236}">
                  <a16:creationId xmlns:a16="http://schemas.microsoft.com/office/drawing/2014/main" id="{BB174637-FDEA-7E2C-F7A3-A88C791CC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1238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Contrast</a:t>
              </a:r>
            </a:p>
          </p:txBody>
        </p:sp>
        <p:sp>
          <p:nvSpPr>
            <p:cNvPr id="39" name="QuadreDeText 110">
              <a:extLst>
                <a:ext uri="{FF2B5EF4-FFF2-40B4-BE49-F238E27FC236}">
                  <a16:creationId xmlns:a16="http://schemas.microsoft.com/office/drawing/2014/main" id="{2918EF03-0774-7A66-8B72-A841A3F48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23123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Coneixement</a:t>
              </a:r>
            </a:p>
          </p:txBody>
        </p:sp>
        <p:sp>
          <p:nvSpPr>
            <p:cNvPr id="40" name="QuadreDeText 110">
              <a:extLst>
                <a:ext uri="{FF2B5EF4-FFF2-40B4-BE49-F238E27FC236}">
                  <a16:creationId xmlns:a16="http://schemas.microsoft.com/office/drawing/2014/main" id="{6287D0C3-239D-F7D3-23CD-B7DE267EE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57021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Confiança</a:t>
              </a:r>
            </a:p>
          </p:txBody>
        </p:sp>
        <p:sp>
          <p:nvSpPr>
            <p:cNvPr id="41" name="QuadreDeText 110">
              <a:extLst>
                <a:ext uri="{FF2B5EF4-FFF2-40B4-BE49-F238E27FC236}">
                  <a16:creationId xmlns:a16="http://schemas.microsoft.com/office/drawing/2014/main" id="{56D8B834-21D1-5649-227B-01A80BADC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7" y="5318861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 err="1"/>
                <a:t>Desinterme-diació</a:t>
              </a:r>
              <a:endParaRPr lang="ca-ES" altLang="ca-E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84891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8239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dirty="0">
                <a:cs typeface="Arial" panose="020B0604020202020204" pitchFamily="34" charset="0"/>
              </a:rPr>
              <a:t>El </a:t>
            </a:r>
            <a:r>
              <a:rPr lang="es-ES" dirty="0" err="1">
                <a:cs typeface="Arial" panose="020B0604020202020204" pitchFamily="34" charset="0"/>
              </a:rPr>
              <a:t>nucli</a:t>
            </a:r>
            <a:r>
              <a:rPr lang="es-ES" dirty="0">
                <a:cs typeface="Arial" panose="020B0604020202020204" pitchFamily="34" charset="0"/>
              </a:rPr>
              <a:t> de la </a:t>
            </a:r>
            <a:r>
              <a:rPr lang="es-ES" dirty="0" err="1">
                <a:cs typeface="Arial" panose="020B0604020202020204" pitchFamily="34" charset="0"/>
              </a:rPr>
              <a:t>comunicació</a:t>
            </a:r>
            <a:r>
              <a:rPr lang="es-ES" dirty="0">
                <a:cs typeface="Arial" panose="020B0604020202020204" pitchFamily="34" charset="0"/>
              </a:rPr>
              <a:t> </a:t>
            </a:r>
            <a:r>
              <a:rPr lang="es-ES" dirty="0" err="1">
                <a:cs typeface="Arial" panose="020B0604020202020204" pitchFamily="34" charset="0"/>
              </a:rPr>
              <a:t>transmèdia</a:t>
            </a: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18" y="915988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única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Múltiples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mitjans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Múltiples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missatges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Difusió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prescripció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personalització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alt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EE6A538-6F6E-4CCF-0155-5C8F7626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97" y="1001001"/>
            <a:ext cx="2177394" cy="35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3F7DA98-D67C-DD85-6749-B83A7BA598DB}"/>
              </a:ext>
            </a:extLst>
          </p:cNvPr>
          <p:cNvSpPr txBox="1"/>
          <p:nvPr/>
        </p:nvSpPr>
        <p:spPr>
          <a:xfrm>
            <a:off x="4629531" y="4557101"/>
            <a:ext cx="30619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25" dirty="0">
                <a:latin typeface="Arial" panose="020B0604020202020204" pitchFamily="34" charset="0"/>
              </a:rPr>
              <a:t>Font: Pere Joan Mitjans</a:t>
            </a:r>
          </a:p>
          <a:p>
            <a:r>
              <a:rPr lang="ca-ES" sz="525" dirty="0">
                <a:latin typeface="Arial" panose="020B0604020202020204" pitchFamily="34" charset="0"/>
              </a:rPr>
              <a:t>https://perejoanmitjans.wordpress.com/2021/04/07/ismael-pena-lopez-exemple-dinteraccio-social/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FFE788-9829-AB9A-80A5-CF08BFF88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93" y="2135127"/>
            <a:ext cx="4003316" cy="10938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B57D4E-4FEA-F99C-F516-A979A838D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65" y="3205433"/>
            <a:ext cx="4003316" cy="13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891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449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dirty="0" err="1">
                <a:cs typeface="Arial" panose="020B0604020202020204" pitchFamily="34" charset="0"/>
              </a:rPr>
              <a:t>L’entorn</a:t>
            </a:r>
            <a:r>
              <a:rPr lang="pt-BR" dirty="0">
                <a:cs typeface="Arial" panose="020B0604020202020204" pitchFamily="34" charset="0"/>
              </a:rPr>
              <a:t> com </a:t>
            </a:r>
            <a:r>
              <a:rPr lang="pt-BR" dirty="0" err="1">
                <a:cs typeface="Arial" panose="020B0604020202020204" pitchFamily="34" charset="0"/>
              </a:rPr>
              <a:t>enemic</a:t>
            </a:r>
            <a:r>
              <a:rPr lang="pt-BR" dirty="0">
                <a:cs typeface="Arial" panose="020B0604020202020204" pitchFamily="34" charset="0"/>
              </a:rPr>
              <a:t> o com governança</a:t>
            </a: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18" y="918120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 en tres fases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Dissenyar: ser obert, col·laboratiu, anomenar i emmarcar bé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Implementar: treballar el consens, </a:t>
            </a:r>
            <a:r>
              <a:rPr lang="ca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empoderar</a:t>
            </a:r>
            <a:r>
              <a:rPr 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els actors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Facilitar: dinamitzar, explicar, justificar, protegir equip i projecte</a:t>
            </a:r>
          </a:p>
          <a:p>
            <a:pPr marL="0" indent="0">
              <a:buNone/>
            </a:pPr>
            <a:endParaRPr lang="ca-ES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Organització en sis punts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al poder)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d’infraestructura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sí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mateixa</a:t>
            </a:r>
            <a:endParaRPr lang="es-ES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Alinear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incentius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marcar el ritme, el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el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nivell</a:t>
            </a:r>
            <a:endParaRPr lang="es-ES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radical,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esdevenir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autoritat</a:t>
            </a:r>
            <a:endParaRPr lang="es-ES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Anticipar-se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temes i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problemes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deixar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pels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dubtes</a:t>
            </a:r>
            <a:endParaRPr lang="es-ES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Aconseguir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posició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privilegiada, no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deixar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</a:t>
            </a:r>
            <a:r>
              <a:rPr lang="es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s-E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desinformació</a:t>
            </a:r>
            <a:endParaRPr lang="es-ES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ca-ES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18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noProof="0" dirty="0"/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41235222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10F01C-9B2C-4B60-A391-83888C86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40039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sz="3200" dirty="0" err="1">
                <a:cs typeface="Arial" panose="020B0604020202020204" pitchFamily="34" charset="0"/>
              </a:rPr>
              <a:t>Referències</a:t>
            </a:r>
            <a:r>
              <a:rPr lang="es-ES" altLang="ca-ES" sz="3200" dirty="0">
                <a:cs typeface="Arial" panose="020B0604020202020204" pitchFamily="34" charset="0"/>
              </a:rPr>
              <a:t> i </a:t>
            </a:r>
            <a:r>
              <a:rPr lang="es-ES" altLang="ca-ES" sz="3200" dirty="0" err="1">
                <a:cs typeface="Arial" panose="020B0604020202020204" pitchFamily="34" charset="0"/>
              </a:rPr>
              <a:t>lectures</a:t>
            </a:r>
            <a:r>
              <a:rPr lang="es-ES" altLang="ca-ES" sz="3200" dirty="0">
                <a:cs typeface="Arial" panose="020B0604020202020204" pitchFamily="34" charset="0"/>
              </a:rPr>
              <a:t> </a:t>
            </a:r>
            <a:r>
              <a:rPr lang="es-ES" altLang="ca-ES" sz="3200" dirty="0" err="1">
                <a:cs typeface="Arial" panose="020B0604020202020204" pitchFamily="34" charset="0"/>
              </a:rPr>
              <a:t>complementàries</a:t>
            </a:r>
            <a:endParaRPr lang="es-ES" altLang="ca-ES" sz="32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DF0659-809D-4A2D-9291-449509E1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18" y="915988"/>
            <a:ext cx="7929562" cy="353060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Blasco, J. (2009). </a:t>
            </a:r>
            <a:r>
              <a:rPr lang="es-ES" sz="115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Avaluació del </a:t>
            </a:r>
            <a:r>
              <a:rPr lang="es-ES" sz="115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disseny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pràctica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s-ES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Col·lecció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Ivàlua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guies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pràctiques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</a:t>
            </a:r>
            <a:r>
              <a:rPr lang="es-ES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avaluació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polítiques públiques. Barcelona: </a:t>
            </a:r>
            <a:r>
              <a:rPr lang="es-ES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Ivàlua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a-ES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ca-ES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Kurban</a:t>
            </a:r>
            <a:r>
              <a:rPr lang="ca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C., Peña-López, I. &amp; </a:t>
            </a:r>
            <a:r>
              <a:rPr lang="ca-ES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Haberer</a:t>
            </a:r>
            <a:r>
              <a:rPr lang="ca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(2017). “</a:t>
            </a:r>
            <a:r>
              <a:rPr lang="ca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lang="ca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is technopolitics? A conceptual </a:t>
            </a:r>
            <a:r>
              <a:rPr lang="ca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scheme</a:t>
            </a:r>
            <a:r>
              <a:rPr lang="ca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</a:t>
            </a:r>
            <a:r>
              <a:rPr lang="ca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</a:t>
            </a:r>
            <a:r>
              <a:rPr lang="ca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politics</a:t>
            </a:r>
            <a:r>
              <a:rPr lang="ca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ca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a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digital </a:t>
            </a:r>
            <a:r>
              <a:rPr lang="ca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</a:t>
            </a:r>
            <a:r>
              <a:rPr lang="ca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 </a:t>
            </a:r>
            <a:r>
              <a:rPr lang="ca-ES" sz="11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IDP. Revista de Internet, </a:t>
            </a:r>
            <a:r>
              <a:rPr lang="ca-ES" sz="115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</a:t>
            </a:r>
            <a:r>
              <a:rPr lang="ca-ES" sz="11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115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r>
              <a:rPr lang="ca-ES" sz="11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Política, 24</a:t>
            </a:r>
            <a:r>
              <a:rPr lang="ca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Barcelona: Universitat Oberta de Catalunya.</a:t>
            </a:r>
          </a:p>
          <a:p>
            <a:pPr algn="l">
              <a:defRPr/>
            </a:pPr>
            <a:r>
              <a:rPr lang="en-US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Lupiáñez</a:t>
            </a:r>
            <a:r>
              <a:rPr lang="en-U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-Villanueva, F., </a:t>
            </a:r>
            <a:r>
              <a:rPr lang="en-US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Theben</a:t>
            </a:r>
            <a:r>
              <a:rPr lang="en-U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en-US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Porcu</a:t>
            </a:r>
            <a:r>
              <a:rPr lang="en-U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 &amp; Peña-López, I. (2018). </a:t>
            </a:r>
            <a:r>
              <a:rPr lang="en-US" sz="115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 on the impact of the internet and social media on youth participation and youth work</a:t>
            </a:r>
            <a:r>
              <a:rPr lang="en-U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Brussels: European Commission. </a:t>
            </a:r>
            <a:endParaRPr lang="es-ES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(2018). “</a:t>
            </a:r>
            <a:r>
              <a:rPr lang="es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Fomento de la </a:t>
            </a:r>
            <a:r>
              <a:rPr lang="es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participación</a:t>
            </a:r>
            <a:r>
              <a:rPr lang="es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democrática</a:t>
            </a:r>
            <a:r>
              <a:rPr lang="es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 formal e informal. De la democracia de masas a las redes de la democracia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En Laboratorio de Aragón Gobierno Abierto (Ed.), </a:t>
            </a:r>
            <a:r>
              <a:rPr lang="es-ES" sz="11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Abrir instituciones desde dentro. Hacking </a:t>
            </a:r>
            <a:r>
              <a:rPr lang="es-ES" sz="115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es-ES" sz="11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Black Book, Capítulo 11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113-124. Zaragoza: LAAAB, Gobierno de Aragón.</a:t>
            </a:r>
          </a:p>
          <a:p>
            <a:pPr algn="l">
              <a:defRPr/>
            </a:pP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(2019). </a:t>
            </a:r>
            <a:r>
              <a:rPr lang="es-ES" sz="115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Convirtiendo participación en soberanía: el caso de </a:t>
            </a:r>
            <a:r>
              <a:rPr lang="es-ES" sz="115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decidim.barcelona</a:t>
            </a:r>
            <a:r>
              <a:rPr lang="es-ES" sz="11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Barcelona: Huygens</a:t>
            </a:r>
          </a:p>
          <a:p>
            <a:pPr>
              <a:defRPr/>
            </a:pP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(2019). “</a:t>
            </a:r>
            <a:r>
              <a:rPr lang="es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plataforma: la </a:t>
            </a:r>
            <a:r>
              <a:rPr lang="es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participació</a:t>
            </a:r>
            <a:r>
              <a:rPr lang="es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ciutadana</a:t>
            </a:r>
            <a:r>
              <a:rPr lang="es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la </a:t>
            </a:r>
            <a:r>
              <a:rPr lang="es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preservació</a:t>
            </a:r>
            <a:r>
              <a:rPr lang="es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s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s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bé</a:t>
            </a:r>
            <a:r>
              <a:rPr lang="es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comú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 </a:t>
            </a:r>
            <a:r>
              <a:rPr lang="es-ES" sz="11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</a:t>
            </a:r>
            <a:r>
              <a:rPr lang="es-ES" sz="115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d'Economia</a:t>
            </a:r>
            <a:r>
              <a:rPr lang="es-ES" sz="11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105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193-208. Barcelona: Generalitat de Catalunya.</a:t>
            </a:r>
          </a:p>
          <a:p>
            <a:pPr>
              <a:defRPr/>
            </a:pP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(2020). “</a:t>
            </a:r>
            <a:r>
              <a:rPr lang="es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 </a:t>
            </a:r>
            <a:r>
              <a:rPr lang="es-ES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Reniu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Vilamala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J.M. &amp; Meseguer, J.V. (Eds.), </a:t>
            </a:r>
            <a:r>
              <a:rPr lang="es-ES" sz="11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¿Política confinada? Nuevas tecnologías y toma de decisiones en un contexto de pandemia, Capítulo 2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53-71. Cizur Menor: Thompson-Reuters/Aranzadi.</a:t>
            </a:r>
          </a:p>
          <a:p>
            <a:pPr>
              <a:defRPr/>
            </a:pPr>
            <a:r>
              <a:rPr lang="es-ES" altLang="ca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(2023). “</a:t>
            </a:r>
            <a:r>
              <a:rPr lang="es-ES" altLang="ca-ES" sz="1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Gestión de la complejidad para el impacto sistémico: respuestas a entornos VUCA y BANI</a:t>
            </a:r>
            <a:r>
              <a:rPr lang="es-ES" altLang="ca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 </a:t>
            </a:r>
            <a:r>
              <a:rPr lang="es-ES" altLang="ca-ES" sz="11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Red</a:t>
            </a:r>
            <a:r>
              <a:rPr lang="es-ES" altLang="ca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 agosto 2023. Barcelona: </a:t>
            </a:r>
            <a:r>
              <a:rPr lang="es-ES" altLang="ca-ES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ICTlogy</a:t>
            </a:r>
            <a:endParaRPr lang="ca-ES" altLang="ca-ES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6 Marcador de número de diapositiva">
            <a:extLst>
              <a:ext uri="{FF2B5EF4-FFF2-40B4-BE49-F238E27FC236}">
                <a16:creationId xmlns:a16="http://schemas.microsoft.com/office/drawing/2014/main" id="{D45F0812-04F4-48D5-9AF5-4C142E90E8E1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FC0E515-ABFE-4CE4-8DBC-8EF5DA2D2186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56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  <p:extLst>
      <p:ext uri="{BB962C8B-B14F-4D97-AF65-F5344CB8AC3E}">
        <p14:creationId xmlns:p14="http://schemas.microsoft.com/office/powerpoint/2010/main" val="377743828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A395651-37C4-CB47-A35C-598510A0A21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9FF63-8892-F44A-9BDF-E9F64BF2F22E}"/>
              </a:ext>
            </a:extLst>
          </p:cNvPr>
          <p:cNvSpPr/>
          <p:nvPr/>
        </p:nvSpPr>
        <p:spPr>
          <a:xfrm rot="5400000" flipV="1">
            <a:off x="2074392" y="-2074391"/>
            <a:ext cx="5143502" cy="9292284"/>
          </a:xfrm>
          <a:prstGeom prst="rect">
            <a:avLst/>
          </a:prstGeom>
          <a:gradFill>
            <a:gsLst>
              <a:gs pos="0">
                <a:srgbClr val="D47C68"/>
              </a:gs>
              <a:gs pos="82000">
                <a:srgbClr val="00178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083EAA-9F8B-EA4D-973E-69F285CAF1C4}"/>
              </a:ext>
            </a:extLst>
          </p:cNvPr>
          <p:cNvSpPr txBox="1"/>
          <p:nvPr/>
        </p:nvSpPr>
        <p:spPr>
          <a:xfrm>
            <a:off x="4864725" y="180227"/>
            <a:ext cx="456375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sz="4400" dirty="0" err="1">
                <a:solidFill>
                  <a:schemeClr val="bg1"/>
                </a:solidFill>
                <a:latin typeface="Georgia" panose="02040502050405020303" pitchFamily="18" charset="0"/>
                <a:ea typeface="Lato" panose="020F0502020204030203" pitchFamily="34" charset="0"/>
                <a:cs typeface="Arial" panose="020B0604020202020204" pitchFamily="34" charset="0"/>
              </a:rPr>
              <a:t>Gràcies</a:t>
            </a:r>
            <a:r>
              <a:rPr lang="es-ES" sz="4400" dirty="0">
                <a:solidFill>
                  <a:schemeClr val="bg1"/>
                </a:solidFill>
                <a:latin typeface="Georgia" panose="02040502050405020303" pitchFamily="18" charset="0"/>
                <a:ea typeface="Lato" panose="020F0502020204030203" pitchFamily="34" charset="0"/>
                <a:cs typeface="Arial" panose="020B0604020202020204" pitchFamily="34" charset="0"/>
              </a:rPr>
              <a:t>!</a:t>
            </a:r>
            <a:endParaRPr lang="ca-ES" sz="4400" dirty="0">
              <a:solidFill>
                <a:schemeClr val="bg1"/>
              </a:solidFill>
              <a:latin typeface="Georgia" panose="02040502050405020303" pitchFamily="18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DA980C-93A4-024D-8DD9-918FC50E7EDB}"/>
              </a:ext>
            </a:extLst>
          </p:cNvPr>
          <p:cNvGrpSpPr/>
          <p:nvPr/>
        </p:nvGrpSpPr>
        <p:grpSpPr>
          <a:xfrm>
            <a:off x="-121857" y="2"/>
            <a:ext cx="3018024" cy="5143500"/>
            <a:chOff x="-121857" y="0"/>
            <a:chExt cx="3018024" cy="51435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83F127-A9D1-354B-A2AD-E3599AA77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6510"/>
            <a:stretch/>
          </p:blipFill>
          <p:spPr>
            <a:xfrm rot="10800000">
              <a:off x="-2" y="0"/>
              <a:ext cx="2896169" cy="51435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9F7333-0BAC-B84F-9749-92533957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537" y="4007180"/>
              <a:ext cx="808145" cy="41561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A12CAB-D5E9-4147-8EED-B55714A98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537" y="2870815"/>
              <a:ext cx="882781" cy="47081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087B00-53EA-3545-9AA1-70614083A3F1}"/>
                </a:ext>
              </a:extLst>
            </p:cNvPr>
            <p:cNvSpPr txBox="1"/>
            <p:nvPr/>
          </p:nvSpPr>
          <p:spPr>
            <a:xfrm>
              <a:off x="136134" y="2562575"/>
              <a:ext cx="15743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9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</a:rPr>
                <a:t>Entitats organitzadores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FCEDB3-65F0-504D-92E3-6FD53E2D6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1857" y="3274728"/>
              <a:ext cx="1700767" cy="800573"/>
            </a:xfrm>
            <a:prstGeom prst="rect">
              <a:avLst/>
            </a:prstGeom>
          </p:spPr>
        </p:pic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107D445E-FA77-44BB-AF38-EADCEACA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236" y="857848"/>
            <a:ext cx="6975763" cy="42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600" b="1" noProof="1">
                <a:solidFill>
                  <a:schemeClr val="bg1"/>
                </a:solidFill>
              </a:rPr>
              <a:t>Per citar aquesta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1600" b="1" noProof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ca-ES" altLang="ca-ES" sz="1600" noProof="1">
                <a:solidFill>
                  <a:schemeClr val="bg1"/>
                </a:solidFill>
              </a:rPr>
              <a:t>Peña-López, I. (2024). </a:t>
            </a:r>
            <a:r>
              <a:rPr lang="es-ES" altLang="ca-ES" sz="1600" i="1" dirty="0" err="1">
                <a:solidFill>
                  <a:schemeClr val="bg1"/>
                </a:solidFill>
              </a:rPr>
              <a:t>Govern</a:t>
            </a:r>
            <a:r>
              <a:rPr lang="es-ES" altLang="ca-ES" sz="1600" i="1" dirty="0">
                <a:solidFill>
                  <a:schemeClr val="bg1"/>
                </a:solidFill>
              </a:rPr>
              <a:t> </a:t>
            </a:r>
            <a:r>
              <a:rPr lang="es-ES" altLang="ca-ES" sz="1600" i="1" dirty="0" err="1">
                <a:solidFill>
                  <a:schemeClr val="bg1"/>
                </a:solidFill>
              </a:rPr>
              <a:t>obert</a:t>
            </a:r>
            <a:r>
              <a:rPr lang="es-ES" altLang="ca-ES" sz="1600" i="1" dirty="0">
                <a:solidFill>
                  <a:schemeClr val="bg1"/>
                </a:solidFill>
              </a:rPr>
              <a:t>: </a:t>
            </a:r>
            <a:r>
              <a:rPr lang="es-ES" altLang="ca-ES" sz="1600" i="1" dirty="0" err="1">
                <a:solidFill>
                  <a:schemeClr val="bg1"/>
                </a:solidFill>
              </a:rPr>
              <a:t>on</a:t>
            </a:r>
            <a:r>
              <a:rPr lang="es-ES" altLang="ca-ES" sz="1600" i="1" dirty="0">
                <a:solidFill>
                  <a:schemeClr val="bg1"/>
                </a:solidFill>
              </a:rPr>
              <a:t> </a:t>
            </a:r>
            <a:r>
              <a:rPr lang="es-ES" altLang="ca-ES" sz="1600" i="1" dirty="0" err="1">
                <a:solidFill>
                  <a:schemeClr val="bg1"/>
                </a:solidFill>
              </a:rPr>
              <a:t>som</a:t>
            </a:r>
            <a:r>
              <a:rPr lang="es-ES" altLang="ca-ES" sz="1600" i="1" dirty="0">
                <a:solidFill>
                  <a:schemeClr val="bg1"/>
                </a:solidFill>
              </a:rPr>
              <a:t> i </a:t>
            </a:r>
            <a:r>
              <a:rPr lang="es-ES" altLang="ca-ES" sz="1600" i="1" dirty="0" err="1">
                <a:solidFill>
                  <a:schemeClr val="bg1"/>
                </a:solidFill>
              </a:rPr>
              <a:t>cap</a:t>
            </a:r>
            <a:r>
              <a:rPr lang="es-ES" altLang="ca-ES" sz="1600" i="1" dirty="0">
                <a:solidFill>
                  <a:schemeClr val="bg1"/>
                </a:solidFill>
              </a:rPr>
              <a:t> </a:t>
            </a:r>
            <a:r>
              <a:rPr lang="es-ES" altLang="ca-ES" sz="1600" i="1" dirty="0" err="1">
                <a:solidFill>
                  <a:schemeClr val="bg1"/>
                </a:solidFill>
              </a:rPr>
              <a:t>on</a:t>
            </a:r>
            <a:r>
              <a:rPr lang="es-ES" altLang="ca-ES" sz="1600" i="1" dirty="0">
                <a:solidFill>
                  <a:schemeClr val="bg1"/>
                </a:solidFill>
              </a:rPr>
              <a:t> anem?. </a:t>
            </a:r>
            <a:r>
              <a:rPr lang="es-ES" altLang="ca-ES" sz="1600" i="1" dirty="0" err="1">
                <a:solidFill>
                  <a:schemeClr val="bg1"/>
                </a:solidFill>
              </a:rPr>
              <a:t>L’Administració</a:t>
            </a:r>
            <a:r>
              <a:rPr lang="es-ES" altLang="ca-ES" sz="1600" i="1" dirty="0">
                <a:solidFill>
                  <a:schemeClr val="bg1"/>
                </a:solidFill>
              </a:rPr>
              <a:t> </a:t>
            </a:r>
            <a:r>
              <a:rPr lang="es-ES" altLang="ca-ES" sz="1600" i="1" dirty="0" err="1">
                <a:solidFill>
                  <a:schemeClr val="bg1"/>
                </a:solidFill>
              </a:rPr>
              <a:t>com</a:t>
            </a:r>
            <a:r>
              <a:rPr lang="es-ES" altLang="ca-ES" sz="1600" i="1" dirty="0">
                <a:solidFill>
                  <a:schemeClr val="bg1"/>
                </a:solidFill>
              </a:rPr>
              <a:t> a plataforma</a:t>
            </a:r>
            <a:r>
              <a:rPr lang="es-ES" altLang="ca-ES" sz="1600" noProof="1">
                <a:solidFill>
                  <a:schemeClr val="bg1"/>
                </a:solidFill>
              </a:rPr>
              <a:t>.</a:t>
            </a:r>
            <a:br>
              <a:rPr lang="es-ES" altLang="ca-ES" sz="1600" noProof="1">
                <a:solidFill>
                  <a:schemeClr val="bg1"/>
                </a:solidFill>
              </a:rPr>
            </a:br>
            <a:r>
              <a:rPr lang="es-ES" altLang="ca-ES" sz="1600" noProof="1">
                <a:solidFill>
                  <a:schemeClr val="bg1"/>
                </a:solidFill>
              </a:rPr>
              <a:t>Postgrau en Administració Electrònica i Govern Obert al Món Local, 31 de gener de 2024.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600" noProof="1">
                <a:solidFill>
                  <a:schemeClr val="bg1"/>
                </a:solidFill>
              </a:rPr>
              <a:t>Girona: Universitat de Girona, Diputació de Girona, AOC, EAPC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600" noProof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100" noProof="1">
                <a:solidFill>
                  <a:schemeClr val="bg1"/>
                </a:solidFill>
              </a:rPr>
              <a:t>http://ictlogy.net/presentations/20240131_ismael_pena-lopez_-_govern_obert_administracio_plataforma.pdf</a:t>
            </a:r>
            <a:br>
              <a:rPr lang="es-ES" altLang="ca-ES" sz="1100" noProof="1">
                <a:solidFill>
                  <a:schemeClr val="bg1"/>
                </a:solidFill>
              </a:rPr>
            </a:br>
            <a:endParaRPr lang="es-ES" altLang="ca-ES" sz="1200" noProof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600" noProof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600" b="1" noProof="1">
                <a:solidFill>
                  <a:schemeClr val="bg1"/>
                </a:solidFill>
              </a:rPr>
              <a:t>Per contactar amb l'autor: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600" noProof="1">
                <a:solidFill>
                  <a:schemeClr val="bg1"/>
                </a:solidFill>
              </a:rPr>
              <a:t>http://</a:t>
            </a:r>
            <a:r>
              <a:rPr lang="es-ES" altLang="ca-ES" sz="1600" dirty="0" err="1">
                <a:solidFill>
                  <a:schemeClr val="bg1"/>
                </a:solidFill>
              </a:rPr>
              <a:t>contacte.i</a:t>
            </a:r>
            <a:r>
              <a:rPr lang="es-ES" altLang="ca-ES" sz="1600" noProof="1">
                <a:solidFill>
                  <a:schemeClr val="bg1"/>
                </a:solidFill>
              </a:rPr>
              <a:t>ctlogy.net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6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6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600" noProof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600" noProof="1">
              <a:solidFill>
                <a:schemeClr val="bg1"/>
              </a:solidFill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06AA8F4F-3D0D-4899-B4B0-FC0BDA957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551" y="4476652"/>
            <a:ext cx="2270349" cy="58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Tota la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informació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presentada en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aquest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document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es troba sota una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Llicència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Creative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Commons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del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tipus</a:t>
            </a:r>
            <a:endParaRPr lang="es-ES" altLang="ca-ES" sz="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Reconeixement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–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Per a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més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informació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visiteu</a:t>
            </a:r>
            <a:endParaRPr lang="es-ES" altLang="ca-ES" sz="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http://creativecommons.org/licenses/by-nc-nd/2.5/</a:t>
            </a:r>
            <a:endParaRPr lang="en-US" altLang="ca-ES" sz="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0793043-5D07-426B-9B8B-5332FC7CC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734050"/>
            <a:ext cx="4943475" cy="863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ca-ES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5" name="Picture 14" descr="cc-by-nc">
            <a:extLst>
              <a:ext uri="{FF2B5EF4-FFF2-40B4-BE49-F238E27FC236}">
                <a16:creationId xmlns:a16="http://schemas.microsoft.com/office/drawing/2014/main" id="{E26E6253-8189-4551-A61C-9AF6D09EE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98" y="4578305"/>
            <a:ext cx="929853" cy="32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92363CE-77D4-344F-A1FD-461749CC8FD8}"/>
              </a:ext>
            </a:extLst>
          </p:cNvPr>
          <p:cNvSpPr txBox="1">
            <a:spLocks/>
          </p:cNvSpPr>
          <p:nvPr/>
        </p:nvSpPr>
        <p:spPr>
          <a:xfrm>
            <a:off x="6873766" y="4113188"/>
            <a:ext cx="1935383" cy="46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800" kern="1200">
                <a:solidFill>
                  <a:schemeClr val="accent4">
                    <a:lumMod val="20000"/>
                    <a:lumOff val="8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dirty="0">
                <a:solidFill>
                  <a:schemeClr val="bg1"/>
                </a:solidFill>
                <a:latin typeface="+mn-lt"/>
              </a:rPr>
              <a:t>#</a:t>
            </a:r>
            <a:r>
              <a:rPr lang="ca-ES" sz="1600" dirty="0" err="1">
                <a:solidFill>
                  <a:schemeClr val="bg1"/>
                </a:solidFill>
                <a:latin typeface="+mn-lt"/>
              </a:rPr>
              <a:t>PostgrauGovObert</a:t>
            </a:r>
            <a:endParaRPr lang="ca-E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72BE167-3173-E246-9A03-8651A03932EA}"/>
              </a:ext>
            </a:extLst>
          </p:cNvPr>
          <p:cNvSpPr txBox="1">
            <a:spLocks/>
          </p:cNvSpPr>
          <p:nvPr/>
        </p:nvSpPr>
        <p:spPr>
          <a:xfrm>
            <a:off x="7114086" y="4113188"/>
            <a:ext cx="1695063" cy="46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800" kern="1200">
                <a:solidFill>
                  <a:schemeClr val="accent4">
                    <a:lumMod val="20000"/>
                    <a:lumOff val="8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a-ES" sz="1600" dirty="0">
              <a:solidFill>
                <a:srgbClr val="F07F0A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CD0AD1C-4398-6B49-81DC-524EAF8D01B6}"/>
              </a:ext>
            </a:extLst>
          </p:cNvPr>
          <p:cNvSpPr txBox="1">
            <a:spLocks/>
          </p:cNvSpPr>
          <p:nvPr/>
        </p:nvSpPr>
        <p:spPr>
          <a:xfrm>
            <a:off x="7114085" y="4455942"/>
            <a:ext cx="1695063" cy="46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800" kern="1200">
                <a:solidFill>
                  <a:schemeClr val="accent4">
                    <a:lumMod val="20000"/>
                    <a:lumOff val="8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dirty="0">
                <a:solidFill>
                  <a:schemeClr val="bg1"/>
                </a:solidFill>
                <a:latin typeface="+mn-lt"/>
              </a:rPr>
              <a:t>@ictlogist</a:t>
            </a:r>
          </a:p>
        </p:txBody>
      </p:sp>
    </p:spTree>
    <p:extLst>
      <p:ext uri="{BB962C8B-B14F-4D97-AF65-F5344CB8AC3E}">
        <p14:creationId xmlns:p14="http://schemas.microsoft.com/office/powerpoint/2010/main" val="340134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ca-ES" dirty="0"/>
              <a:t>Impactes, </a:t>
            </a:r>
            <a:br>
              <a:rPr lang="ca-ES" dirty="0"/>
            </a:br>
            <a:r>
              <a:rPr lang="ca-ES" dirty="0"/>
              <a:t>efectes, </a:t>
            </a:r>
            <a:br>
              <a:rPr lang="ca-ES" dirty="0"/>
            </a:br>
            <a:r>
              <a:rPr lang="ca-ES" dirty="0"/>
              <a:t>resultats.</a:t>
            </a:r>
            <a:br>
              <a:rPr lang="ca-ES" dirty="0"/>
            </a:br>
            <a:r>
              <a:rPr lang="ca-ES" dirty="0"/>
              <a:t>Estratègia.</a:t>
            </a:r>
          </a:p>
        </p:txBody>
      </p:sp>
    </p:spTree>
    <p:extLst>
      <p:ext uri="{BB962C8B-B14F-4D97-AF65-F5344CB8AC3E}">
        <p14:creationId xmlns:p14="http://schemas.microsoft.com/office/powerpoint/2010/main" val="112156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ítol 11">
            <a:extLst>
              <a:ext uri="{FF2B5EF4-FFF2-40B4-BE49-F238E27FC236}">
                <a16:creationId xmlns:a16="http://schemas.microsoft.com/office/drawing/2014/main" id="{185F1325-FE66-484D-AE4E-D7A17DDD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46365"/>
            <a:ext cx="7929562" cy="540000"/>
          </a:xfrm>
        </p:spPr>
        <p:txBody>
          <a:bodyPr>
            <a:normAutofit/>
          </a:bodyPr>
          <a:lstStyle/>
          <a:p>
            <a:r>
              <a:rPr lang="es-ES" altLang="ca-ES" dirty="0"/>
              <a:t>La </a:t>
            </a:r>
            <a:r>
              <a:rPr lang="es-ES" altLang="ca-ES" dirty="0" err="1"/>
              <a:t>Teoria</a:t>
            </a:r>
            <a:r>
              <a:rPr lang="es-ES" altLang="ca-ES" dirty="0"/>
              <a:t> del </a:t>
            </a:r>
            <a:r>
              <a:rPr lang="es-ES" altLang="ca-ES" dirty="0" err="1"/>
              <a:t>Canvi</a:t>
            </a:r>
            <a:endParaRPr lang="en-GB" altLang="ca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B9591FC-E4A6-91CE-9026-25C7CB1B80C4}"/>
              </a:ext>
            </a:extLst>
          </p:cNvPr>
          <p:cNvSpPr txBox="1"/>
          <p:nvPr/>
        </p:nvSpPr>
        <p:spPr>
          <a:xfrm>
            <a:off x="1605436" y="4342917"/>
            <a:ext cx="60991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latin typeface="Arial" panose="020B0604020202020204" pitchFamily="34" charset="0"/>
                <a:cs typeface="Arial" panose="020B0604020202020204" pitchFamily="34" charset="0"/>
              </a:rPr>
              <a:t>Blasco, J. (2009). </a:t>
            </a:r>
            <a:r>
              <a:rPr lang="es-ES" sz="675" i="1" dirty="0">
                <a:latin typeface="Arial" panose="020B0604020202020204" pitchFamily="34" charset="0"/>
                <a:cs typeface="Arial" panose="020B0604020202020204" pitchFamily="34" charset="0"/>
              </a:rPr>
              <a:t>Avaluació del </a:t>
            </a:r>
            <a:r>
              <a:rPr lang="es-ES" sz="675" i="1" dirty="0" err="1">
                <a:latin typeface="Arial" panose="020B0604020202020204" pitchFamily="34" charset="0"/>
                <a:cs typeface="Arial" panose="020B0604020202020204" pitchFamily="34" charset="0"/>
              </a:rPr>
              <a:t>disseny</a:t>
            </a:r>
            <a:r>
              <a:rPr lang="es-ES" sz="67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675" dirty="0" err="1">
                <a:latin typeface="Arial" panose="020B0604020202020204" pitchFamily="34" charset="0"/>
                <a:cs typeface="Arial" panose="020B0604020202020204" pitchFamily="34" charset="0"/>
              </a:rPr>
              <a:t>Guia</a:t>
            </a:r>
            <a:r>
              <a:rPr lang="es-ES" sz="6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75" dirty="0" err="1">
                <a:latin typeface="Arial" panose="020B0604020202020204" pitchFamily="34" charset="0"/>
                <a:cs typeface="Arial" panose="020B0604020202020204" pitchFamily="34" charset="0"/>
              </a:rPr>
              <a:t>pràctica</a:t>
            </a:r>
            <a:r>
              <a:rPr lang="es-ES" sz="675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s-ES" sz="675" dirty="0" err="1">
                <a:latin typeface="Arial" panose="020B0604020202020204" pitchFamily="34" charset="0"/>
                <a:cs typeface="Arial" panose="020B0604020202020204" pitchFamily="34" charset="0"/>
              </a:rPr>
              <a:t>Col·lecció</a:t>
            </a:r>
            <a:r>
              <a:rPr lang="es-ES" sz="6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75" dirty="0" err="1">
                <a:latin typeface="Arial" panose="020B0604020202020204" pitchFamily="34" charset="0"/>
                <a:cs typeface="Arial" panose="020B0604020202020204" pitchFamily="34" charset="0"/>
              </a:rPr>
              <a:t>Ivàlua</a:t>
            </a:r>
            <a:r>
              <a:rPr lang="es-ES" sz="675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675" dirty="0" err="1">
                <a:latin typeface="Arial" panose="020B0604020202020204" pitchFamily="34" charset="0"/>
                <a:cs typeface="Arial" panose="020B0604020202020204" pitchFamily="34" charset="0"/>
              </a:rPr>
              <a:t>guies</a:t>
            </a:r>
            <a:r>
              <a:rPr lang="es-ES" sz="6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75" dirty="0" err="1">
                <a:latin typeface="Arial" panose="020B0604020202020204" pitchFamily="34" charset="0"/>
                <a:cs typeface="Arial" panose="020B0604020202020204" pitchFamily="34" charset="0"/>
              </a:rPr>
              <a:t>pràctiques</a:t>
            </a:r>
            <a:r>
              <a:rPr lang="es-ES" sz="675" dirty="0">
                <a:latin typeface="Arial" panose="020B0604020202020204" pitchFamily="34" charset="0"/>
                <a:cs typeface="Arial" panose="020B0604020202020204" pitchFamily="34" charset="0"/>
              </a:rPr>
              <a:t> sobre </a:t>
            </a:r>
            <a:r>
              <a:rPr lang="es-ES" sz="675" dirty="0" err="1">
                <a:latin typeface="Arial" panose="020B0604020202020204" pitchFamily="34" charset="0"/>
                <a:cs typeface="Arial" panose="020B0604020202020204" pitchFamily="34" charset="0"/>
              </a:rPr>
              <a:t>avaluació</a:t>
            </a:r>
            <a:r>
              <a:rPr lang="es-ES" sz="675" dirty="0">
                <a:latin typeface="Arial" panose="020B0604020202020204" pitchFamily="34" charset="0"/>
                <a:cs typeface="Arial" panose="020B0604020202020204" pitchFamily="34" charset="0"/>
              </a:rPr>
              <a:t> de polítiques públiques. Barcelona: </a:t>
            </a:r>
            <a:r>
              <a:rPr lang="es-ES" sz="675" dirty="0" err="1">
                <a:latin typeface="Arial" panose="020B0604020202020204" pitchFamily="34" charset="0"/>
                <a:cs typeface="Arial" panose="020B0604020202020204" pitchFamily="34" charset="0"/>
              </a:rPr>
              <a:t>Ivàlua</a:t>
            </a:r>
            <a:endParaRPr lang="ca-ES" sz="6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286BA53-5081-C5FC-12CF-5CD2EC7E88A5}"/>
              </a:ext>
            </a:extLst>
          </p:cNvPr>
          <p:cNvSpPr/>
          <p:nvPr/>
        </p:nvSpPr>
        <p:spPr>
          <a:xfrm>
            <a:off x="1439467" y="1167594"/>
            <a:ext cx="1117985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(necessitats)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FCC3FF0-43C3-5978-661E-3CD64C87EAF7}"/>
              </a:ext>
            </a:extLst>
          </p:cNvPr>
          <p:cNvSpPr/>
          <p:nvPr/>
        </p:nvSpPr>
        <p:spPr>
          <a:xfrm>
            <a:off x="2726237" y="1167594"/>
            <a:ext cx="1117985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(inputs)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6987F03-4EDE-2F48-1A41-5DC4353A7349}"/>
              </a:ext>
            </a:extLst>
          </p:cNvPr>
          <p:cNvSpPr/>
          <p:nvPr/>
        </p:nvSpPr>
        <p:spPr>
          <a:xfrm>
            <a:off x="4013008" y="1167594"/>
            <a:ext cx="1117985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(processos)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2702832-94E9-25A8-BBA6-9D1CFF67B0E2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2557452" y="1495425"/>
            <a:ext cx="168785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FBEEB1F-CBB2-A14D-2A2D-F643F7456BAE}"/>
              </a:ext>
            </a:extLst>
          </p:cNvPr>
          <p:cNvCxnSpPr>
            <a:cxnSpLocks/>
            <a:stCxn id="6" idx="1"/>
            <a:endCxn id="5" idx="3"/>
          </p:cNvCxnSpPr>
          <p:nvPr/>
        </p:nvCxnSpPr>
        <p:spPr>
          <a:xfrm flipH="1">
            <a:off x="3844222" y="1495425"/>
            <a:ext cx="168785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97636AA8-F823-82DE-45CD-080B181B5AE3}"/>
              </a:ext>
            </a:extLst>
          </p:cNvPr>
          <p:cNvSpPr/>
          <p:nvPr/>
        </p:nvSpPr>
        <p:spPr>
          <a:xfrm>
            <a:off x="5299778" y="1167594"/>
            <a:ext cx="1117985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Productes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(outputs)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F25C19D-870D-3A8B-1B3C-580966C0BE31}"/>
              </a:ext>
            </a:extLst>
          </p:cNvPr>
          <p:cNvSpPr/>
          <p:nvPr/>
        </p:nvSpPr>
        <p:spPr>
          <a:xfrm>
            <a:off x="6586549" y="1167594"/>
            <a:ext cx="1117985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Impactes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2CF7EBA-7E14-1724-7838-0850CA10568F}"/>
              </a:ext>
            </a:extLst>
          </p:cNvPr>
          <p:cNvCxnSpPr>
            <a:cxnSpLocks/>
            <a:stCxn id="9" idx="1"/>
            <a:endCxn id="6" idx="3"/>
          </p:cNvCxnSpPr>
          <p:nvPr/>
        </p:nvCxnSpPr>
        <p:spPr>
          <a:xfrm flipH="1">
            <a:off x="5130993" y="1495425"/>
            <a:ext cx="168785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C6FBD22F-5D48-7CF2-ED42-FA0896F7AE58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6417763" y="1495425"/>
            <a:ext cx="168786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5CDD05-4842-6C71-A890-3D03F9A7D0B2}"/>
              </a:ext>
            </a:extLst>
          </p:cNvPr>
          <p:cNvSpPr/>
          <p:nvPr/>
        </p:nvSpPr>
        <p:spPr>
          <a:xfrm>
            <a:off x="1437126" y="1931267"/>
            <a:ext cx="1117985" cy="1321892"/>
          </a:xfrm>
          <a:prstGeom prst="rect">
            <a:avLst/>
          </a:prstGeom>
          <a:solidFill>
            <a:schemeClr val="bg1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5000" rtlCol="0" anchor="t"/>
          <a:lstStyle/>
          <a:p>
            <a:pPr algn="ctr"/>
            <a:r>
              <a:rPr lang="ca-E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Raó de la intervenció</a:t>
            </a:r>
          </a:p>
          <a:p>
            <a:pPr algn="ctr"/>
            <a:endParaRPr lang="ca-E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825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mortalitat infantil per malalties que es poden prevenir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F7C8D87-4D3C-6FE8-C543-C74FFA34C4BE}"/>
              </a:ext>
            </a:extLst>
          </p:cNvPr>
          <p:cNvSpPr/>
          <p:nvPr/>
        </p:nvSpPr>
        <p:spPr>
          <a:xfrm>
            <a:off x="2724482" y="1931267"/>
            <a:ext cx="1117985" cy="1321892"/>
          </a:xfrm>
          <a:prstGeom prst="rect">
            <a:avLst/>
          </a:prstGeom>
          <a:solidFill>
            <a:schemeClr val="bg1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5000" rtlCol="0" anchor="t"/>
          <a:lstStyle/>
          <a:p>
            <a:pPr algn="ctr"/>
            <a:r>
              <a:rPr lang="ca-E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que es necessita</a:t>
            </a:r>
          </a:p>
          <a:p>
            <a:pPr algn="ctr"/>
            <a:endParaRPr lang="ca-E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825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metges, vacunes, vehicles, finançament</a:t>
            </a:r>
          </a:p>
          <a:p>
            <a:pPr algn="ctr"/>
            <a:endParaRPr lang="ca-E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11EE29E-2862-F136-9AC8-716FA40A57E9}"/>
              </a:ext>
            </a:extLst>
          </p:cNvPr>
          <p:cNvSpPr/>
          <p:nvPr/>
        </p:nvSpPr>
        <p:spPr>
          <a:xfrm>
            <a:off x="4011838" y="1931267"/>
            <a:ext cx="1117985" cy="1321892"/>
          </a:xfrm>
          <a:prstGeom prst="rect">
            <a:avLst/>
          </a:prstGeom>
          <a:solidFill>
            <a:schemeClr val="bg1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5000" rtlCol="0" anchor="t"/>
          <a:lstStyle/>
          <a:p>
            <a:pPr algn="ctr"/>
            <a:r>
              <a:rPr lang="ca-E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que la intervenció fa</a:t>
            </a:r>
          </a:p>
          <a:p>
            <a:pPr algn="ctr"/>
            <a:endParaRPr lang="ca-E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825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campanya de vacunacions anuals</a:t>
            </a:r>
          </a:p>
          <a:p>
            <a:pPr algn="ctr"/>
            <a:endParaRPr lang="ca-E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520C8F1-0191-77C2-FECD-A716B48A8358}"/>
              </a:ext>
            </a:extLst>
          </p:cNvPr>
          <p:cNvSpPr/>
          <p:nvPr/>
        </p:nvSpPr>
        <p:spPr>
          <a:xfrm>
            <a:off x="5299194" y="1931267"/>
            <a:ext cx="1117985" cy="1321892"/>
          </a:xfrm>
          <a:prstGeom prst="rect">
            <a:avLst/>
          </a:prstGeom>
          <a:solidFill>
            <a:schemeClr val="bg1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5000" rtlCol="0" anchor="t"/>
          <a:lstStyle/>
          <a:p>
            <a:pPr algn="ctr"/>
            <a:r>
              <a:rPr lang="ca-E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productes de les activitats de la intervenció</a:t>
            </a:r>
          </a:p>
          <a:p>
            <a:pPr algn="ctr"/>
            <a:endParaRPr lang="ca-E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825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nombre de nens vacunats</a:t>
            </a:r>
          </a:p>
          <a:p>
            <a:pPr algn="ctr"/>
            <a:endParaRPr lang="ca-E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4520D2E-6785-6575-A5DC-BABBA3A4149D}"/>
              </a:ext>
            </a:extLst>
          </p:cNvPr>
          <p:cNvSpPr/>
          <p:nvPr/>
        </p:nvSpPr>
        <p:spPr>
          <a:xfrm>
            <a:off x="6586549" y="1931267"/>
            <a:ext cx="1117985" cy="1321892"/>
          </a:xfrm>
          <a:prstGeom prst="rect">
            <a:avLst/>
          </a:prstGeom>
          <a:solidFill>
            <a:schemeClr val="bg1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5000" rtlCol="0" anchor="t"/>
          <a:lstStyle/>
          <a:p>
            <a:pPr algn="ctr"/>
            <a:r>
              <a:rPr lang="ca-E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Beneficis de curta, mitjana o llarga durada</a:t>
            </a:r>
          </a:p>
          <a:p>
            <a:pPr algn="ctr"/>
            <a:endParaRPr lang="ca-E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825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reducció de la mortalitat infantil</a:t>
            </a:r>
          </a:p>
          <a:p>
            <a:pPr algn="ctr"/>
            <a:endParaRPr lang="ca-E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lobo: línea con borde y barra de énfasis 17">
            <a:extLst>
              <a:ext uri="{FF2B5EF4-FFF2-40B4-BE49-F238E27FC236}">
                <a16:creationId xmlns:a16="http://schemas.microsoft.com/office/drawing/2014/main" id="{B5FE642D-A4BB-7902-B0EC-5632C02F09D3}"/>
              </a:ext>
            </a:extLst>
          </p:cNvPr>
          <p:cNvSpPr/>
          <p:nvPr/>
        </p:nvSpPr>
        <p:spPr>
          <a:xfrm>
            <a:off x="2897814" y="3330829"/>
            <a:ext cx="944653" cy="789629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5100" rtlCol="0" anchor="t"/>
          <a:lstStyle/>
          <a:p>
            <a:r>
              <a:rPr lang="ca-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cal intervenir i assignar-hi recursos </a:t>
            </a:r>
          </a:p>
        </p:txBody>
      </p:sp>
      <p:sp>
        <p:nvSpPr>
          <p:cNvPr id="19" name="Globo: línea con borde y barra de énfasis 18">
            <a:extLst>
              <a:ext uri="{FF2B5EF4-FFF2-40B4-BE49-F238E27FC236}">
                <a16:creationId xmlns:a16="http://schemas.microsoft.com/office/drawing/2014/main" id="{F4454FC5-0356-8E23-5778-307A02B39EDF}"/>
              </a:ext>
            </a:extLst>
          </p:cNvPr>
          <p:cNvSpPr/>
          <p:nvPr/>
        </p:nvSpPr>
        <p:spPr>
          <a:xfrm>
            <a:off x="6759882" y="3330829"/>
            <a:ext cx="944653" cy="789629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5100" rtlCol="0" anchor="t"/>
          <a:lstStyle/>
          <a:p>
            <a:r>
              <a:rPr lang="ca-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els productes o resultats tenen els impactes previstos</a:t>
            </a:r>
          </a:p>
        </p:txBody>
      </p:sp>
      <p:sp>
        <p:nvSpPr>
          <p:cNvPr id="20" name="Globo: línea con borde y barra de énfasis 19">
            <a:extLst>
              <a:ext uri="{FF2B5EF4-FFF2-40B4-BE49-F238E27FC236}">
                <a16:creationId xmlns:a16="http://schemas.microsoft.com/office/drawing/2014/main" id="{99AE5652-C068-B746-4B2B-D91D7622C007}"/>
              </a:ext>
            </a:extLst>
          </p:cNvPr>
          <p:cNvSpPr/>
          <p:nvPr/>
        </p:nvSpPr>
        <p:spPr>
          <a:xfrm>
            <a:off x="4185170" y="3330829"/>
            <a:ext cx="944653" cy="789629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5100" rtlCol="0" anchor="t"/>
          <a:lstStyle/>
          <a:p>
            <a:r>
              <a:rPr lang="ca-E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els recursos són suficients per les activitats</a:t>
            </a:r>
          </a:p>
        </p:txBody>
      </p:sp>
      <p:sp>
        <p:nvSpPr>
          <p:cNvPr id="21" name="Globo: línea con borde y barra de énfasis 20">
            <a:extLst>
              <a:ext uri="{FF2B5EF4-FFF2-40B4-BE49-F238E27FC236}">
                <a16:creationId xmlns:a16="http://schemas.microsoft.com/office/drawing/2014/main" id="{9D345EBD-47A8-4E2E-2F38-8AD3DEFB223E}"/>
              </a:ext>
            </a:extLst>
          </p:cNvPr>
          <p:cNvSpPr/>
          <p:nvPr/>
        </p:nvSpPr>
        <p:spPr>
          <a:xfrm>
            <a:off x="5472526" y="3330829"/>
            <a:ext cx="944653" cy="789629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5100" rtlCol="0" anchor="t"/>
          <a:lstStyle/>
          <a:p>
            <a:r>
              <a:rPr lang="ca-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les activitats són adequades i poden generar resultats</a:t>
            </a:r>
          </a:p>
        </p:txBody>
      </p:sp>
    </p:spTree>
    <p:extLst>
      <p:ext uri="{BB962C8B-B14F-4D97-AF65-F5344CB8AC3E}">
        <p14:creationId xmlns:p14="http://schemas.microsoft.com/office/powerpoint/2010/main" val="200328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ítol 11">
            <a:extLst>
              <a:ext uri="{FF2B5EF4-FFF2-40B4-BE49-F238E27FC236}">
                <a16:creationId xmlns:a16="http://schemas.microsoft.com/office/drawing/2014/main" id="{185F1325-FE66-484D-AE4E-D7A17DDD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775"/>
            <a:ext cx="7929562" cy="540000"/>
          </a:xfrm>
        </p:spPr>
        <p:txBody>
          <a:bodyPr>
            <a:normAutofit/>
          </a:bodyPr>
          <a:lstStyle/>
          <a:p>
            <a:r>
              <a:rPr lang="es-ES" altLang="ca-ES" dirty="0"/>
              <a:t>Impactes, </a:t>
            </a:r>
            <a:r>
              <a:rPr lang="es-ES" altLang="ca-ES" dirty="0" err="1"/>
              <a:t>efectes</a:t>
            </a:r>
            <a:r>
              <a:rPr lang="es-ES" altLang="ca-ES" dirty="0"/>
              <a:t>, </a:t>
            </a:r>
            <a:r>
              <a:rPr lang="es-ES" altLang="ca-ES" dirty="0" err="1"/>
              <a:t>resultats</a:t>
            </a:r>
            <a:endParaRPr lang="en-GB" altLang="ca-ES" dirty="0"/>
          </a:p>
        </p:txBody>
      </p:sp>
      <p:graphicFrame>
        <p:nvGraphicFramePr>
          <p:cNvPr id="3" name="Tabla 45">
            <a:extLst>
              <a:ext uri="{FF2B5EF4-FFF2-40B4-BE49-F238E27FC236}">
                <a16:creationId xmlns:a16="http://schemas.microsoft.com/office/drawing/2014/main" id="{98934F24-2470-7901-8E4D-253AAF5A6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972608"/>
              </p:ext>
            </p:extLst>
          </p:nvPr>
        </p:nvGraphicFramePr>
        <p:xfrm>
          <a:off x="1515666" y="977504"/>
          <a:ext cx="6972198" cy="34199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4066">
                  <a:extLst>
                    <a:ext uri="{9D8B030D-6E8A-4147-A177-3AD203B41FA5}">
                      <a16:colId xmlns:a16="http://schemas.microsoft.com/office/drawing/2014/main" val="521755933"/>
                    </a:ext>
                  </a:extLst>
                </a:gridCol>
                <a:gridCol w="2324066">
                  <a:extLst>
                    <a:ext uri="{9D8B030D-6E8A-4147-A177-3AD203B41FA5}">
                      <a16:colId xmlns:a16="http://schemas.microsoft.com/office/drawing/2014/main" val="703586479"/>
                    </a:ext>
                  </a:extLst>
                </a:gridCol>
                <a:gridCol w="2324066">
                  <a:extLst>
                    <a:ext uri="{9D8B030D-6E8A-4147-A177-3AD203B41FA5}">
                      <a16:colId xmlns:a16="http://schemas.microsoft.com/office/drawing/2014/main" val="1950833937"/>
                    </a:ext>
                  </a:extLst>
                </a:gridCol>
              </a:tblGrid>
              <a:tr h="335564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Impactes (</a:t>
                      </a:r>
                      <a:r>
                        <a:rPr lang="es-E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Efectes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estructurals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intermedis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Llarg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Mitjà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nostre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nostre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nostre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indirecta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directa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Indicència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directa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mesurables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1406610"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visió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món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Comportaments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Significats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Normes 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socials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poder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Capacitats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Aptituds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Potencialitats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Possibilitats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factors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legals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16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ítol 11">
            <a:extLst>
              <a:ext uri="{FF2B5EF4-FFF2-40B4-BE49-F238E27FC236}">
                <a16:creationId xmlns:a16="http://schemas.microsoft.com/office/drawing/2014/main" id="{185F1325-FE66-484D-AE4E-D7A17DDD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7" y="231169"/>
            <a:ext cx="8023131" cy="540000"/>
          </a:xfrm>
        </p:spPr>
        <p:txBody>
          <a:bodyPr>
            <a:normAutofit fontScale="90000"/>
          </a:bodyPr>
          <a:lstStyle/>
          <a:p>
            <a:r>
              <a:rPr lang="es-ES" altLang="ca-ES" dirty="0" err="1"/>
              <a:t>Gestió</a:t>
            </a:r>
            <a:r>
              <a:rPr lang="es-ES" altLang="ca-ES" dirty="0"/>
              <a:t> de la </a:t>
            </a:r>
            <a:r>
              <a:rPr lang="es-ES" altLang="ca-ES" dirty="0" err="1"/>
              <a:t>complexitat</a:t>
            </a:r>
            <a:r>
              <a:rPr lang="es-ES" altLang="ca-ES" dirty="0"/>
              <a:t> per a </a:t>
            </a:r>
            <a:r>
              <a:rPr lang="es-ES" altLang="ca-ES" dirty="0" err="1"/>
              <a:t>l’impacte</a:t>
            </a:r>
            <a:r>
              <a:rPr lang="es-ES" altLang="ca-ES" dirty="0"/>
              <a:t> </a:t>
            </a:r>
            <a:r>
              <a:rPr lang="es-ES" altLang="ca-ES" dirty="0" err="1"/>
              <a:t>sistèmic</a:t>
            </a:r>
            <a:endParaRPr lang="en-GB" altLang="ca-ES" dirty="0"/>
          </a:p>
        </p:txBody>
      </p:sp>
      <p:grpSp>
        <p:nvGrpSpPr>
          <p:cNvPr id="99" name="Grupo 98">
            <a:extLst>
              <a:ext uri="{FF2B5EF4-FFF2-40B4-BE49-F238E27FC236}">
                <a16:creationId xmlns:a16="http://schemas.microsoft.com/office/drawing/2014/main" id="{AFCFD476-6813-978F-C05A-009C46E4F0C7}"/>
              </a:ext>
            </a:extLst>
          </p:cNvPr>
          <p:cNvGrpSpPr/>
          <p:nvPr/>
        </p:nvGrpSpPr>
        <p:grpSpPr>
          <a:xfrm>
            <a:off x="6508288" y="876972"/>
            <a:ext cx="1088048" cy="1370742"/>
            <a:chOff x="5846216" y="260350"/>
            <a:chExt cx="1958400" cy="2266732"/>
          </a:xfrm>
        </p:grpSpPr>
        <p:sp>
          <p:nvSpPr>
            <p:cNvPr id="100" name="Oval 26">
              <a:extLst>
                <a:ext uri="{FF2B5EF4-FFF2-40B4-BE49-F238E27FC236}">
                  <a16:creationId xmlns:a16="http://schemas.microsoft.com/office/drawing/2014/main" id="{6C781B8A-1CA0-DC5B-B7AA-F7A87842C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216" y="260350"/>
              <a:ext cx="1958400" cy="1106291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761" noProof="1">
                  <a:solidFill>
                    <a:schemeClr val="bg1"/>
                  </a:solidFill>
                  <a:latin typeface="Arial" panose="020B0604020202020204" pitchFamily="34" charset="0"/>
                </a:rPr>
                <a:t>VUCA</a:t>
              </a:r>
            </a:p>
            <a:p>
              <a:pPr marL="118699" indent="-118699">
                <a:buFont typeface="Arial" panose="020B0604020202020204" pitchFamily="34" charset="0"/>
                <a:buChar char="•"/>
              </a:pPr>
              <a:r>
                <a:rPr lang="ca-ES" sz="761" noProof="1">
                  <a:solidFill>
                    <a:schemeClr val="bg1"/>
                  </a:solidFill>
                  <a:latin typeface="Arial" panose="020B0604020202020204" pitchFamily="34" charset="0"/>
                </a:rPr>
                <a:t>Volàtil</a:t>
              </a:r>
            </a:p>
            <a:p>
              <a:pPr marL="118699" indent="-118699">
                <a:buFont typeface="Arial" panose="020B0604020202020204" pitchFamily="34" charset="0"/>
                <a:buChar char="•"/>
              </a:pPr>
              <a:r>
                <a:rPr lang="ca-ES" sz="761" noProof="1">
                  <a:solidFill>
                    <a:schemeClr val="bg1"/>
                  </a:solidFill>
                  <a:latin typeface="Arial" panose="020B0604020202020204" pitchFamily="34" charset="0"/>
                </a:rPr>
                <a:t>Incert (</a:t>
              </a:r>
              <a:r>
                <a:rPr lang="ca-ES" sz="761" i="1" noProof="1">
                  <a:solidFill>
                    <a:schemeClr val="bg1"/>
                  </a:solidFill>
                  <a:latin typeface="Arial" panose="020B0604020202020204" pitchFamily="34" charset="0"/>
                </a:rPr>
                <a:t>uncertain</a:t>
              </a:r>
              <a:r>
                <a:rPr lang="ca-ES" sz="761" noProof="1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18699" indent="-118699">
                <a:buFont typeface="Arial" panose="020B0604020202020204" pitchFamily="34" charset="0"/>
                <a:buChar char="•"/>
              </a:pPr>
              <a:r>
                <a:rPr lang="ca-ES" sz="761" noProof="1">
                  <a:solidFill>
                    <a:schemeClr val="bg1"/>
                  </a:solidFill>
                  <a:latin typeface="Arial" panose="020B0604020202020204" pitchFamily="34" charset="0"/>
                </a:rPr>
                <a:t>Complex</a:t>
              </a:r>
            </a:p>
            <a:p>
              <a:pPr marL="118699" indent="-118699">
                <a:buFont typeface="Arial" panose="020B0604020202020204" pitchFamily="34" charset="0"/>
                <a:buChar char="•"/>
              </a:pPr>
              <a:r>
                <a:rPr lang="ca-ES" sz="761" noProof="1">
                  <a:solidFill>
                    <a:schemeClr val="bg1"/>
                  </a:solidFill>
                  <a:latin typeface="Arial" panose="020B0604020202020204" pitchFamily="34" charset="0"/>
                </a:rPr>
                <a:t>Ambigu</a:t>
              </a:r>
            </a:p>
          </p:txBody>
        </p:sp>
        <p:sp>
          <p:nvSpPr>
            <p:cNvPr id="101" name="Oval 26">
              <a:extLst>
                <a:ext uri="{FF2B5EF4-FFF2-40B4-BE49-F238E27FC236}">
                  <a16:creationId xmlns:a16="http://schemas.microsoft.com/office/drawing/2014/main" id="{022A3A82-83B2-D23E-5B64-94595993F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216" y="1420791"/>
              <a:ext cx="1958400" cy="1106291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761" noProof="1">
                  <a:solidFill>
                    <a:schemeClr val="bg1"/>
                  </a:solidFill>
                  <a:latin typeface="Arial" panose="020B0604020202020204" pitchFamily="34" charset="0"/>
                </a:rPr>
                <a:t>BANI</a:t>
              </a:r>
            </a:p>
            <a:p>
              <a:pPr marL="118699" indent="-118699">
                <a:buFont typeface="Arial" panose="020B0604020202020204" pitchFamily="34" charset="0"/>
                <a:buChar char="•"/>
              </a:pPr>
              <a:r>
                <a:rPr lang="ca-ES" sz="761" noProof="1">
                  <a:solidFill>
                    <a:schemeClr val="bg1"/>
                  </a:solidFill>
                  <a:latin typeface="Arial" panose="020B0604020202020204" pitchFamily="34" charset="0"/>
                </a:rPr>
                <a:t>Frágil (</a:t>
              </a:r>
              <a:r>
                <a:rPr lang="ca-ES" sz="761" i="1" noProof="1">
                  <a:solidFill>
                    <a:schemeClr val="bg1"/>
                  </a:solidFill>
                  <a:latin typeface="Arial" panose="020B0604020202020204" pitchFamily="34" charset="0"/>
                </a:rPr>
                <a:t>brittle</a:t>
              </a:r>
              <a:r>
                <a:rPr lang="ca-ES" sz="761" noProof="1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18699" indent="-118699">
                <a:buFont typeface="Arial" panose="020B0604020202020204" pitchFamily="34" charset="0"/>
                <a:buChar char="•"/>
              </a:pPr>
              <a:r>
                <a:rPr lang="ca-ES" sz="761" noProof="1">
                  <a:solidFill>
                    <a:schemeClr val="bg1"/>
                  </a:solidFill>
                  <a:latin typeface="Arial" panose="020B0604020202020204" pitchFamily="34" charset="0"/>
                </a:rPr>
                <a:t>Ansioso</a:t>
              </a:r>
            </a:p>
            <a:p>
              <a:pPr marL="118699" indent="-118699">
                <a:buFont typeface="Arial" panose="020B0604020202020204" pitchFamily="34" charset="0"/>
                <a:buChar char="•"/>
              </a:pPr>
              <a:r>
                <a:rPr lang="ca-ES" sz="761" noProof="1">
                  <a:solidFill>
                    <a:schemeClr val="bg1"/>
                  </a:solidFill>
                  <a:latin typeface="Arial" panose="020B0604020202020204" pitchFamily="34" charset="0"/>
                </a:rPr>
                <a:t>No-lineal</a:t>
              </a:r>
            </a:p>
            <a:p>
              <a:pPr marL="118699" indent="-118699">
                <a:buFont typeface="Arial" panose="020B0604020202020204" pitchFamily="34" charset="0"/>
                <a:buChar char="•"/>
              </a:pPr>
              <a:r>
                <a:rPr lang="ca-ES" sz="761" noProof="1">
                  <a:solidFill>
                    <a:schemeClr val="bg1"/>
                  </a:solidFill>
                  <a:latin typeface="Arial" panose="020B0604020202020204" pitchFamily="34" charset="0"/>
                </a:rPr>
                <a:t>Incomprensible</a:t>
              </a:r>
            </a:p>
          </p:txBody>
        </p:sp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83EFAD80-E6AF-487A-D54A-C05AE9857415}"/>
              </a:ext>
            </a:extLst>
          </p:cNvPr>
          <p:cNvGrpSpPr/>
          <p:nvPr/>
        </p:nvGrpSpPr>
        <p:grpSpPr>
          <a:xfrm>
            <a:off x="1722993" y="864637"/>
            <a:ext cx="1355816" cy="1005035"/>
            <a:chOff x="-4638221" y="408162"/>
            <a:chExt cx="1958400" cy="1333659"/>
          </a:xfrm>
        </p:grpSpPr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BBC38CEA-B437-D20D-F589-B40ADC8A6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38221" y="595252"/>
              <a:ext cx="1958400" cy="114656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761" b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Actors</a:t>
              </a:r>
            </a:p>
            <a:p>
              <a:pPr marL="118699" indent="-118699">
                <a:buFont typeface="Arial" panose="020B0604020202020204" pitchFamily="34" charset="0"/>
                <a:buChar char="•"/>
              </a:pPr>
              <a:r>
                <a:rPr lang="ca-ES" sz="761" noProof="1">
                  <a:solidFill>
                    <a:srgbClr val="C00000"/>
                  </a:solidFill>
                  <a:latin typeface="Arial" panose="020B0604020202020204" pitchFamily="34" charset="0"/>
                </a:rPr>
                <a:t>Anàlisi de </a:t>
              </a:r>
              <a:r>
                <a:rPr lang="ca-ES" sz="761" b="1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stakeholders</a:t>
              </a:r>
              <a:endParaRPr lang="ca-ES" sz="761" b="1" noProof="1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 marL="118699" indent="-118699">
                <a:buFont typeface="Arial" panose="020B0604020202020204" pitchFamily="34" charset="0"/>
                <a:buChar char="•"/>
              </a:pPr>
              <a:r>
                <a:rPr lang="ca-ES" sz="761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Sensing</a:t>
              </a:r>
            </a:p>
            <a:p>
              <a:pPr marL="118699" indent="-118699">
                <a:buFont typeface="Arial" panose="020B0604020202020204" pitchFamily="34" charset="0"/>
                <a:buChar char="•"/>
              </a:pPr>
              <a:r>
                <a:rPr lang="ca-ES" sz="761" noProof="1">
                  <a:solidFill>
                    <a:srgbClr val="C00000"/>
                  </a:solidFill>
                  <a:latin typeface="Arial" panose="020B0604020202020204" pitchFamily="34" charset="0"/>
                </a:rPr>
                <a:t>Anomenat (</a:t>
              </a:r>
              <a:r>
                <a:rPr lang="ca-ES" sz="761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naming</a:t>
              </a:r>
              <a:r>
                <a:rPr lang="ca-ES" sz="761" noProof="1">
                  <a:solidFill>
                    <a:srgbClr val="C00000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18699" indent="-118699">
                <a:buFont typeface="Arial" panose="020B0604020202020204" pitchFamily="34" charset="0"/>
                <a:buChar char="•"/>
              </a:pPr>
              <a:r>
                <a:rPr lang="ca-ES" sz="761" noProof="1">
                  <a:solidFill>
                    <a:srgbClr val="C00000"/>
                  </a:solidFill>
                  <a:latin typeface="Arial" panose="020B0604020202020204" pitchFamily="34" charset="0"/>
                </a:rPr>
                <a:t>Enmarcat (</a:t>
              </a:r>
              <a:r>
                <a:rPr lang="ca-ES" sz="761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framing</a:t>
              </a:r>
              <a:r>
                <a:rPr lang="ca-ES" sz="761" noProof="1">
                  <a:solidFill>
                    <a:srgbClr val="C00000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18699" indent="-118699">
                <a:buFont typeface="Arial" panose="020B0604020202020204" pitchFamily="34" charset="0"/>
                <a:buChar char="•"/>
              </a:pPr>
              <a:r>
                <a:rPr lang="ca-ES" sz="761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Citizen journey</a:t>
              </a:r>
              <a:r>
                <a:rPr lang="ca-ES" sz="761" noProof="1">
                  <a:solidFill>
                    <a:srgbClr val="C00000"/>
                  </a:solidFill>
                  <a:latin typeface="Arial" panose="020B0604020202020204" pitchFamily="34" charset="0"/>
                </a:rPr>
                <a:t> (recorregut del ciutadà)</a:t>
              </a:r>
            </a:p>
          </p:txBody>
        </p:sp>
        <p:sp>
          <p:nvSpPr>
            <p:cNvPr id="105" name="Oval 26">
              <a:extLst>
                <a:ext uri="{FF2B5EF4-FFF2-40B4-BE49-F238E27FC236}">
                  <a16:creationId xmlns:a16="http://schemas.microsoft.com/office/drawing/2014/main" id="{8710C3ED-ECCC-71DD-A1DE-723B4D455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38221" y="408162"/>
              <a:ext cx="1958400" cy="180000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727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QUI</a:t>
              </a:r>
            </a:p>
          </p:txBody>
        </p:sp>
      </p:grpSp>
      <p:grpSp>
        <p:nvGrpSpPr>
          <p:cNvPr id="9248" name="Grupo 9247">
            <a:extLst>
              <a:ext uri="{FF2B5EF4-FFF2-40B4-BE49-F238E27FC236}">
                <a16:creationId xmlns:a16="http://schemas.microsoft.com/office/drawing/2014/main" id="{A26D3A40-2DFE-CB83-ECE6-965E221BC770}"/>
              </a:ext>
            </a:extLst>
          </p:cNvPr>
          <p:cNvGrpSpPr/>
          <p:nvPr/>
        </p:nvGrpSpPr>
        <p:grpSpPr>
          <a:xfrm>
            <a:off x="3078809" y="933496"/>
            <a:ext cx="1625237" cy="722510"/>
            <a:chOff x="2581079" y="1244660"/>
            <a:chExt cx="2166982" cy="963347"/>
          </a:xfrm>
        </p:grpSpPr>
        <p:grpSp>
          <p:nvGrpSpPr>
            <p:cNvPr id="106" name="Grupo 105">
              <a:extLst>
                <a:ext uri="{FF2B5EF4-FFF2-40B4-BE49-F238E27FC236}">
                  <a16:creationId xmlns:a16="http://schemas.microsoft.com/office/drawing/2014/main" id="{A1315EC9-5AA0-1EEE-9ABC-521452ADAC1D}"/>
                </a:ext>
              </a:extLst>
            </p:cNvPr>
            <p:cNvGrpSpPr/>
            <p:nvPr/>
          </p:nvGrpSpPr>
          <p:grpSpPr>
            <a:xfrm>
              <a:off x="2940307" y="1244660"/>
              <a:ext cx="1807754" cy="963347"/>
              <a:chOff x="-2506461" y="420500"/>
              <a:chExt cx="1958400" cy="1055318"/>
            </a:xfrm>
          </p:grpSpPr>
          <p:sp>
            <p:nvSpPr>
              <p:cNvPr id="107" name="Oval 12">
                <a:extLst>
                  <a:ext uri="{FF2B5EF4-FFF2-40B4-BE49-F238E27FC236}">
                    <a16:creationId xmlns:a16="http://schemas.microsoft.com/office/drawing/2014/main" id="{E131939B-CD0F-D5F3-FCC4-C69A93B10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06461" y="595252"/>
                <a:ext cx="1958400" cy="880566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ca-ES" sz="761" b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Sistemes</a:t>
                </a:r>
              </a:p>
              <a:p>
                <a:pPr marL="118699" indent="-118699">
                  <a:buFont typeface="Arial" panose="020B0604020202020204" pitchFamily="34" charset="0"/>
                  <a:buChar char="•"/>
                </a:pPr>
                <a:r>
                  <a:rPr lang="ca-ES" sz="76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Anàlisi de sistemes</a:t>
                </a:r>
              </a:p>
              <a:p>
                <a:pPr marL="118699" indent="-118699">
                  <a:buFont typeface="Arial" panose="020B0604020202020204" pitchFamily="34" charset="0"/>
                  <a:buChar char="•"/>
                </a:pPr>
                <a:r>
                  <a:rPr lang="ca-ES" sz="76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Cartografiat de sistemes</a:t>
                </a:r>
              </a:p>
              <a:p>
                <a:pPr marL="118699" indent="-118699">
                  <a:buFont typeface="Arial" panose="020B0604020202020204" pitchFamily="34" charset="0"/>
                  <a:buChar char="•"/>
                </a:pPr>
                <a:r>
                  <a:rPr lang="ca-ES" sz="76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Cartografiat de relacions</a:t>
                </a:r>
              </a:p>
            </p:txBody>
          </p:sp>
          <p:sp>
            <p:nvSpPr>
              <p:cNvPr id="108" name="Oval 26">
                <a:extLst>
                  <a:ext uri="{FF2B5EF4-FFF2-40B4-BE49-F238E27FC236}">
                    <a16:creationId xmlns:a16="http://schemas.microsoft.com/office/drawing/2014/main" id="{80326126-B6A8-7EF6-43A7-0776C666B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06461" y="420500"/>
                <a:ext cx="1958400" cy="182017"/>
              </a:xfrm>
              <a:prstGeom prst="rect">
                <a:avLst/>
              </a:prstGeom>
              <a:solidFill>
                <a:srgbClr val="C00000"/>
              </a:solidFill>
              <a:ln w="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727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RELACIONS</a:t>
                </a:r>
              </a:p>
            </p:txBody>
          </p:sp>
        </p:grpSp>
        <p:cxnSp>
          <p:nvCxnSpPr>
            <p:cNvPr id="124" name="Conector recto de flecha 123">
              <a:extLst>
                <a:ext uri="{FF2B5EF4-FFF2-40B4-BE49-F238E27FC236}">
                  <a16:creationId xmlns:a16="http://schemas.microsoft.com/office/drawing/2014/main" id="{8C78D2A1-F78B-AE92-3394-D91A047828D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81079" y="1806095"/>
              <a:ext cx="359229" cy="0"/>
            </a:xfrm>
            <a:prstGeom prst="straightConnector1">
              <a:avLst/>
            </a:prstGeom>
            <a:ln w="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Oval 12">
            <a:extLst>
              <a:ext uri="{FF2B5EF4-FFF2-40B4-BE49-F238E27FC236}">
                <a16:creationId xmlns:a16="http://schemas.microsoft.com/office/drawing/2014/main" id="{A48BC2F9-768F-9056-A646-3E5B1E096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124" y="2309624"/>
            <a:ext cx="5928212" cy="1748356"/>
          </a:xfrm>
          <a:prstGeom prst="rect">
            <a:avLst/>
          </a:prstGeom>
          <a:noFill/>
          <a:ln w="0">
            <a:solidFill>
              <a:srgbClr val="FF7171"/>
            </a:solidFill>
            <a:miter lim="800000"/>
            <a:headEnd/>
            <a:tailEnd/>
          </a:ln>
        </p:spPr>
        <p:txBody>
          <a:bodyPr lIns="49847" tIns="49847" rIns="49847" bIns="49847" anchor="t"/>
          <a:lstStyle/>
          <a:p>
            <a:r>
              <a:rPr lang="ca-ES" sz="761" noProof="1">
                <a:solidFill>
                  <a:srgbClr val="FF7171"/>
                </a:solidFill>
                <a:latin typeface="Arial" panose="020B0604020202020204" pitchFamily="34" charset="0"/>
              </a:rPr>
              <a:t>Projectes de transformació sistèmica / Polítiques públiques d’impacte</a:t>
            </a:r>
          </a:p>
          <a:p>
            <a:endParaRPr lang="ca-ES" sz="761" noProof="1">
              <a:solidFill>
                <a:srgbClr val="FF7171"/>
              </a:solidFill>
              <a:latin typeface="Arial" panose="020B0604020202020204" pitchFamily="34" charset="0"/>
            </a:endParaRPr>
          </a:p>
        </p:txBody>
      </p: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3C0C7404-53FA-1D5C-D857-E4C9F4CB4BE3}"/>
              </a:ext>
            </a:extLst>
          </p:cNvPr>
          <p:cNvGrpSpPr/>
          <p:nvPr/>
        </p:nvGrpSpPr>
        <p:grpSpPr>
          <a:xfrm>
            <a:off x="1717837" y="4124710"/>
            <a:ext cx="1355816" cy="652178"/>
            <a:chOff x="-374702" y="380183"/>
            <a:chExt cx="1958400" cy="1095635"/>
          </a:xfrm>
        </p:grpSpPr>
        <p:sp>
          <p:nvSpPr>
            <p:cNvPr id="110" name="Oval 12">
              <a:extLst>
                <a:ext uri="{FF2B5EF4-FFF2-40B4-BE49-F238E27FC236}">
                  <a16:creationId xmlns:a16="http://schemas.microsoft.com/office/drawing/2014/main" id="{3727468C-3B53-548F-1764-2D48F30AE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4702" y="595252"/>
              <a:ext cx="1958400" cy="880566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761" b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Prospectiva</a:t>
              </a:r>
            </a:p>
            <a:p>
              <a:pPr marL="118699" indent="-118699">
                <a:buFont typeface="Arial" panose="020B0604020202020204" pitchFamily="34" charset="0"/>
                <a:buChar char="•"/>
              </a:pPr>
              <a:r>
                <a:rPr lang="ca-ES" sz="761" noProof="1">
                  <a:solidFill>
                    <a:srgbClr val="C00000"/>
                  </a:solidFill>
                  <a:latin typeface="Arial" panose="020B0604020202020204" pitchFamily="34" charset="0"/>
                </a:rPr>
                <a:t>Futurs</a:t>
              </a:r>
            </a:p>
            <a:p>
              <a:pPr marL="118699" indent="-118699">
                <a:buFont typeface="Arial" panose="020B0604020202020204" pitchFamily="34" charset="0"/>
                <a:buChar char="•"/>
              </a:pPr>
              <a:r>
                <a:rPr lang="ca-ES" sz="761" noProof="1">
                  <a:solidFill>
                    <a:srgbClr val="C00000"/>
                  </a:solidFill>
                  <a:latin typeface="Arial" panose="020B0604020202020204" pitchFamily="34" charset="0"/>
                </a:rPr>
                <a:t>Contrafactuals</a:t>
              </a:r>
            </a:p>
            <a:p>
              <a:pPr marL="118699" indent="-118699">
                <a:buFont typeface="Arial" panose="020B0604020202020204" pitchFamily="34" charset="0"/>
                <a:buChar char="•"/>
              </a:pPr>
              <a:r>
                <a:rPr lang="ca-ES" sz="761" noProof="1">
                  <a:solidFill>
                    <a:srgbClr val="C00000"/>
                  </a:solidFill>
                  <a:latin typeface="Arial" panose="020B0604020202020204" pitchFamily="34" charset="0"/>
                </a:rPr>
                <a:t>Predicció</a:t>
              </a:r>
            </a:p>
          </p:txBody>
        </p:sp>
        <p:sp>
          <p:nvSpPr>
            <p:cNvPr id="111" name="Oval 26">
              <a:extLst>
                <a:ext uri="{FF2B5EF4-FFF2-40B4-BE49-F238E27FC236}">
                  <a16:creationId xmlns:a16="http://schemas.microsoft.com/office/drawing/2014/main" id="{57785C4C-0373-7CA9-8D60-008A61073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4702" y="380183"/>
              <a:ext cx="1958400" cy="209349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727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ESCENARIS</a:t>
              </a: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BB14058D-F2A2-7D3A-F792-A45B9FF3F810}"/>
              </a:ext>
            </a:extLst>
          </p:cNvPr>
          <p:cNvGrpSpPr/>
          <p:nvPr/>
        </p:nvGrpSpPr>
        <p:grpSpPr>
          <a:xfrm>
            <a:off x="6178576" y="4211040"/>
            <a:ext cx="1355816" cy="482902"/>
            <a:chOff x="1776937" y="416954"/>
            <a:chExt cx="1958400" cy="697525"/>
          </a:xfrm>
        </p:grpSpPr>
        <p:sp>
          <p:nvSpPr>
            <p:cNvPr id="113" name="Oval 12">
              <a:extLst>
                <a:ext uri="{FF2B5EF4-FFF2-40B4-BE49-F238E27FC236}">
                  <a16:creationId xmlns:a16="http://schemas.microsoft.com/office/drawing/2014/main" id="{C0611A63-3486-754B-1DB9-86267F76E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937" y="595252"/>
              <a:ext cx="1958400" cy="519227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761" b="1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Outcome</a:t>
              </a:r>
              <a:r>
                <a:rPr lang="ca-ES" sz="761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 mapping</a:t>
              </a:r>
            </a:p>
            <a:p>
              <a:r>
                <a:rPr lang="ca-ES" sz="761" noProof="1">
                  <a:solidFill>
                    <a:srgbClr val="C00000"/>
                  </a:solidFill>
                  <a:latin typeface="Arial" panose="020B0604020202020204" pitchFamily="34" charset="0"/>
                </a:rPr>
                <a:t>(mapa d’impactes)</a:t>
              </a:r>
            </a:p>
          </p:txBody>
        </p:sp>
        <p:sp>
          <p:nvSpPr>
            <p:cNvPr id="114" name="Oval 26">
              <a:extLst>
                <a:ext uri="{FF2B5EF4-FFF2-40B4-BE49-F238E27FC236}">
                  <a16:creationId xmlns:a16="http://schemas.microsoft.com/office/drawing/2014/main" id="{A73A4614-C27F-2187-38AA-9CE177A46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937" y="416954"/>
              <a:ext cx="1958400" cy="180000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727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TRANSFORMACIÓ</a:t>
              </a:r>
            </a:p>
          </p:txBody>
        </p:sp>
      </p:grpSp>
      <p:grpSp>
        <p:nvGrpSpPr>
          <p:cNvPr id="9252" name="Grupo 9251">
            <a:extLst>
              <a:ext uri="{FF2B5EF4-FFF2-40B4-BE49-F238E27FC236}">
                <a16:creationId xmlns:a16="http://schemas.microsoft.com/office/drawing/2014/main" id="{3809362B-3931-CF19-E3E2-8503AE67D36B}"/>
              </a:ext>
            </a:extLst>
          </p:cNvPr>
          <p:cNvGrpSpPr/>
          <p:nvPr/>
        </p:nvGrpSpPr>
        <p:grpSpPr>
          <a:xfrm>
            <a:off x="3073653" y="4057979"/>
            <a:ext cx="3104924" cy="635963"/>
            <a:chOff x="2574204" y="5410639"/>
            <a:chExt cx="4139898" cy="847950"/>
          </a:xfrm>
        </p:grpSpPr>
        <p:cxnSp>
          <p:nvCxnSpPr>
            <p:cNvPr id="127" name="Conector recto de flecha 126">
              <a:extLst>
                <a:ext uri="{FF2B5EF4-FFF2-40B4-BE49-F238E27FC236}">
                  <a16:creationId xmlns:a16="http://schemas.microsoft.com/office/drawing/2014/main" id="{B1646E5B-6788-0D73-2B02-5B6150B49E95}"/>
                </a:ext>
              </a:extLst>
            </p:cNvPr>
            <p:cNvCxnSpPr>
              <a:cxnSpLocks/>
              <a:stCxn id="110" idx="3"/>
              <a:endCxn id="116" idx="1"/>
            </p:cNvCxnSpPr>
            <p:nvPr/>
          </p:nvCxnSpPr>
          <p:spPr bwMode="auto">
            <a:xfrm flipV="1">
              <a:off x="2574204" y="6018946"/>
              <a:ext cx="1166072" cy="800"/>
            </a:xfrm>
            <a:prstGeom prst="straightConnector1">
              <a:avLst/>
            </a:prstGeom>
            <a:ln w="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6" name="Conector recto de flecha 9215">
              <a:extLst>
                <a:ext uri="{FF2B5EF4-FFF2-40B4-BE49-F238E27FC236}">
                  <a16:creationId xmlns:a16="http://schemas.microsoft.com/office/drawing/2014/main" id="{B2AE50D8-40AC-1D0B-4729-12AFFAA59690}"/>
                </a:ext>
              </a:extLst>
            </p:cNvPr>
            <p:cNvCxnSpPr>
              <a:cxnSpLocks/>
              <a:stCxn id="113" idx="1"/>
              <a:endCxn id="116" idx="3"/>
            </p:cNvCxnSpPr>
            <p:nvPr/>
          </p:nvCxnSpPr>
          <p:spPr bwMode="auto">
            <a:xfrm flipH="1">
              <a:off x="5548029" y="6018946"/>
              <a:ext cx="1166073" cy="0"/>
            </a:xfrm>
            <a:prstGeom prst="straightConnector1">
              <a:avLst/>
            </a:prstGeom>
            <a:ln w="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51" name="Grupo 9250">
              <a:extLst>
                <a:ext uri="{FF2B5EF4-FFF2-40B4-BE49-F238E27FC236}">
                  <a16:creationId xmlns:a16="http://schemas.microsoft.com/office/drawing/2014/main" id="{006CD172-4695-44BF-EAC2-2667D8E3DD43}"/>
                </a:ext>
              </a:extLst>
            </p:cNvPr>
            <p:cNvGrpSpPr/>
            <p:nvPr/>
          </p:nvGrpSpPr>
          <p:grpSpPr>
            <a:xfrm>
              <a:off x="3740275" y="5410639"/>
              <a:ext cx="1807754" cy="847950"/>
              <a:chOff x="3740275" y="5410639"/>
              <a:chExt cx="1807754" cy="847950"/>
            </a:xfrm>
          </p:grpSpPr>
          <p:grpSp>
            <p:nvGrpSpPr>
              <p:cNvPr id="115" name="Grupo 114">
                <a:extLst>
                  <a:ext uri="{FF2B5EF4-FFF2-40B4-BE49-F238E27FC236}">
                    <a16:creationId xmlns:a16="http://schemas.microsoft.com/office/drawing/2014/main" id="{EAB42AEC-B26E-4AD4-4087-F32CF5269ABE}"/>
                  </a:ext>
                </a:extLst>
              </p:cNvPr>
              <p:cNvGrpSpPr/>
              <p:nvPr/>
            </p:nvGrpSpPr>
            <p:grpSpPr>
              <a:xfrm>
                <a:off x="3740275" y="5614720"/>
                <a:ext cx="1807754" cy="643869"/>
                <a:chOff x="3888816" y="416954"/>
                <a:chExt cx="1958400" cy="697525"/>
              </a:xfrm>
            </p:grpSpPr>
            <p:sp>
              <p:nvSpPr>
                <p:cNvPr id="116" name="Oval 12">
                  <a:extLst>
                    <a:ext uri="{FF2B5EF4-FFF2-40B4-BE49-F238E27FC236}">
                      <a16:creationId xmlns:a16="http://schemas.microsoft.com/office/drawing/2014/main" id="{4606BCDC-37E9-65F2-1690-FA6345E9F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8816" y="595252"/>
                  <a:ext cx="1958400" cy="519227"/>
                </a:xfrm>
                <a:prstGeom prst="rect">
                  <a:avLst/>
                </a:prstGeom>
                <a:solidFill>
                  <a:schemeClr val="bg1"/>
                </a:solidFill>
                <a:ln w="0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ca-ES" sz="761" b="1" noProof="1">
                      <a:solidFill>
                        <a:srgbClr val="C00000"/>
                      </a:solidFill>
                      <a:latin typeface="Arial" panose="020B0604020202020204" pitchFamily="34" charset="0"/>
                    </a:rPr>
                    <a:t>Teoria del canvi</a:t>
                  </a:r>
                </a:p>
              </p:txBody>
            </p:sp>
            <p:sp>
              <p:nvSpPr>
                <p:cNvPr id="117" name="Oval 26">
                  <a:extLst>
                    <a:ext uri="{FF2B5EF4-FFF2-40B4-BE49-F238E27FC236}">
                      <a16:creationId xmlns:a16="http://schemas.microsoft.com/office/drawing/2014/main" id="{9E1DA604-C9DE-C8F7-BDA1-BA352738BF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8816" y="416954"/>
                  <a:ext cx="1958400" cy="180000"/>
                </a:xfrm>
                <a:prstGeom prst="rect">
                  <a:avLst/>
                </a:prstGeom>
                <a:solidFill>
                  <a:srgbClr val="C00000"/>
                </a:solidFill>
                <a:ln w="0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ca-ES" sz="727" b="1" dirty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CAUSALITAT</a:t>
                  </a:r>
                </a:p>
              </p:txBody>
            </p:sp>
          </p:grpSp>
          <p:cxnSp>
            <p:nvCxnSpPr>
              <p:cNvPr id="9217" name="Conector recto de flecha 9216">
                <a:extLst>
                  <a:ext uri="{FF2B5EF4-FFF2-40B4-BE49-F238E27FC236}">
                    <a16:creationId xmlns:a16="http://schemas.microsoft.com/office/drawing/2014/main" id="{F9A1A59F-984C-AEAD-5AAD-74F55264F450}"/>
                  </a:ext>
                </a:extLst>
              </p:cNvPr>
              <p:cNvCxnSpPr>
                <a:cxnSpLocks/>
                <a:stCxn id="117" idx="0"/>
                <a:endCxn id="126" idx="2"/>
              </p:cNvCxnSpPr>
              <p:nvPr/>
            </p:nvCxnSpPr>
            <p:spPr bwMode="auto">
              <a:xfrm flipV="1">
                <a:off x="4644152" y="5410639"/>
                <a:ext cx="8155" cy="204081"/>
              </a:xfrm>
              <a:prstGeom prst="straightConnector1">
                <a:avLst/>
              </a:prstGeom>
              <a:ln w="0">
                <a:solidFill>
                  <a:srgbClr val="C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57" name="Grupo 9256">
            <a:extLst>
              <a:ext uri="{FF2B5EF4-FFF2-40B4-BE49-F238E27FC236}">
                <a16:creationId xmlns:a16="http://schemas.microsoft.com/office/drawing/2014/main" id="{48821225-D534-F22C-84C6-890818818106}"/>
              </a:ext>
            </a:extLst>
          </p:cNvPr>
          <p:cNvGrpSpPr/>
          <p:nvPr/>
        </p:nvGrpSpPr>
        <p:grpSpPr>
          <a:xfrm>
            <a:off x="4073720" y="2568258"/>
            <a:ext cx="1101632" cy="1407649"/>
            <a:chOff x="3907627" y="3424343"/>
            <a:chExt cx="1468842" cy="1876865"/>
          </a:xfrm>
        </p:grpSpPr>
        <p:sp>
          <p:nvSpPr>
            <p:cNvPr id="9226" name="Rectángulo 9225">
              <a:extLst>
                <a:ext uri="{FF2B5EF4-FFF2-40B4-BE49-F238E27FC236}">
                  <a16:creationId xmlns:a16="http://schemas.microsoft.com/office/drawing/2014/main" id="{F58E07E3-F3D6-D71B-C9CB-0C10A5C24C1C}"/>
                </a:ext>
              </a:extLst>
            </p:cNvPr>
            <p:cNvSpPr/>
            <p:nvPr/>
          </p:nvSpPr>
          <p:spPr>
            <a:xfrm>
              <a:off x="3907627" y="3844994"/>
              <a:ext cx="1468842" cy="697846"/>
            </a:xfrm>
            <a:prstGeom prst="rect">
              <a:avLst/>
            </a:prstGeom>
            <a:noFill/>
            <a:ln w="0">
              <a:solidFill>
                <a:srgbClr val="FF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923" tIns="45721" rIns="24923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Proposta de projecte</a:t>
              </a:r>
            </a:p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Resultats esperats</a:t>
              </a:r>
            </a:p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Concurrència d’actors</a:t>
              </a:r>
            </a:p>
          </p:txBody>
        </p:sp>
        <p:sp>
          <p:nvSpPr>
            <p:cNvPr id="9230" name="Rectángulo 9229">
              <a:extLst>
                <a:ext uri="{FF2B5EF4-FFF2-40B4-BE49-F238E27FC236}">
                  <a16:creationId xmlns:a16="http://schemas.microsoft.com/office/drawing/2014/main" id="{07341F47-5930-3967-57C2-402985FC2FDA}"/>
                </a:ext>
              </a:extLst>
            </p:cNvPr>
            <p:cNvSpPr/>
            <p:nvPr/>
          </p:nvSpPr>
          <p:spPr>
            <a:xfrm>
              <a:off x="3907627" y="4603362"/>
              <a:ext cx="1468842" cy="697846"/>
            </a:xfrm>
            <a:prstGeom prst="rect">
              <a:avLst/>
            </a:prstGeom>
            <a:noFill/>
            <a:ln w="0">
              <a:solidFill>
                <a:srgbClr val="FF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9847" tIns="45721" rIns="49847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Anàlisi i conclusions</a:t>
              </a:r>
            </a:p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Recomanacions estratègiques / política</a:t>
              </a:r>
            </a:p>
          </p:txBody>
        </p:sp>
        <p:sp>
          <p:nvSpPr>
            <p:cNvPr id="9233" name="Rectángulo 9232">
              <a:extLst>
                <a:ext uri="{FF2B5EF4-FFF2-40B4-BE49-F238E27FC236}">
                  <a16:creationId xmlns:a16="http://schemas.microsoft.com/office/drawing/2014/main" id="{AD3F94BB-D1D9-B0CE-F447-1C9927DC48D3}"/>
                </a:ext>
              </a:extLst>
            </p:cNvPr>
            <p:cNvSpPr/>
            <p:nvPr/>
          </p:nvSpPr>
          <p:spPr>
            <a:xfrm>
              <a:off x="3907627" y="3424343"/>
              <a:ext cx="1468842" cy="360130"/>
            </a:xfrm>
            <a:prstGeom prst="rect">
              <a:avLst/>
            </a:prstGeom>
            <a:solidFill>
              <a:srgbClr val="FF9393"/>
            </a:solidFill>
            <a:ln w="0">
              <a:solidFill>
                <a:srgbClr val="FF939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727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Disseny i prototipat</a:t>
              </a:r>
            </a:p>
          </p:txBody>
        </p:sp>
      </p:grpSp>
      <p:grpSp>
        <p:nvGrpSpPr>
          <p:cNvPr id="9258" name="Grupo 9257">
            <a:extLst>
              <a:ext uri="{FF2B5EF4-FFF2-40B4-BE49-F238E27FC236}">
                <a16:creationId xmlns:a16="http://schemas.microsoft.com/office/drawing/2014/main" id="{A2E42396-41BC-431A-23BD-FD1434236C3A}"/>
              </a:ext>
            </a:extLst>
          </p:cNvPr>
          <p:cNvGrpSpPr/>
          <p:nvPr/>
        </p:nvGrpSpPr>
        <p:grpSpPr>
          <a:xfrm>
            <a:off x="5237965" y="2568258"/>
            <a:ext cx="1101632" cy="1407649"/>
            <a:chOff x="5459954" y="3424343"/>
            <a:chExt cx="1468842" cy="1876865"/>
          </a:xfrm>
        </p:grpSpPr>
        <p:sp>
          <p:nvSpPr>
            <p:cNvPr id="9228" name="Rectángulo 9227">
              <a:extLst>
                <a:ext uri="{FF2B5EF4-FFF2-40B4-BE49-F238E27FC236}">
                  <a16:creationId xmlns:a16="http://schemas.microsoft.com/office/drawing/2014/main" id="{2DB60BBB-14EC-6AC7-B8A9-782ED8EFD6B6}"/>
                </a:ext>
              </a:extLst>
            </p:cNvPr>
            <p:cNvSpPr/>
            <p:nvPr/>
          </p:nvSpPr>
          <p:spPr>
            <a:xfrm>
              <a:off x="5459954" y="4603362"/>
              <a:ext cx="1468842" cy="697846"/>
            </a:xfrm>
            <a:prstGeom prst="rect">
              <a:avLst/>
            </a:prstGeom>
            <a:noFill/>
            <a:ln w="0">
              <a:solidFill>
                <a:srgbClr val="FF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Sensibilització</a:t>
              </a:r>
            </a:p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Formació</a:t>
              </a:r>
            </a:p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Innovació</a:t>
              </a:r>
            </a:p>
          </p:txBody>
        </p:sp>
        <p:sp>
          <p:nvSpPr>
            <p:cNvPr id="9229" name="Rectángulo 9228">
              <a:extLst>
                <a:ext uri="{FF2B5EF4-FFF2-40B4-BE49-F238E27FC236}">
                  <a16:creationId xmlns:a16="http://schemas.microsoft.com/office/drawing/2014/main" id="{777C287A-B396-A6BA-E336-1FC96CA5A8FC}"/>
                </a:ext>
              </a:extLst>
            </p:cNvPr>
            <p:cNvSpPr/>
            <p:nvPr/>
          </p:nvSpPr>
          <p:spPr>
            <a:xfrm>
              <a:off x="5459954" y="3844994"/>
              <a:ext cx="1468842" cy="697846"/>
            </a:xfrm>
            <a:prstGeom prst="rect">
              <a:avLst/>
            </a:prstGeom>
            <a:noFill/>
            <a:ln w="0">
              <a:solidFill>
                <a:srgbClr val="FF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Formació</a:t>
              </a:r>
            </a:p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Assessorament</a:t>
              </a:r>
            </a:p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Posicionament</a:t>
              </a:r>
            </a:p>
          </p:txBody>
        </p:sp>
        <p:sp>
          <p:nvSpPr>
            <p:cNvPr id="9234" name="Rectángulo 9233">
              <a:extLst>
                <a:ext uri="{FF2B5EF4-FFF2-40B4-BE49-F238E27FC236}">
                  <a16:creationId xmlns:a16="http://schemas.microsoft.com/office/drawing/2014/main" id="{7EE5D974-7524-E4F0-2174-E2650B023EAF}"/>
                </a:ext>
              </a:extLst>
            </p:cNvPr>
            <p:cNvSpPr/>
            <p:nvPr/>
          </p:nvSpPr>
          <p:spPr>
            <a:xfrm>
              <a:off x="5459954" y="3424343"/>
              <a:ext cx="1468842" cy="360130"/>
            </a:xfrm>
            <a:prstGeom prst="rect">
              <a:avLst/>
            </a:prstGeom>
            <a:solidFill>
              <a:srgbClr val="FF9393"/>
            </a:solidFill>
            <a:ln w="0">
              <a:solidFill>
                <a:srgbClr val="FF939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727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Transferència de coneixement</a:t>
              </a:r>
            </a:p>
          </p:txBody>
        </p:sp>
      </p:grpSp>
      <p:grpSp>
        <p:nvGrpSpPr>
          <p:cNvPr id="9256" name="Grupo 9255">
            <a:extLst>
              <a:ext uri="{FF2B5EF4-FFF2-40B4-BE49-F238E27FC236}">
                <a16:creationId xmlns:a16="http://schemas.microsoft.com/office/drawing/2014/main" id="{12B8E51A-D533-440A-25F6-61EC5DC9A8BA}"/>
              </a:ext>
            </a:extLst>
          </p:cNvPr>
          <p:cNvGrpSpPr/>
          <p:nvPr/>
        </p:nvGrpSpPr>
        <p:grpSpPr>
          <a:xfrm>
            <a:off x="2909476" y="2568258"/>
            <a:ext cx="1101632" cy="1407649"/>
            <a:chOff x="2355301" y="3424343"/>
            <a:chExt cx="1468842" cy="1876865"/>
          </a:xfrm>
        </p:grpSpPr>
        <p:sp>
          <p:nvSpPr>
            <p:cNvPr id="9225" name="Rectángulo 9224">
              <a:extLst>
                <a:ext uri="{FF2B5EF4-FFF2-40B4-BE49-F238E27FC236}">
                  <a16:creationId xmlns:a16="http://schemas.microsoft.com/office/drawing/2014/main" id="{4E2B6AE1-09DE-197E-0531-C8513959B835}"/>
                </a:ext>
              </a:extLst>
            </p:cNvPr>
            <p:cNvSpPr/>
            <p:nvPr/>
          </p:nvSpPr>
          <p:spPr>
            <a:xfrm>
              <a:off x="2355301" y="4603362"/>
              <a:ext cx="1468842" cy="697846"/>
            </a:xfrm>
            <a:prstGeom prst="rect">
              <a:avLst/>
            </a:prstGeom>
            <a:noFill/>
            <a:ln w="0">
              <a:solidFill>
                <a:srgbClr val="FF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a-ES" sz="761" i="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 </a:t>
              </a:r>
              <a:r>
                <a:rPr lang="ca-ES" sz="761" i="1" dirty="0" err="1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setting</a:t>
              </a:r>
              <a:endParaRPr lang="ca-ES" sz="761" i="1" dirty="0">
                <a:solidFill>
                  <a:srgbClr val="F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Observacions, patrons, tendències</a:t>
              </a:r>
            </a:p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Divulgació</a:t>
              </a:r>
            </a:p>
          </p:txBody>
        </p:sp>
        <p:sp>
          <p:nvSpPr>
            <p:cNvPr id="9235" name="Rectángulo 9234">
              <a:extLst>
                <a:ext uri="{FF2B5EF4-FFF2-40B4-BE49-F238E27FC236}">
                  <a16:creationId xmlns:a16="http://schemas.microsoft.com/office/drawing/2014/main" id="{68EFCA90-3A89-078B-A9F0-03F1E56C68CD}"/>
                </a:ext>
              </a:extLst>
            </p:cNvPr>
            <p:cNvSpPr/>
            <p:nvPr/>
          </p:nvSpPr>
          <p:spPr>
            <a:xfrm>
              <a:off x="2355301" y="3424343"/>
              <a:ext cx="1468842" cy="360130"/>
            </a:xfrm>
            <a:prstGeom prst="rect">
              <a:avLst/>
            </a:prstGeom>
            <a:solidFill>
              <a:srgbClr val="FF9393"/>
            </a:solidFill>
            <a:ln w="0">
              <a:solidFill>
                <a:srgbClr val="FF939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727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Anomenat i emmarcat</a:t>
              </a:r>
            </a:p>
          </p:txBody>
        </p:sp>
      </p:grpSp>
      <p:grpSp>
        <p:nvGrpSpPr>
          <p:cNvPr id="9259" name="Grupo 9258">
            <a:extLst>
              <a:ext uri="{FF2B5EF4-FFF2-40B4-BE49-F238E27FC236}">
                <a16:creationId xmlns:a16="http://schemas.microsoft.com/office/drawing/2014/main" id="{76FBD964-3CE5-63B3-BF3D-DD9269985815}"/>
              </a:ext>
            </a:extLst>
          </p:cNvPr>
          <p:cNvGrpSpPr/>
          <p:nvPr/>
        </p:nvGrpSpPr>
        <p:grpSpPr>
          <a:xfrm>
            <a:off x="6402211" y="2568258"/>
            <a:ext cx="1101632" cy="1407649"/>
            <a:chOff x="7012281" y="3424343"/>
            <a:chExt cx="1468842" cy="1876865"/>
          </a:xfrm>
        </p:grpSpPr>
        <p:sp>
          <p:nvSpPr>
            <p:cNvPr id="9231" name="Rectángulo 9230">
              <a:extLst>
                <a:ext uri="{FF2B5EF4-FFF2-40B4-BE49-F238E27FC236}">
                  <a16:creationId xmlns:a16="http://schemas.microsoft.com/office/drawing/2014/main" id="{C54CA4B8-5FE4-79F2-685C-718A86BE053C}"/>
                </a:ext>
              </a:extLst>
            </p:cNvPr>
            <p:cNvSpPr/>
            <p:nvPr/>
          </p:nvSpPr>
          <p:spPr>
            <a:xfrm>
              <a:off x="7012281" y="3844994"/>
              <a:ext cx="1468842" cy="697846"/>
            </a:xfrm>
            <a:prstGeom prst="rect">
              <a:avLst/>
            </a:prstGeom>
            <a:noFill/>
            <a:ln w="0">
              <a:solidFill>
                <a:srgbClr val="FF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Avaluació de la Teoria del Canvi</a:t>
              </a:r>
            </a:p>
          </p:txBody>
        </p:sp>
        <p:sp>
          <p:nvSpPr>
            <p:cNvPr id="9232" name="Rectángulo 9231">
              <a:extLst>
                <a:ext uri="{FF2B5EF4-FFF2-40B4-BE49-F238E27FC236}">
                  <a16:creationId xmlns:a16="http://schemas.microsoft.com/office/drawing/2014/main" id="{11CCAF9B-70E6-8175-8122-E649E4DB0B79}"/>
                </a:ext>
              </a:extLst>
            </p:cNvPr>
            <p:cNvSpPr/>
            <p:nvPr/>
          </p:nvSpPr>
          <p:spPr>
            <a:xfrm>
              <a:off x="7012281" y="4603362"/>
              <a:ext cx="1468842" cy="697846"/>
            </a:xfrm>
            <a:prstGeom prst="rect">
              <a:avLst/>
            </a:prstGeom>
            <a:noFill/>
            <a:ln w="0">
              <a:solidFill>
                <a:srgbClr val="FF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Actualització de la metodologia</a:t>
              </a:r>
            </a:p>
          </p:txBody>
        </p:sp>
        <p:sp>
          <p:nvSpPr>
            <p:cNvPr id="9236" name="Rectángulo 9235">
              <a:extLst>
                <a:ext uri="{FF2B5EF4-FFF2-40B4-BE49-F238E27FC236}">
                  <a16:creationId xmlns:a16="http://schemas.microsoft.com/office/drawing/2014/main" id="{2E53B81E-32A6-CA27-C409-F83919873C8B}"/>
                </a:ext>
              </a:extLst>
            </p:cNvPr>
            <p:cNvSpPr/>
            <p:nvPr/>
          </p:nvSpPr>
          <p:spPr>
            <a:xfrm>
              <a:off x="7012281" y="3424343"/>
              <a:ext cx="1468842" cy="360130"/>
            </a:xfrm>
            <a:prstGeom prst="rect">
              <a:avLst/>
            </a:prstGeom>
            <a:solidFill>
              <a:srgbClr val="FF9393"/>
            </a:solidFill>
            <a:ln w="0">
              <a:solidFill>
                <a:srgbClr val="FF939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727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Avaluació</a:t>
              </a:r>
            </a:p>
          </p:txBody>
        </p:sp>
      </p:grpSp>
      <p:grpSp>
        <p:nvGrpSpPr>
          <p:cNvPr id="9253" name="Grupo 9252">
            <a:extLst>
              <a:ext uri="{FF2B5EF4-FFF2-40B4-BE49-F238E27FC236}">
                <a16:creationId xmlns:a16="http://schemas.microsoft.com/office/drawing/2014/main" id="{59DAB707-534C-17A7-9D24-C80A55C65B9C}"/>
              </a:ext>
            </a:extLst>
          </p:cNvPr>
          <p:cNvGrpSpPr/>
          <p:nvPr/>
        </p:nvGrpSpPr>
        <p:grpSpPr>
          <a:xfrm>
            <a:off x="2400901" y="1712438"/>
            <a:ext cx="2303145" cy="404103"/>
            <a:chOff x="1677201" y="2283251"/>
            <a:chExt cx="3070860" cy="538804"/>
          </a:xfrm>
        </p:grpSpPr>
        <p:grpSp>
          <p:nvGrpSpPr>
            <p:cNvPr id="118" name="Grupo 117">
              <a:extLst>
                <a:ext uri="{FF2B5EF4-FFF2-40B4-BE49-F238E27FC236}">
                  <a16:creationId xmlns:a16="http://schemas.microsoft.com/office/drawing/2014/main" id="{B7B508DC-19FA-4155-88B0-983CF0163636}"/>
                </a:ext>
              </a:extLst>
            </p:cNvPr>
            <p:cNvGrpSpPr/>
            <p:nvPr/>
          </p:nvGrpSpPr>
          <p:grpSpPr>
            <a:xfrm>
              <a:off x="2940307" y="2283251"/>
              <a:ext cx="1807754" cy="538804"/>
              <a:chOff x="6060335" y="303937"/>
              <a:chExt cx="1958400" cy="905074"/>
            </a:xfrm>
          </p:grpSpPr>
          <p:sp>
            <p:nvSpPr>
              <p:cNvPr id="119" name="Oval 12">
                <a:extLst>
                  <a:ext uri="{FF2B5EF4-FFF2-40B4-BE49-F238E27FC236}">
                    <a16:creationId xmlns:a16="http://schemas.microsoft.com/office/drawing/2014/main" id="{4992E1CA-EF4B-224F-22C7-1F4C2020F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0335" y="595252"/>
                <a:ext cx="1958400" cy="613759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ca-ES" sz="76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Aproximació basada en </a:t>
                </a:r>
                <a:r>
                  <a:rPr lang="ca-ES" sz="761" b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portafolis</a:t>
                </a:r>
              </a:p>
            </p:txBody>
          </p:sp>
          <p:sp>
            <p:nvSpPr>
              <p:cNvPr id="120" name="Oval 26">
                <a:extLst>
                  <a:ext uri="{FF2B5EF4-FFF2-40B4-BE49-F238E27FC236}">
                    <a16:creationId xmlns:a16="http://schemas.microsoft.com/office/drawing/2014/main" id="{13D4CD55-DF79-0783-943C-2A2964209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0335" y="303937"/>
                <a:ext cx="1958400" cy="279103"/>
              </a:xfrm>
              <a:prstGeom prst="rect">
                <a:avLst/>
              </a:prstGeom>
              <a:solidFill>
                <a:srgbClr val="C00000"/>
              </a:solidFill>
              <a:ln w="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727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ACTIUS</a:t>
                </a:r>
              </a:p>
            </p:txBody>
          </p:sp>
        </p:grpSp>
        <p:cxnSp>
          <p:nvCxnSpPr>
            <p:cNvPr id="9237" name="Conector: angular 9236">
              <a:extLst>
                <a:ext uri="{FF2B5EF4-FFF2-40B4-BE49-F238E27FC236}">
                  <a16:creationId xmlns:a16="http://schemas.microsoft.com/office/drawing/2014/main" id="{E0378FC8-68FA-0200-B4DD-BC2AA1E32018}"/>
                </a:ext>
              </a:extLst>
            </p:cNvPr>
            <p:cNvCxnSpPr>
              <a:cxnSpLocks/>
              <a:stCxn id="119" idx="1"/>
              <a:endCxn id="104" idx="2"/>
            </p:cNvCxnSpPr>
            <p:nvPr/>
          </p:nvCxnSpPr>
          <p:spPr>
            <a:xfrm rot="10800000">
              <a:off x="1677201" y="2492897"/>
              <a:ext cx="1263106" cy="146469"/>
            </a:xfrm>
            <a:prstGeom prst="bentConnector2">
              <a:avLst/>
            </a:prstGeom>
            <a:ln w="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61" name="Grupo 9260">
            <a:extLst>
              <a:ext uri="{FF2B5EF4-FFF2-40B4-BE49-F238E27FC236}">
                <a16:creationId xmlns:a16="http://schemas.microsoft.com/office/drawing/2014/main" id="{C70271DB-998D-2659-AF52-ECAD4BF7DEF4}"/>
              </a:ext>
            </a:extLst>
          </p:cNvPr>
          <p:cNvGrpSpPr/>
          <p:nvPr/>
        </p:nvGrpSpPr>
        <p:grpSpPr>
          <a:xfrm>
            <a:off x="1717837" y="1979524"/>
            <a:ext cx="5878499" cy="3076502"/>
            <a:chOff x="766450" y="2639365"/>
            <a:chExt cx="7837998" cy="4102003"/>
          </a:xfrm>
        </p:grpSpPr>
        <p:cxnSp>
          <p:nvCxnSpPr>
            <p:cNvPr id="9218" name="Conector recto de flecha 9217">
              <a:extLst>
                <a:ext uri="{FF2B5EF4-FFF2-40B4-BE49-F238E27FC236}">
                  <a16:creationId xmlns:a16="http://schemas.microsoft.com/office/drawing/2014/main" id="{F3F98D20-22C1-C12D-2A44-D24B25B5EE4D}"/>
                </a:ext>
              </a:extLst>
            </p:cNvPr>
            <p:cNvCxnSpPr>
              <a:cxnSpLocks/>
              <a:stCxn id="116" idx="2"/>
              <a:endCxn id="102" idx="0"/>
            </p:cNvCxnSpPr>
            <p:nvPr/>
          </p:nvCxnSpPr>
          <p:spPr bwMode="auto">
            <a:xfrm>
              <a:off x="4644153" y="6258589"/>
              <a:ext cx="1" cy="176761"/>
            </a:xfrm>
            <a:prstGeom prst="straightConnector1">
              <a:avLst/>
            </a:prstGeom>
            <a:ln w="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2">
              <a:extLst>
                <a:ext uri="{FF2B5EF4-FFF2-40B4-BE49-F238E27FC236}">
                  <a16:creationId xmlns:a16="http://schemas.microsoft.com/office/drawing/2014/main" id="{12EDD149-2310-9751-7BA2-9194589D5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50" y="6435350"/>
              <a:ext cx="7755407" cy="306018"/>
            </a:xfrm>
            <a:prstGeom prst="rect">
              <a:avLst/>
            </a:prstGeom>
            <a:solidFill>
              <a:srgbClr val="FF9393"/>
            </a:solidFill>
            <a:ln w="0">
              <a:solidFill>
                <a:srgbClr val="FF939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761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Ecosistemes / </a:t>
              </a:r>
              <a:r>
                <a:rPr lang="ca-ES" sz="761" noProof="1">
                  <a:solidFill>
                    <a:schemeClr val="bg1"/>
                  </a:solidFill>
                  <a:latin typeface="Arial" panose="020B0604020202020204" pitchFamily="34" charset="0"/>
                </a:rPr>
                <a:t>Plataformes</a:t>
              </a:r>
            </a:p>
          </p:txBody>
        </p:sp>
        <p:cxnSp>
          <p:nvCxnSpPr>
            <p:cNvPr id="9222" name="Conector: angular 9221">
              <a:extLst>
                <a:ext uri="{FF2B5EF4-FFF2-40B4-BE49-F238E27FC236}">
                  <a16:creationId xmlns:a16="http://schemas.microsoft.com/office/drawing/2014/main" id="{6BFA4410-DC58-8952-A810-EB163263F859}"/>
                </a:ext>
              </a:extLst>
            </p:cNvPr>
            <p:cNvCxnSpPr>
              <a:cxnSpLocks/>
              <a:stCxn id="102" idx="3"/>
              <a:endCxn id="126" idx="3"/>
            </p:cNvCxnSpPr>
            <p:nvPr/>
          </p:nvCxnSpPr>
          <p:spPr>
            <a:xfrm flipV="1">
              <a:off x="8521857" y="4245069"/>
              <a:ext cx="82591" cy="2343290"/>
            </a:xfrm>
            <a:prstGeom prst="bentConnector3">
              <a:avLst>
                <a:gd name="adj1" fmla="val 376786"/>
              </a:avLst>
            </a:prstGeom>
            <a:ln w="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8" name="Conector: angular 9237">
              <a:extLst>
                <a:ext uri="{FF2B5EF4-FFF2-40B4-BE49-F238E27FC236}">
                  <a16:creationId xmlns:a16="http://schemas.microsoft.com/office/drawing/2014/main" id="{5852DBF3-BD75-00B6-A832-F937A3BD3E62}"/>
                </a:ext>
              </a:extLst>
            </p:cNvPr>
            <p:cNvCxnSpPr>
              <a:cxnSpLocks/>
              <a:stCxn id="119" idx="1"/>
              <a:endCxn id="102" idx="1"/>
            </p:cNvCxnSpPr>
            <p:nvPr/>
          </p:nvCxnSpPr>
          <p:spPr>
            <a:xfrm rot="10800000" flipV="1">
              <a:off x="766451" y="2639365"/>
              <a:ext cx="2173857" cy="3948994"/>
            </a:xfrm>
            <a:prstGeom prst="bentConnector3">
              <a:avLst>
                <a:gd name="adj1" fmla="val 110516"/>
              </a:avLst>
            </a:prstGeom>
            <a:ln w="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54" name="Grupo 9253">
            <a:extLst>
              <a:ext uri="{FF2B5EF4-FFF2-40B4-BE49-F238E27FC236}">
                <a16:creationId xmlns:a16="http://schemas.microsoft.com/office/drawing/2014/main" id="{D3A7C3FA-25FD-1A6F-1DA7-622850A24142}"/>
              </a:ext>
            </a:extLst>
          </p:cNvPr>
          <p:cNvGrpSpPr/>
          <p:nvPr/>
        </p:nvGrpSpPr>
        <p:grpSpPr>
          <a:xfrm>
            <a:off x="4026139" y="940090"/>
            <a:ext cx="2303144" cy="1369534"/>
            <a:chOff x="3844185" y="1253453"/>
            <a:chExt cx="3070859" cy="1826045"/>
          </a:xfrm>
        </p:grpSpPr>
        <p:grpSp>
          <p:nvGrpSpPr>
            <p:cNvPr id="121" name="Grupo 120">
              <a:extLst>
                <a:ext uri="{FF2B5EF4-FFF2-40B4-BE49-F238E27FC236}">
                  <a16:creationId xmlns:a16="http://schemas.microsoft.com/office/drawing/2014/main" id="{5E66A1F8-F569-5A06-63E8-7BD327F87BCF}"/>
                </a:ext>
              </a:extLst>
            </p:cNvPr>
            <p:cNvGrpSpPr/>
            <p:nvPr/>
          </p:nvGrpSpPr>
          <p:grpSpPr>
            <a:xfrm>
              <a:off x="5107290" y="1253453"/>
              <a:ext cx="1807754" cy="931031"/>
              <a:chOff x="8172213" y="408895"/>
              <a:chExt cx="1958400" cy="1008617"/>
            </a:xfrm>
          </p:grpSpPr>
          <p:sp>
            <p:nvSpPr>
              <p:cNvPr id="122" name="Oval 12">
                <a:extLst>
                  <a:ext uri="{FF2B5EF4-FFF2-40B4-BE49-F238E27FC236}">
                    <a16:creationId xmlns:a16="http://schemas.microsoft.com/office/drawing/2014/main" id="{024CD22F-2EB5-DD15-63A3-3BC542F84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2213" y="595252"/>
                <a:ext cx="1958400" cy="822260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ca-ES" sz="761" b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Participació</a:t>
                </a:r>
              </a:p>
              <a:p>
                <a:pPr marL="118699" indent="-118699">
                  <a:buFont typeface="Arial" panose="020B0604020202020204" pitchFamily="34" charset="0"/>
                  <a:buChar char="•"/>
                </a:pPr>
                <a:r>
                  <a:rPr lang="ca-ES" sz="76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Facilitació</a:t>
                </a:r>
              </a:p>
              <a:p>
                <a:pPr marL="118699" indent="-118699">
                  <a:buFont typeface="Arial" panose="020B0604020202020204" pitchFamily="34" charset="0"/>
                  <a:buChar char="•"/>
                </a:pPr>
                <a:r>
                  <a:rPr lang="ca-ES" sz="761" i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Design-thinking</a:t>
                </a:r>
              </a:p>
              <a:p>
                <a:pPr marL="118699" indent="-118699">
                  <a:buFont typeface="Arial" panose="020B0604020202020204" pitchFamily="34" charset="0"/>
                  <a:buChar char="•"/>
                </a:pPr>
                <a:r>
                  <a:rPr lang="ca-ES" sz="76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Co-diseny, co-gestió</a:t>
                </a:r>
              </a:p>
            </p:txBody>
          </p:sp>
          <p:sp>
            <p:nvSpPr>
              <p:cNvPr id="123" name="Oval 26">
                <a:extLst>
                  <a:ext uri="{FF2B5EF4-FFF2-40B4-BE49-F238E27FC236}">
                    <a16:creationId xmlns:a16="http://schemas.microsoft.com/office/drawing/2014/main" id="{064B89EE-3992-D3AE-5ABC-CB4917E18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2213" y="408895"/>
                <a:ext cx="1958400" cy="180000"/>
              </a:xfrm>
              <a:prstGeom prst="rect">
                <a:avLst/>
              </a:prstGeom>
              <a:solidFill>
                <a:srgbClr val="C00000"/>
              </a:solidFill>
              <a:ln w="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727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DINÀMIQUES</a:t>
                </a:r>
              </a:p>
            </p:txBody>
          </p:sp>
        </p:grpSp>
        <p:cxnSp>
          <p:nvCxnSpPr>
            <p:cNvPr id="125" name="Conector recto de flecha 124">
              <a:extLst>
                <a:ext uri="{FF2B5EF4-FFF2-40B4-BE49-F238E27FC236}">
                  <a16:creationId xmlns:a16="http://schemas.microsoft.com/office/drawing/2014/main" id="{E8EFF2BA-5200-D773-3CDC-93BFB55E0B0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48062" y="1804979"/>
              <a:ext cx="359229" cy="1116"/>
            </a:xfrm>
            <a:prstGeom prst="straightConnector1">
              <a:avLst/>
            </a:prstGeom>
            <a:ln w="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9" name="Conector: angular 9238">
              <a:extLst>
                <a:ext uri="{FF2B5EF4-FFF2-40B4-BE49-F238E27FC236}">
                  <a16:creationId xmlns:a16="http://schemas.microsoft.com/office/drawing/2014/main" id="{B8B4706F-D160-56B6-19EA-B13EF754BA6F}"/>
                </a:ext>
              </a:extLst>
            </p:cNvPr>
            <p:cNvCxnSpPr>
              <a:cxnSpLocks/>
              <a:stCxn id="126" idx="0"/>
              <a:endCxn id="119" idx="2"/>
            </p:cNvCxnSpPr>
            <p:nvPr/>
          </p:nvCxnSpPr>
          <p:spPr>
            <a:xfrm rot="16200000" flipV="1">
              <a:off x="4119525" y="2546715"/>
              <a:ext cx="257443" cy="808123"/>
            </a:xfrm>
            <a:prstGeom prst="bentConnector3">
              <a:avLst>
                <a:gd name="adj1" fmla="val 50000"/>
              </a:avLst>
            </a:prstGeom>
            <a:ln w="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0" name="Conector: angular 9239">
              <a:extLst>
                <a:ext uri="{FF2B5EF4-FFF2-40B4-BE49-F238E27FC236}">
                  <a16:creationId xmlns:a16="http://schemas.microsoft.com/office/drawing/2014/main" id="{71CF4943-2FFC-A032-7F07-F740307C35A0}"/>
                </a:ext>
              </a:extLst>
            </p:cNvPr>
            <p:cNvCxnSpPr>
              <a:cxnSpLocks/>
              <a:stCxn id="126" idx="0"/>
              <a:endCxn id="122" idx="2"/>
            </p:cNvCxnSpPr>
            <p:nvPr/>
          </p:nvCxnSpPr>
          <p:spPr>
            <a:xfrm rot="5400000" flipH="1" flipV="1">
              <a:off x="4884230" y="1952561"/>
              <a:ext cx="895014" cy="1358860"/>
            </a:xfrm>
            <a:prstGeom prst="bentConnector3">
              <a:avLst>
                <a:gd name="adj1" fmla="val 13881"/>
              </a:avLst>
            </a:prstGeom>
            <a:ln w="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55" name="Grupo 9254">
            <a:extLst>
              <a:ext uri="{FF2B5EF4-FFF2-40B4-BE49-F238E27FC236}">
                <a16:creationId xmlns:a16="http://schemas.microsoft.com/office/drawing/2014/main" id="{C4A0485A-0705-88A6-24B5-007D1582A114}"/>
              </a:ext>
            </a:extLst>
          </p:cNvPr>
          <p:cNvGrpSpPr/>
          <p:nvPr/>
        </p:nvGrpSpPr>
        <p:grpSpPr>
          <a:xfrm>
            <a:off x="1589927" y="2568258"/>
            <a:ext cx="1256936" cy="1407649"/>
            <a:chOff x="595903" y="3424343"/>
            <a:chExt cx="1675914" cy="1876865"/>
          </a:xfrm>
        </p:grpSpPr>
        <p:sp>
          <p:nvSpPr>
            <p:cNvPr id="9223" name="Rectángulo 9222">
              <a:extLst>
                <a:ext uri="{FF2B5EF4-FFF2-40B4-BE49-F238E27FC236}">
                  <a16:creationId xmlns:a16="http://schemas.microsoft.com/office/drawing/2014/main" id="{D84159D3-EE8A-D423-F9A2-35907D73D214}"/>
                </a:ext>
              </a:extLst>
            </p:cNvPr>
            <p:cNvSpPr/>
            <p:nvPr/>
          </p:nvSpPr>
          <p:spPr>
            <a:xfrm>
              <a:off x="802975" y="3424343"/>
              <a:ext cx="1468842" cy="360130"/>
            </a:xfrm>
            <a:prstGeom prst="rect">
              <a:avLst/>
            </a:prstGeom>
            <a:solidFill>
              <a:srgbClr val="FF9393"/>
            </a:solidFill>
            <a:ln w="0">
              <a:solidFill>
                <a:srgbClr val="FF939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727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Recerca</a:t>
              </a:r>
            </a:p>
          </p:txBody>
        </p:sp>
        <p:sp>
          <p:nvSpPr>
            <p:cNvPr id="9224" name="Rectángulo 9223">
              <a:extLst>
                <a:ext uri="{FF2B5EF4-FFF2-40B4-BE49-F238E27FC236}">
                  <a16:creationId xmlns:a16="http://schemas.microsoft.com/office/drawing/2014/main" id="{9D4EEE51-BDEA-7F72-D5E8-AE1E97A4D3B1}"/>
                </a:ext>
              </a:extLst>
            </p:cNvPr>
            <p:cNvSpPr/>
            <p:nvPr/>
          </p:nvSpPr>
          <p:spPr>
            <a:xfrm>
              <a:off x="802975" y="4603362"/>
              <a:ext cx="1468842" cy="697846"/>
            </a:xfrm>
            <a:prstGeom prst="rect">
              <a:avLst/>
            </a:prstGeom>
            <a:noFill/>
            <a:ln w="0">
              <a:solidFill>
                <a:srgbClr val="FF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a-ES" sz="761" dirty="0" err="1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Índexos</a:t>
              </a:r>
              <a:endParaRPr lang="ca-ES" sz="761" dirty="0">
                <a:solidFill>
                  <a:srgbClr val="F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Mesura i seguiment</a:t>
              </a:r>
            </a:p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Auditoria</a:t>
              </a:r>
            </a:p>
          </p:txBody>
        </p:sp>
        <p:sp>
          <p:nvSpPr>
            <p:cNvPr id="9227" name="Rectángulo 9226">
              <a:extLst>
                <a:ext uri="{FF2B5EF4-FFF2-40B4-BE49-F238E27FC236}">
                  <a16:creationId xmlns:a16="http://schemas.microsoft.com/office/drawing/2014/main" id="{CA464D9A-AED3-907D-4946-BAEC16D4C13A}"/>
                </a:ext>
              </a:extLst>
            </p:cNvPr>
            <p:cNvSpPr/>
            <p:nvPr/>
          </p:nvSpPr>
          <p:spPr>
            <a:xfrm>
              <a:off x="802975" y="3844994"/>
              <a:ext cx="1468842" cy="697846"/>
            </a:xfrm>
            <a:prstGeom prst="rect">
              <a:avLst/>
            </a:prstGeom>
            <a:noFill/>
            <a:ln w="0">
              <a:solidFill>
                <a:srgbClr val="FF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Marcs teòrics</a:t>
              </a:r>
            </a:p>
            <a:p>
              <a:pPr algn="ctr"/>
              <a:r>
                <a:rPr lang="ca-ES" sz="761" i="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Benchmarking</a:t>
              </a:r>
            </a:p>
            <a:p>
              <a:pPr algn="ctr"/>
              <a:r>
                <a:rPr lang="ca-ES" sz="761" dirty="0">
                  <a:solidFill>
                    <a:srgbClr val="F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Estratègia</a:t>
              </a:r>
            </a:p>
          </p:txBody>
        </p:sp>
        <p:sp>
          <p:nvSpPr>
            <p:cNvPr id="9241" name="Rectángulo 9240">
              <a:extLst>
                <a:ext uri="{FF2B5EF4-FFF2-40B4-BE49-F238E27FC236}">
                  <a16:creationId xmlns:a16="http://schemas.microsoft.com/office/drawing/2014/main" id="{36625A58-EE31-D492-26EA-FA6EC8263C32}"/>
                </a:ext>
              </a:extLst>
            </p:cNvPr>
            <p:cNvSpPr/>
            <p:nvPr/>
          </p:nvSpPr>
          <p:spPr>
            <a:xfrm rot="16200000">
              <a:off x="334892" y="4106005"/>
              <a:ext cx="697846" cy="175824"/>
            </a:xfrm>
            <a:prstGeom prst="rect">
              <a:avLst/>
            </a:prstGeom>
            <a:solidFill>
              <a:srgbClr val="FF9393"/>
            </a:solidFill>
            <a:ln w="0">
              <a:solidFill>
                <a:srgbClr val="FF939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761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intern</a:t>
              </a:r>
            </a:p>
          </p:txBody>
        </p:sp>
        <p:sp>
          <p:nvSpPr>
            <p:cNvPr id="9242" name="Rectángulo 9241">
              <a:extLst>
                <a:ext uri="{FF2B5EF4-FFF2-40B4-BE49-F238E27FC236}">
                  <a16:creationId xmlns:a16="http://schemas.microsoft.com/office/drawing/2014/main" id="{EFF04F89-04B2-8342-F615-F48811EC5EE4}"/>
                </a:ext>
              </a:extLst>
            </p:cNvPr>
            <p:cNvSpPr/>
            <p:nvPr/>
          </p:nvSpPr>
          <p:spPr>
            <a:xfrm rot="16200000">
              <a:off x="334892" y="4864373"/>
              <a:ext cx="697846" cy="175824"/>
            </a:xfrm>
            <a:prstGeom prst="rect">
              <a:avLst/>
            </a:prstGeom>
            <a:solidFill>
              <a:srgbClr val="FF9393"/>
            </a:solidFill>
            <a:ln w="0">
              <a:solidFill>
                <a:srgbClr val="FF939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761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extern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7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ppt.pptx" id="{54E742FC-15B9-594B-ADDC-B38D1E05D5D3}" vid="{F21EAF3A-6A8F-9245-A828-FEAAF412AA7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4016</Words>
  <Application>Microsoft Office PowerPoint</Application>
  <PresentationFormat>Presentación en pantalla (16:9)</PresentationFormat>
  <Paragraphs>1038</Paragraphs>
  <Slides>57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9" baseType="lpstr">
      <vt:lpstr>Akkurat Pro</vt:lpstr>
      <vt:lpstr>Arial</vt:lpstr>
      <vt:lpstr>Calibri</vt:lpstr>
      <vt:lpstr>Courier New</vt:lpstr>
      <vt:lpstr>Futura Lt BT</vt:lpstr>
      <vt:lpstr>Georgia</vt:lpstr>
      <vt:lpstr>OpenSansRegular</vt:lpstr>
      <vt:lpstr>Symbol</vt:lpstr>
      <vt:lpstr>Times New Roman</vt:lpstr>
      <vt:lpstr>Wingdings</vt:lpstr>
      <vt:lpstr>Wingdings 2</vt:lpstr>
      <vt:lpstr>Office Theme</vt:lpstr>
      <vt:lpstr>Govern Obert: on som i  cap on anem?</vt:lpstr>
      <vt:lpstr>Del desenvolupament a la governança</vt:lpstr>
      <vt:lpstr>L’actitud antipolítica</vt:lpstr>
      <vt:lpstr>L’actitud política</vt:lpstr>
      <vt:lpstr>Del sistema a l’ecosistema</vt:lpstr>
      <vt:lpstr>Impactes,  efectes,  resultats. Estratègia.</vt:lpstr>
      <vt:lpstr>La Teoria del Canvi</vt:lpstr>
      <vt:lpstr>Impactes, efectes, resultats</vt:lpstr>
      <vt:lpstr>Gestió de la complexitat per a l’impacte sistèmic</vt:lpstr>
      <vt:lpstr>Canvi de paradigma: del procediment a l’impacte</vt:lpstr>
      <vt:lpstr>Del sistema a l’ecosistema</vt:lpstr>
      <vt:lpstr>Govern i innovació social</vt:lpstr>
      <vt:lpstr>La participació a la cadena de valor</vt:lpstr>
      <vt:lpstr>De la capacitació a l’empoderament</vt:lpstr>
      <vt:lpstr>De procediment a política pública oberta</vt:lpstr>
      <vt:lpstr>Problemes complexos i problemes retorçats</vt:lpstr>
      <vt:lpstr>Problemes complexos</vt:lpstr>
      <vt:lpstr>Problemes retorçats (wicked problems)</vt:lpstr>
      <vt:lpstr>El cas de les eleccions al Parlament de Catalunya 2021 (COVID-19)</vt:lpstr>
      <vt:lpstr>El context del 14F</vt:lpstr>
      <vt:lpstr>No hi ha formulació definitiva d'un problema retorçat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Cada problema retorçat és essencialment únic</vt:lpstr>
      <vt:lpstr>Cada problema retorçat pot considerar-se com un símptoma d'un altre problema</vt:lpstr>
      <vt:lpstr>La discrepància representant a un problema retorçat pot explicar-se en diverses formes</vt:lpstr>
      <vt:lpstr>El polític no té dret a equivocar-se</vt:lpstr>
      <vt:lpstr>L’estratègia</vt:lpstr>
      <vt:lpstr>Límits i reptes de l’organització</vt:lpstr>
      <vt:lpstr>Problema complex, components “simples”</vt:lpstr>
      <vt:lpstr>Estratègia: moments</vt:lpstr>
      <vt:lpstr>Presentación de PowerPoint</vt:lpstr>
      <vt:lpstr>Presentación de PowerPoint</vt:lpstr>
      <vt:lpstr>Estratègia: mapa d’actors</vt:lpstr>
      <vt:lpstr>Estratègia: els escenaris</vt:lpstr>
      <vt:lpstr>Estratègia: els dispositius</vt:lpstr>
      <vt:lpstr>Dispositius sectorials i transversals</vt:lpstr>
      <vt:lpstr>Presentación de PowerPoint</vt:lpstr>
      <vt:lpstr>Els escenaris</vt:lpstr>
      <vt:lpstr>Els escenaris</vt:lpstr>
      <vt:lpstr>Els escenaris</vt:lpstr>
      <vt:lpstr>Els escenaris</vt:lpstr>
      <vt:lpstr>Quadre de comandament</vt:lpstr>
      <vt:lpstr>La visió del govern obert</vt:lpstr>
      <vt:lpstr>El govern obert com paradigma</vt:lpstr>
      <vt:lpstr>Transparència com a input</vt:lpstr>
      <vt:lpstr>L’Administració com a plataforma</vt:lpstr>
      <vt:lpstr>L’Administració com a plataforma</vt:lpstr>
      <vt:lpstr>Estratègia per una comunicació transmèdia</vt:lpstr>
      <vt:lpstr>El nucli de la comunicació transmèdia</vt:lpstr>
      <vt:lpstr>L’entorn com enemic o com governança</vt:lpstr>
      <vt:lpstr>Bibliografia</vt:lpstr>
      <vt:lpstr>Referències i lectures complementàries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participació ciutadana: on som i cap on anem? L’Administració com a plataforma</dc:title>
  <dc:subject/>
  <dc:creator>Ismael Peña-López</dc:creator>
  <cp:keywords/>
  <dc:description/>
  <cp:lastModifiedBy>Ismael Peña-López</cp:lastModifiedBy>
  <cp:revision>14</cp:revision>
  <dcterms:created xsi:type="dcterms:W3CDTF">2021-05-10T08:46:44Z</dcterms:created>
  <dcterms:modified xsi:type="dcterms:W3CDTF">2025-02-09T17:24:08Z</dcterms:modified>
  <cp:category/>
</cp:coreProperties>
</file>