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56" r:id="rId5"/>
    <p:sldId id="774" r:id="rId6"/>
    <p:sldId id="669" r:id="rId7"/>
    <p:sldId id="758" r:id="rId8"/>
    <p:sldId id="747" r:id="rId9"/>
    <p:sldId id="776" r:id="rId10"/>
    <p:sldId id="780" r:id="rId11"/>
    <p:sldId id="779" r:id="rId12"/>
    <p:sldId id="781" r:id="rId13"/>
    <p:sldId id="784" r:id="rId14"/>
    <p:sldId id="744" r:id="rId15"/>
    <p:sldId id="782" r:id="rId16"/>
    <p:sldId id="783" r:id="rId17"/>
    <p:sldId id="785" r:id="rId18"/>
    <p:sldId id="748" r:id="rId19"/>
    <p:sldId id="778" r:id="rId20"/>
    <p:sldId id="263" r:id="rId21"/>
  </p:sldIdLst>
  <p:sldSz cx="9144000" cy="6858000" type="screen4x3"/>
  <p:notesSz cx="7099300" cy="10234613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orient="horz" pos="799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pos="3152" userDrawn="1">
          <p15:clr>
            <a:srgbClr val="A4A3A4"/>
          </p15:clr>
        </p15:guide>
        <p15:guide id="8" pos="3606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3793" userDrawn="1">
          <p15:clr>
            <a:srgbClr val="A4A3A4"/>
          </p15:clr>
        </p15:guide>
        <p15:guide id="11" pos="249" userDrawn="1">
          <p15:clr>
            <a:srgbClr val="A4A3A4"/>
          </p15:clr>
        </p15:guide>
        <p15:guide id="12" orient="horz" pos="2659" userDrawn="1">
          <p15:clr>
            <a:srgbClr val="A4A3A4"/>
          </p15:clr>
        </p15:guide>
        <p15:guide id="13" orient="horz" pos="2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A3A3"/>
    <a:srgbClr val="FFB7B7"/>
    <a:srgbClr val="A5A5A5"/>
    <a:srgbClr val="FFD5D5"/>
    <a:srgbClr val="FFFF99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 mitjà 2 - èmfas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6374" autoAdjust="0"/>
  </p:normalViewPr>
  <p:slideViewPr>
    <p:cSldViewPr showGuides="1">
      <p:cViewPr varScale="1">
        <p:scale>
          <a:sx n="117" d="100"/>
          <a:sy n="117" d="100"/>
        </p:scale>
        <p:origin x="1536" y="114"/>
      </p:cViewPr>
      <p:guideLst>
        <p:guide orient="horz" pos="2160"/>
        <p:guide pos="2880"/>
        <p:guide pos="204"/>
        <p:guide orient="horz" pos="799"/>
        <p:guide orient="horz" pos="1162"/>
        <p:guide pos="3152"/>
        <p:guide pos="3606"/>
        <p:guide orient="horz" pos="1026"/>
        <p:guide orient="horz" pos="3793"/>
        <p:guide pos="249"/>
        <p:guide orient="horz" pos="2659"/>
        <p:guide orient="horz" pos="206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ña Lopez, Ismael" userId="0708b87f-5fa7-4e8f-9fbe-69b73a04a463" providerId="ADAL" clId="{6AD07B7D-4583-41BF-8553-FAF6710CB70C}"/>
    <pc:docChg chg="custSel modSld">
      <pc:chgData name="Peña Lopez, Ismael" userId="0708b87f-5fa7-4e8f-9fbe-69b73a04a463" providerId="ADAL" clId="{6AD07B7D-4583-41BF-8553-FAF6710CB70C}" dt="2024-01-28T16:48:59.733" v="181" actId="20577"/>
      <pc:docMkLst>
        <pc:docMk/>
      </pc:docMkLst>
      <pc:sldChg chg="modSp mod">
        <pc:chgData name="Peña Lopez, Ismael" userId="0708b87f-5fa7-4e8f-9fbe-69b73a04a463" providerId="ADAL" clId="{6AD07B7D-4583-41BF-8553-FAF6710CB70C}" dt="2024-01-28T16:48:53.809" v="175" actId="20577"/>
        <pc:sldMkLst>
          <pc:docMk/>
          <pc:sldMk cId="0" sldId="256"/>
        </pc:sldMkLst>
        <pc:spChg chg="mod">
          <ac:chgData name="Peña Lopez, Ismael" userId="0708b87f-5fa7-4e8f-9fbe-69b73a04a463" providerId="ADAL" clId="{6AD07B7D-4583-41BF-8553-FAF6710CB70C}" dt="2024-01-28T16:48:53.809" v="175" actId="20577"/>
          <ac:spMkLst>
            <pc:docMk/>
            <pc:sldMk cId="0" sldId="256"/>
            <ac:spMk id="6147" creationId="{980A580B-81E3-4D1A-9F09-41AC67B1DEEB}"/>
          </ac:spMkLst>
        </pc:spChg>
      </pc:sldChg>
      <pc:sldChg chg="modSp mod">
        <pc:chgData name="Peña Lopez, Ismael" userId="0708b87f-5fa7-4e8f-9fbe-69b73a04a463" providerId="ADAL" clId="{6AD07B7D-4583-41BF-8553-FAF6710CB70C}" dt="2024-01-28T16:48:59.733" v="181" actId="20577"/>
        <pc:sldMkLst>
          <pc:docMk/>
          <pc:sldMk cId="0" sldId="263"/>
        </pc:sldMkLst>
        <pc:spChg chg="mod">
          <ac:chgData name="Peña Lopez, Ismael" userId="0708b87f-5fa7-4e8f-9fbe-69b73a04a463" providerId="ADAL" clId="{6AD07B7D-4583-41BF-8553-FAF6710CB70C}" dt="2024-01-28T16:48:59.733" v="181" actId="20577"/>
          <ac:spMkLst>
            <pc:docMk/>
            <pc:sldMk cId="0" sldId="263"/>
            <ac:spMk id="3" creationId="{197CE6BF-350D-4382-9F82-3314D3B9C2DF}"/>
          </ac:spMkLst>
        </pc:spChg>
      </pc:sldChg>
    </pc:docChg>
  </pc:docChgLst>
  <pc:docChgLst>
    <pc:chgData name="Peña Lopez, Ismael" userId="0708b87f-5fa7-4e8f-9fbe-69b73a04a463" providerId="ADAL" clId="{F102B58E-8CC7-4E17-9949-3FD5F9A3C854}"/>
    <pc:docChg chg="custSel addSld delSld modSld">
      <pc:chgData name="Peña Lopez, Ismael" userId="0708b87f-5fa7-4e8f-9fbe-69b73a04a463" providerId="ADAL" clId="{F102B58E-8CC7-4E17-9949-3FD5F9A3C854}" dt="2023-09-16T08:30:59.402" v="109" actId="47"/>
      <pc:docMkLst>
        <pc:docMk/>
      </pc:docMkLst>
      <pc:sldChg chg="addSp delSp modSp mod">
        <pc:chgData name="Peña Lopez, Ismael" userId="0708b87f-5fa7-4e8f-9fbe-69b73a04a463" providerId="ADAL" clId="{F102B58E-8CC7-4E17-9949-3FD5F9A3C854}" dt="2023-09-16T08:29:33.729" v="84" actId="20577"/>
        <pc:sldMkLst>
          <pc:docMk/>
          <pc:sldMk cId="0" sldId="256"/>
        </pc:sldMkLst>
        <pc:spChg chg="add del mod">
          <ac:chgData name="Peña Lopez, Ismael" userId="0708b87f-5fa7-4e8f-9fbe-69b73a04a463" providerId="ADAL" clId="{F102B58E-8CC7-4E17-9949-3FD5F9A3C854}" dt="2023-09-16T08:29:15.455" v="49" actId="478"/>
          <ac:spMkLst>
            <pc:docMk/>
            <pc:sldMk cId="0" sldId="256"/>
            <ac:spMk id="2" creationId="{A318A364-D326-C871-95CA-5416436B6337}"/>
          </ac:spMkLst>
        </pc:spChg>
        <pc:spChg chg="mod">
          <ac:chgData name="Peña Lopez, Ismael" userId="0708b87f-5fa7-4e8f-9fbe-69b73a04a463" providerId="ADAL" clId="{F102B58E-8CC7-4E17-9949-3FD5F9A3C854}" dt="2023-09-16T08:29:28.592" v="80" actId="20577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F102B58E-8CC7-4E17-9949-3FD5F9A3C854}" dt="2023-09-16T08:29:06.592" v="47" actId="20577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F102B58E-8CC7-4E17-9949-3FD5F9A3C854}" dt="2023-09-16T08:29:33.729" v="84" actId="20577"/>
          <ac:spMkLst>
            <pc:docMk/>
            <pc:sldMk cId="0" sldId="256"/>
            <ac:spMk id="6147" creationId="{980A580B-81E3-4D1A-9F09-41AC67B1DEEB}"/>
          </ac:spMkLst>
        </pc:spChg>
        <pc:spChg chg="del">
          <ac:chgData name="Peña Lopez, Ismael" userId="0708b87f-5fa7-4e8f-9fbe-69b73a04a463" providerId="ADAL" clId="{F102B58E-8CC7-4E17-9949-3FD5F9A3C854}" dt="2023-09-16T08:29:09.757" v="48" actId="478"/>
          <ac:spMkLst>
            <pc:docMk/>
            <pc:sldMk cId="0" sldId="256"/>
            <ac:spMk id="6148" creationId="{C7D9A551-7707-480E-858A-87966A4BF91A}"/>
          </ac:spMkLst>
        </pc:spChg>
      </pc:sldChg>
      <pc:sldChg chg="del">
        <pc:chgData name="Peña Lopez, Ismael" userId="0708b87f-5fa7-4e8f-9fbe-69b73a04a463" providerId="ADAL" clId="{F102B58E-8CC7-4E17-9949-3FD5F9A3C854}" dt="2023-09-16T08:29:40.469" v="85" actId="47"/>
        <pc:sldMkLst>
          <pc:docMk/>
          <pc:sldMk cId="0" sldId="280"/>
        </pc:sldMkLst>
      </pc:sldChg>
      <pc:sldChg chg="modSp mod">
        <pc:chgData name="Peña Lopez, Ismael" userId="0708b87f-5fa7-4e8f-9fbe-69b73a04a463" providerId="ADAL" clId="{F102B58E-8CC7-4E17-9949-3FD5F9A3C854}" dt="2023-09-16T08:29:49.187" v="103" actId="20577"/>
        <pc:sldMkLst>
          <pc:docMk/>
          <pc:sldMk cId="988625732" sldId="619"/>
        </pc:sldMkLst>
        <pc:spChg chg="mod">
          <ac:chgData name="Peña Lopez, Ismael" userId="0708b87f-5fa7-4e8f-9fbe-69b73a04a463" providerId="ADAL" clId="{F102B58E-8CC7-4E17-9949-3FD5F9A3C854}" dt="2023-09-16T08:29:49.187" v="103" actId="20577"/>
          <ac:spMkLst>
            <pc:docMk/>
            <pc:sldMk cId="988625732" sldId="619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F102B58E-8CC7-4E17-9949-3FD5F9A3C854}" dt="2023-09-16T08:30:32.715" v="106" actId="47"/>
        <pc:sldMkLst>
          <pc:docMk/>
          <pc:sldMk cId="3744350687" sldId="622"/>
        </pc:sldMkLst>
      </pc:sldChg>
      <pc:sldChg chg="del">
        <pc:chgData name="Peña Lopez, Ismael" userId="0708b87f-5fa7-4e8f-9fbe-69b73a04a463" providerId="ADAL" clId="{F102B58E-8CC7-4E17-9949-3FD5F9A3C854}" dt="2023-09-16T08:30:59.402" v="109" actId="47"/>
        <pc:sldMkLst>
          <pc:docMk/>
          <pc:sldMk cId="1683719055" sldId="665"/>
        </pc:sldMkLst>
      </pc:sldChg>
      <pc:sldChg chg="del">
        <pc:chgData name="Peña Lopez, Ismael" userId="0708b87f-5fa7-4e8f-9fbe-69b73a04a463" providerId="ADAL" clId="{F102B58E-8CC7-4E17-9949-3FD5F9A3C854}" dt="2023-09-16T08:30:12.077" v="104" actId="47"/>
        <pc:sldMkLst>
          <pc:docMk/>
          <pc:sldMk cId="113344959" sldId="672"/>
        </pc:sldMkLst>
      </pc:sldChg>
      <pc:sldChg chg="del">
        <pc:chgData name="Peña Lopez, Ismael" userId="0708b87f-5fa7-4e8f-9fbe-69b73a04a463" providerId="ADAL" clId="{F102B58E-8CC7-4E17-9949-3FD5F9A3C854}" dt="2023-09-16T08:30:29.491" v="105" actId="47"/>
        <pc:sldMkLst>
          <pc:docMk/>
          <pc:sldMk cId="1127176069" sldId="673"/>
        </pc:sldMkLst>
      </pc:sldChg>
      <pc:sldChg chg="del">
        <pc:chgData name="Peña Lopez, Ismael" userId="0708b87f-5fa7-4e8f-9fbe-69b73a04a463" providerId="ADAL" clId="{F102B58E-8CC7-4E17-9949-3FD5F9A3C854}" dt="2023-09-16T08:30:12.077" v="104" actId="47"/>
        <pc:sldMkLst>
          <pc:docMk/>
          <pc:sldMk cId="598931479" sldId="677"/>
        </pc:sldMkLst>
      </pc:sldChg>
      <pc:sldChg chg="del">
        <pc:chgData name="Peña Lopez, Ismael" userId="0708b87f-5fa7-4e8f-9fbe-69b73a04a463" providerId="ADAL" clId="{F102B58E-8CC7-4E17-9949-3FD5F9A3C854}" dt="2023-09-16T08:30:12.077" v="104" actId="47"/>
        <pc:sldMkLst>
          <pc:docMk/>
          <pc:sldMk cId="612578466" sldId="678"/>
        </pc:sldMkLst>
      </pc:sldChg>
      <pc:sldChg chg="del">
        <pc:chgData name="Peña Lopez, Ismael" userId="0708b87f-5fa7-4e8f-9fbe-69b73a04a463" providerId="ADAL" clId="{F102B58E-8CC7-4E17-9949-3FD5F9A3C854}" dt="2023-09-16T08:30:56.494" v="108" actId="47"/>
        <pc:sldMkLst>
          <pc:docMk/>
          <pc:sldMk cId="2808269080" sldId="680"/>
        </pc:sldMkLst>
      </pc:sldChg>
      <pc:sldChg chg="del">
        <pc:chgData name="Peña Lopez, Ismael" userId="0708b87f-5fa7-4e8f-9fbe-69b73a04a463" providerId="ADAL" clId="{F102B58E-8CC7-4E17-9949-3FD5F9A3C854}" dt="2023-09-16T08:30:29.491" v="105" actId="47"/>
        <pc:sldMkLst>
          <pc:docMk/>
          <pc:sldMk cId="4163252362" sldId="681"/>
        </pc:sldMkLst>
      </pc:sldChg>
      <pc:sldChg chg="del">
        <pc:chgData name="Peña Lopez, Ismael" userId="0708b87f-5fa7-4e8f-9fbe-69b73a04a463" providerId="ADAL" clId="{F102B58E-8CC7-4E17-9949-3FD5F9A3C854}" dt="2023-09-16T08:30:29.491" v="105" actId="47"/>
        <pc:sldMkLst>
          <pc:docMk/>
          <pc:sldMk cId="3579366193" sldId="682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4133166476" sldId="734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735583199" sldId="735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1407079543" sldId="736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3291760278" sldId="737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4294227213" sldId="738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2764213633" sldId="742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2640396901" sldId="743"/>
        </pc:sldMkLst>
      </pc:sldChg>
    </pc:docChg>
  </pc:docChgLst>
  <pc:docChgLst>
    <pc:chgData name="Peña Lopez, Ismael" userId="0708b87f-5fa7-4e8f-9fbe-69b73a04a463" providerId="ADAL" clId="{7EAE014E-293A-4EE7-974C-77423D6B4FD5}"/>
    <pc:docChg chg="undo custSel addSld delSld modSld sldOrd">
      <pc:chgData name="Peña Lopez, Ismael" userId="0708b87f-5fa7-4e8f-9fbe-69b73a04a463" providerId="ADAL" clId="{7EAE014E-293A-4EE7-974C-77423D6B4FD5}" dt="2023-11-12T12:53:09.225" v="591" actId="20577"/>
      <pc:docMkLst>
        <pc:docMk/>
      </pc:docMkLst>
      <pc:sldChg chg="modSp mod">
        <pc:chgData name="Peña Lopez, Ismael" userId="0708b87f-5fa7-4e8f-9fbe-69b73a04a463" providerId="ADAL" clId="{7EAE014E-293A-4EE7-974C-77423D6B4FD5}" dt="2023-11-12T10:24:23.020" v="416" actId="20577"/>
        <pc:sldMkLst>
          <pc:docMk/>
          <pc:sldMk cId="0" sldId="256"/>
        </pc:sldMkLst>
        <pc:spChg chg="mod">
          <ac:chgData name="Peña Lopez, Ismael" userId="0708b87f-5fa7-4e8f-9fbe-69b73a04a463" providerId="ADAL" clId="{7EAE014E-293A-4EE7-974C-77423D6B4FD5}" dt="2023-11-12T10:23:56.075" v="405" actId="20577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7EAE014E-293A-4EE7-974C-77423D6B4FD5}" dt="2023-11-12T10:23:00.060" v="330" actId="20577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7EAE014E-293A-4EE7-974C-77423D6B4FD5}" dt="2023-11-12T10:24:23.020" v="416" actId="20577"/>
          <ac:spMkLst>
            <pc:docMk/>
            <pc:sldMk cId="0" sldId="256"/>
            <ac:spMk id="6147" creationId="{980A580B-81E3-4D1A-9F09-41AC67B1DEEB}"/>
          </ac:spMkLst>
        </pc:spChg>
      </pc:sldChg>
      <pc:sldChg chg="addSp delSp modSp mod">
        <pc:chgData name="Peña Lopez, Ismael" userId="0708b87f-5fa7-4e8f-9fbe-69b73a04a463" providerId="ADAL" clId="{7EAE014E-293A-4EE7-974C-77423D6B4FD5}" dt="2023-11-12T11:56:01.736" v="584" actId="403"/>
        <pc:sldMkLst>
          <pc:docMk/>
          <pc:sldMk cId="0" sldId="263"/>
        </pc:sldMkLst>
        <pc:spChg chg="del">
          <ac:chgData name="Peña Lopez, Ismael" userId="0708b87f-5fa7-4e8f-9fbe-69b73a04a463" providerId="ADAL" clId="{7EAE014E-293A-4EE7-974C-77423D6B4FD5}" dt="2023-11-12T11:54:45.252" v="527" actId="478"/>
          <ac:spMkLst>
            <pc:docMk/>
            <pc:sldMk cId="0" sldId="263"/>
            <ac:spMk id="2" creationId="{8D9927EA-7359-929F-8C0D-2FC75BCB7603}"/>
          </ac:spMkLst>
        </pc:spChg>
        <pc:spChg chg="add mod">
          <ac:chgData name="Peña Lopez, Ismael" userId="0708b87f-5fa7-4e8f-9fbe-69b73a04a463" providerId="ADAL" clId="{7EAE014E-293A-4EE7-974C-77423D6B4FD5}" dt="2023-11-12T11:56:01.736" v="584" actId="403"/>
          <ac:spMkLst>
            <pc:docMk/>
            <pc:sldMk cId="0" sldId="263"/>
            <ac:spMk id="3" creationId="{197CE6BF-350D-4382-9F82-3314D3B9C2DF}"/>
          </ac:spMkLst>
        </pc:spChg>
        <pc:spChg chg="add del mod">
          <ac:chgData name="Peña Lopez, Ismael" userId="0708b87f-5fa7-4e8f-9fbe-69b73a04a463" providerId="ADAL" clId="{7EAE014E-293A-4EE7-974C-77423D6B4FD5}" dt="2023-11-12T11:54:49.955" v="528" actId="478"/>
          <ac:spMkLst>
            <pc:docMk/>
            <pc:sldMk cId="0" sldId="263"/>
            <ac:spMk id="4" creationId="{0976A762-6A36-5EC2-586C-07B948D6AC7F}"/>
          </ac:spMkLst>
        </pc:spChg>
      </pc:sldChg>
      <pc:sldChg chg="modSp add del">
        <pc:chgData name="Peña Lopez, Ismael" userId="0708b87f-5fa7-4e8f-9fbe-69b73a04a463" providerId="ADAL" clId="{7EAE014E-293A-4EE7-974C-77423D6B4FD5}" dt="2023-11-12T11:51:05.263" v="506" actId="47"/>
        <pc:sldMkLst>
          <pc:docMk/>
          <pc:sldMk cId="1963156099" sldId="267"/>
        </pc:sldMkLst>
        <pc:spChg chg="mod">
          <ac:chgData name="Peña Lopez, Ismael" userId="0708b87f-5fa7-4e8f-9fbe-69b73a04a463" providerId="ADAL" clId="{7EAE014E-293A-4EE7-974C-77423D6B4FD5}" dt="2023-11-12T09:55:06.468" v="17"/>
          <ac:spMkLst>
            <pc:docMk/>
            <pc:sldMk cId="1963156099" sldId="267"/>
            <ac:spMk id="3" creationId="{73614AD7-B2A6-42E0-9B0B-1E1E9E417414}"/>
          </ac:spMkLst>
        </pc:spChg>
      </pc:sldChg>
      <pc:sldChg chg="modSp add del">
        <pc:chgData name="Peña Lopez, Ismael" userId="0708b87f-5fa7-4e8f-9fbe-69b73a04a463" providerId="ADAL" clId="{7EAE014E-293A-4EE7-974C-77423D6B4FD5}" dt="2023-11-12T11:51:26.735" v="514" actId="47"/>
        <pc:sldMkLst>
          <pc:docMk/>
          <pc:sldMk cId="2814701232" sldId="269"/>
        </pc:sldMkLst>
        <pc:spChg chg="mod">
          <ac:chgData name="Peña Lopez, Ismael" userId="0708b87f-5fa7-4e8f-9fbe-69b73a04a463" providerId="ADAL" clId="{7EAE014E-293A-4EE7-974C-77423D6B4FD5}" dt="2023-11-12T09:55:06.468" v="17"/>
          <ac:spMkLst>
            <pc:docMk/>
            <pc:sldMk cId="2814701232" sldId="269"/>
            <ac:spMk id="3" creationId="{73614AD7-B2A6-42E0-9B0B-1E1E9E417414}"/>
          </ac:spMkLst>
        </pc:spChg>
      </pc:sldChg>
      <pc:sldChg chg="modSp add del">
        <pc:chgData name="Peña Lopez, Ismael" userId="0708b87f-5fa7-4e8f-9fbe-69b73a04a463" providerId="ADAL" clId="{7EAE014E-293A-4EE7-974C-77423D6B4FD5}" dt="2023-11-12T09:54:03.458" v="3"/>
        <pc:sldMkLst>
          <pc:docMk/>
          <pc:sldMk cId="1768793550" sldId="547"/>
        </pc:sldMkLst>
        <pc:spChg chg="mod">
          <ac:chgData name="Peña Lopez, Ismael" userId="0708b87f-5fa7-4e8f-9fbe-69b73a04a463" providerId="ADAL" clId="{7EAE014E-293A-4EE7-974C-77423D6B4FD5}" dt="2023-11-12T09:53:58.209" v="2"/>
          <ac:spMkLst>
            <pc:docMk/>
            <pc:sldMk cId="1768793550" sldId="547"/>
            <ac:spMk id="3" creationId="{73614AD7-B2A6-42E0-9B0B-1E1E9E417414}"/>
          </ac:spMkLst>
        </pc:spChg>
      </pc:sldChg>
      <pc:sldChg chg="modSp add del setBg">
        <pc:chgData name="Peña Lopez, Ismael" userId="0708b87f-5fa7-4e8f-9fbe-69b73a04a463" providerId="ADAL" clId="{7EAE014E-293A-4EE7-974C-77423D6B4FD5}" dt="2023-11-12T09:54:03.458" v="3"/>
        <pc:sldMkLst>
          <pc:docMk/>
          <pc:sldMk cId="3889128525" sldId="548"/>
        </pc:sldMkLst>
        <pc:spChg chg="mod">
          <ac:chgData name="Peña Lopez, Ismael" userId="0708b87f-5fa7-4e8f-9fbe-69b73a04a463" providerId="ADAL" clId="{7EAE014E-293A-4EE7-974C-77423D6B4FD5}" dt="2023-11-12T09:53:58.209" v="2"/>
          <ac:spMkLst>
            <pc:docMk/>
            <pc:sldMk cId="3889128525" sldId="548"/>
            <ac:spMk id="3" creationId="{73614AD7-B2A6-42E0-9B0B-1E1E9E417414}"/>
          </ac:spMkLst>
        </pc:spChg>
      </pc:sldChg>
      <pc:sldChg chg="ord">
        <pc:chgData name="Peña Lopez, Ismael" userId="0708b87f-5fa7-4e8f-9fbe-69b73a04a463" providerId="ADAL" clId="{7EAE014E-293A-4EE7-974C-77423D6B4FD5}" dt="2023-11-12T10:03:14.445" v="179"/>
        <pc:sldMkLst>
          <pc:docMk/>
          <pc:sldMk cId="2084183280" sldId="618"/>
        </pc:sldMkLst>
      </pc:sldChg>
      <pc:sldChg chg="modSp del mod">
        <pc:chgData name="Peña Lopez, Ismael" userId="0708b87f-5fa7-4e8f-9fbe-69b73a04a463" providerId="ADAL" clId="{7EAE014E-293A-4EE7-974C-77423D6B4FD5}" dt="2023-11-12T10:03:54.636" v="249" actId="47"/>
        <pc:sldMkLst>
          <pc:docMk/>
          <pc:sldMk cId="988625732" sldId="619"/>
        </pc:sldMkLst>
        <pc:spChg chg="mod">
          <ac:chgData name="Peña Lopez, Ismael" userId="0708b87f-5fa7-4e8f-9fbe-69b73a04a463" providerId="ADAL" clId="{7EAE014E-293A-4EE7-974C-77423D6B4FD5}" dt="2023-11-12T10:00:15.202" v="29" actId="20577"/>
          <ac:spMkLst>
            <pc:docMk/>
            <pc:sldMk cId="988625732" sldId="619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7EAE014E-293A-4EE7-974C-77423D6B4FD5}" dt="2023-11-12T10:03:04.940" v="177" actId="47"/>
        <pc:sldMkLst>
          <pc:docMk/>
          <pc:sldMk cId="2322572233" sldId="621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2960248535" sldId="657"/>
        </pc:sldMkLst>
      </pc:sldChg>
      <pc:sldChg chg="addSp delSp modSp mod ord">
        <pc:chgData name="Peña Lopez, Ismael" userId="0708b87f-5fa7-4e8f-9fbe-69b73a04a463" providerId="ADAL" clId="{7EAE014E-293A-4EE7-974C-77423D6B4FD5}" dt="2023-11-12T11:29:16.337" v="498" actId="207"/>
        <pc:sldMkLst>
          <pc:docMk/>
          <pc:sldMk cId="1955270806" sldId="669"/>
        </pc:sldMkLst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2" creationId="{017CCA7B-C8B0-7418-24A8-9B7A0015EB3C}"/>
          </ac:spMkLst>
        </pc:spChg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3" creationId="{6D273585-ACB9-02E6-D0A0-3BA633977479}"/>
          </ac:spMkLst>
        </pc:spChg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4" creationId="{340F1380-C15C-3C9C-CE53-F019F164583F}"/>
          </ac:spMkLst>
        </pc:spChg>
        <pc:spChg chg="add del mod">
          <ac:chgData name="Peña Lopez, Ismael" userId="0708b87f-5fa7-4e8f-9fbe-69b73a04a463" providerId="ADAL" clId="{7EAE014E-293A-4EE7-974C-77423D6B4FD5}" dt="2023-11-12T09:54:11.973" v="5" actId="478"/>
          <ac:spMkLst>
            <pc:docMk/>
            <pc:sldMk cId="1955270806" sldId="669"/>
            <ac:spMk id="5" creationId="{0FAC16EE-6A6A-9A91-B246-E7A392ADFE27}"/>
          </ac:spMkLst>
        </pc:spChg>
        <pc:spChg chg="add del mod">
          <ac:chgData name="Peña Lopez, Ismael" userId="0708b87f-5fa7-4e8f-9fbe-69b73a04a463" providerId="ADAL" clId="{7EAE014E-293A-4EE7-974C-77423D6B4FD5}" dt="2023-11-12T09:54:23.173" v="7"/>
          <ac:spMkLst>
            <pc:docMk/>
            <pc:sldMk cId="1955270806" sldId="669"/>
            <ac:spMk id="6" creationId="{2B0C6AF7-A709-D24E-3EB5-4B63C87F2E19}"/>
          </ac:spMkLst>
        </pc:spChg>
        <pc:spChg chg="add del mod">
          <ac:chgData name="Peña Lopez, Ismael" userId="0708b87f-5fa7-4e8f-9fbe-69b73a04a463" providerId="ADAL" clId="{7EAE014E-293A-4EE7-974C-77423D6B4FD5}" dt="2023-11-12T09:54:23.173" v="7"/>
          <ac:spMkLst>
            <pc:docMk/>
            <pc:sldMk cId="1955270806" sldId="669"/>
            <ac:spMk id="7" creationId="{39613C08-125C-B464-44CA-A7D31FBB9E92}"/>
          </ac:spMkLst>
        </pc:spChg>
        <pc:spChg chg="add del mod">
          <ac:chgData name="Peña Lopez, Ismael" userId="0708b87f-5fa7-4e8f-9fbe-69b73a04a463" providerId="ADAL" clId="{7EAE014E-293A-4EE7-974C-77423D6B4FD5}" dt="2023-11-12T09:54:23.173" v="7"/>
          <ac:spMkLst>
            <pc:docMk/>
            <pc:sldMk cId="1955270806" sldId="669"/>
            <ac:spMk id="8" creationId="{76EBAEA1-1AA2-93E2-2245-BEBD9403212D}"/>
          </ac:spMkLst>
        </pc:spChg>
        <pc:spChg chg="mod">
          <ac:chgData name="Peña Lopez, Ismael" userId="0708b87f-5fa7-4e8f-9fbe-69b73a04a463" providerId="ADAL" clId="{7EAE014E-293A-4EE7-974C-77423D6B4FD5}" dt="2023-11-12T09:54:18.186" v="6"/>
          <ac:spMkLst>
            <pc:docMk/>
            <pc:sldMk cId="1955270806" sldId="669"/>
            <ac:spMk id="10" creationId="{989B1DDD-B8DF-5FEB-EFB0-D6463DF53309}"/>
          </ac:spMkLst>
        </pc:spChg>
        <pc:spChg chg="mod">
          <ac:chgData name="Peña Lopez, Ismael" userId="0708b87f-5fa7-4e8f-9fbe-69b73a04a463" providerId="ADAL" clId="{7EAE014E-293A-4EE7-974C-77423D6B4FD5}" dt="2023-11-12T09:54:18.186" v="6"/>
          <ac:spMkLst>
            <pc:docMk/>
            <pc:sldMk cId="1955270806" sldId="669"/>
            <ac:spMk id="11" creationId="{C88A4FEB-F6C4-D20E-51F4-8723B2FC4C6F}"/>
          </ac:spMkLst>
        </pc:spChg>
        <pc:spChg chg="mod">
          <ac:chgData name="Peña Lopez, Ismael" userId="0708b87f-5fa7-4e8f-9fbe-69b73a04a463" providerId="ADAL" clId="{7EAE014E-293A-4EE7-974C-77423D6B4FD5}" dt="2023-11-12T11:29:16.337" v="498" actId="207"/>
          <ac:spMkLst>
            <pc:docMk/>
            <pc:sldMk cId="1955270806" sldId="669"/>
            <ac:spMk id="15" creationId="{3C064460-92A9-CE55-A8D9-3E89D37D5E46}"/>
          </ac:spMkLst>
        </pc:spChg>
        <pc:spChg chg="mod">
          <ac:chgData name="Peña Lopez, Ismael" userId="0708b87f-5fa7-4e8f-9fbe-69b73a04a463" providerId="ADAL" clId="{7EAE014E-293A-4EE7-974C-77423D6B4FD5}" dt="2023-11-12T09:54:32.393" v="9"/>
          <ac:spMkLst>
            <pc:docMk/>
            <pc:sldMk cId="1955270806" sldId="669"/>
            <ac:spMk id="8194" creationId="{9022B72A-DE87-43FE-B57D-F9BD567497C1}"/>
          </ac:spMkLst>
        </pc:spChg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8195" creationId="{242E4BAE-8B7C-4A33-BE64-81EF189384BC}"/>
          </ac:spMkLst>
        </pc:spChg>
        <pc:grpChg chg="add del mod">
          <ac:chgData name="Peña Lopez, Ismael" userId="0708b87f-5fa7-4e8f-9fbe-69b73a04a463" providerId="ADAL" clId="{7EAE014E-293A-4EE7-974C-77423D6B4FD5}" dt="2023-11-12T09:54:23.173" v="7"/>
          <ac:grpSpMkLst>
            <pc:docMk/>
            <pc:sldMk cId="1955270806" sldId="669"/>
            <ac:grpSpMk id="9" creationId="{4C7786D6-D7C7-1922-F190-236D525A11FF}"/>
          </ac:grpSpMkLst>
        </pc:grpChg>
        <pc:grpChg chg="add mod">
          <ac:chgData name="Peña Lopez, Ismael" userId="0708b87f-5fa7-4e8f-9fbe-69b73a04a463" providerId="ADAL" clId="{7EAE014E-293A-4EE7-974C-77423D6B4FD5}" dt="2023-11-12T11:28:44.027" v="494" actId="1036"/>
          <ac:grpSpMkLst>
            <pc:docMk/>
            <pc:sldMk cId="1955270806" sldId="669"/>
            <ac:grpSpMk id="13" creationId="{E2255FC8-2E8E-F92D-272B-D4A01C725C58}"/>
          </ac:grpSpMkLst>
        </pc:grpChg>
        <pc:graphicFrameChg chg="mod modGraphic">
          <ac:chgData name="Peña Lopez, Ismael" userId="0708b87f-5fa7-4e8f-9fbe-69b73a04a463" providerId="ADAL" clId="{7EAE014E-293A-4EE7-974C-77423D6B4FD5}" dt="2023-11-12T11:28:19.497" v="465" actId="208"/>
          <ac:graphicFrameMkLst>
            <pc:docMk/>
            <pc:sldMk cId="1955270806" sldId="669"/>
            <ac:graphicFrameMk id="14" creationId="{A7CA3203-3157-962C-3CEA-D45214263719}"/>
          </ac:graphicFrameMkLst>
        </pc:graphicFrameChg>
        <pc:picChg chg="add del mod">
          <ac:chgData name="Peña Lopez, Ismael" userId="0708b87f-5fa7-4e8f-9fbe-69b73a04a463" providerId="ADAL" clId="{7EAE014E-293A-4EE7-974C-77423D6B4FD5}" dt="2023-11-12T09:54:23.173" v="7"/>
          <ac:picMkLst>
            <pc:docMk/>
            <pc:sldMk cId="1955270806" sldId="669"/>
            <ac:picMk id="12" creationId="{7DCFA5B3-CB74-72FF-8565-EB1E1254D522}"/>
          </ac:picMkLst>
        </pc:picChg>
      </pc:sldChg>
      <pc:sldChg chg="modSp del mod">
        <pc:chgData name="Peña Lopez, Ismael" userId="0708b87f-5fa7-4e8f-9fbe-69b73a04a463" providerId="ADAL" clId="{7EAE014E-293A-4EE7-974C-77423D6B4FD5}" dt="2023-11-12T10:03:27.421" v="183" actId="47"/>
        <pc:sldMkLst>
          <pc:docMk/>
          <pc:sldMk cId="650564114" sldId="670"/>
        </pc:sldMkLst>
        <pc:spChg chg="mod">
          <ac:chgData name="Peña Lopez, Ismael" userId="0708b87f-5fa7-4e8f-9fbe-69b73a04a463" providerId="ADAL" clId="{7EAE014E-293A-4EE7-974C-77423D6B4FD5}" dt="2023-11-12T10:00:30.386" v="32" actId="20577"/>
          <ac:spMkLst>
            <pc:docMk/>
            <pc:sldMk cId="650564114" sldId="670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7EAE014E-293A-4EE7-974C-77423D6B4FD5}" dt="2023-11-12T10:03:26.154" v="182" actId="47"/>
        <pc:sldMkLst>
          <pc:docMk/>
          <pc:sldMk cId="162977917" sldId="671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4043265414" sldId="673"/>
        </pc:sldMkLst>
      </pc:sldChg>
      <pc:sldChg chg="ord">
        <pc:chgData name="Peña Lopez, Ismael" userId="0708b87f-5fa7-4e8f-9fbe-69b73a04a463" providerId="ADAL" clId="{7EAE014E-293A-4EE7-974C-77423D6B4FD5}" dt="2023-11-12T10:03:22.168" v="181"/>
        <pc:sldMkLst>
          <pc:docMk/>
          <pc:sldMk cId="3509686029" sldId="674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2813210489" sldId="675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686854553" sldId="676"/>
        </pc:sldMkLst>
      </pc:sldChg>
      <pc:sldChg chg="ord">
        <pc:chgData name="Peña Lopez, Ismael" userId="0708b87f-5fa7-4e8f-9fbe-69b73a04a463" providerId="ADAL" clId="{7EAE014E-293A-4EE7-974C-77423D6B4FD5}" dt="2023-11-12T10:03:03.380" v="176"/>
        <pc:sldMkLst>
          <pc:docMk/>
          <pc:sldMk cId="735583199" sldId="735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1407079543" sldId="736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3291760278" sldId="737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4294227213" sldId="738"/>
        </pc:sldMkLst>
      </pc:sldChg>
      <pc:sldChg chg="ord">
        <pc:chgData name="Peña Lopez, Ismael" userId="0708b87f-5fa7-4e8f-9fbe-69b73a04a463" providerId="ADAL" clId="{7EAE014E-293A-4EE7-974C-77423D6B4FD5}" dt="2023-11-12T10:00:52.458" v="40"/>
        <pc:sldMkLst>
          <pc:docMk/>
          <pc:sldMk cId="2764213633" sldId="742"/>
        </pc:sldMkLst>
      </pc:sldChg>
      <pc:sldChg chg="del">
        <pc:chgData name="Peña Lopez, Ismael" userId="0708b87f-5fa7-4e8f-9fbe-69b73a04a463" providerId="ADAL" clId="{7EAE014E-293A-4EE7-974C-77423D6B4FD5}" dt="2023-11-12T09:59:52.875" v="22" actId="47"/>
        <pc:sldMkLst>
          <pc:docMk/>
          <pc:sldMk cId="2640396901" sldId="743"/>
        </pc:sldMkLst>
      </pc:sldChg>
      <pc:sldChg chg="modSp mod">
        <pc:chgData name="Peña Lopez, Ismael" userId="0708b87f-5fa7-4e8f-9fbe-69b73a04a463" providerId="ADAL" clId="{7EAE014E-293A-4EE7-974C-77423D6B4FD5}" dt="2023-11-12T12:53:09.225" v="591" actId="20577"/>
        <pc:sldMkLst>
          <pc:docMk/>
          <pc:sldMk cId="3444493833" sldId="744"/>
        </pc:sldMkLst>
        <pc:graphicFrameChg chg="modGraphic">
          <ac:chgData name="Peña Lopez, Ismael" userId="0708b87f-5fa7-4e8f-9fbe-69b73a04a463" providerId="ADAL" clId="{7EAE014E-293A-4EE7-974C-77423D6B4FD5}" dt="2023-11-12T12:53:09.225" v="591" actId="20577"/>
          <ac:graphicFrameMkLst>
            <pc:docMk/>
            <pc:sldMk cId="3444493833" sldId="744"/>
            <ac:graphicFrameMk id="2" creationId="{C4898838-6AD4-8E35-40D1-2B4CA92E61E2}"/>
          </ac:graphicFrameMkLst>
        </pc:graphicFrameChg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1208710126" sldId="745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2727485703" sldId="746"/>
        </pc:sldMkLst>
      </pc:sldChg>
      <pc:sldChg chg="ord">
        <pc:chgData name="Peña Lopez, Ismael" userId="0708b87f-5fa7-4e8f-9fbe-69b73a04a463" providerId="ADAL" clId="{7EAE014E-293A-4EE7-974C-77423D6B4FD5}" dt="2023-11-12T11:52:18.619" v="525"/>
        <pc:sldMkLst>
          <pc:docMk/>
          <pc:sldMk cId="1828204354" sldId="747"/>
        </pc:sldMkLst>
      </pc:sldChg>
      <pc:sldChg chg="modSp mod">
        <pc:chgData name="Peña Lopez, Ismael" userId="0708b87f-5fa7-4e8f-9fbe-69b73a04a463" providerId="ADAL" clId="{7EAE014E-293A-4EE7-974C-77423D6B4FD5}" dt="2023-11-12T10:07:18.513" v="272" actId="20577"/>
        <pc:sldMkLst>
          <pc:docMk/>
          <pc:sldMk cId="63216699" sldId="748"/>
        </pc:sldMkLst>
        <pc:spChg chg="mod">
          <ac:chgData name="Peña Lopez, Ismael" userId="0708b87f-5fa7-4e8f-9fbe-69b73a04a463" providerId="ADAL" clId="{7EAE014E-293A-4EE7-974C-77423D6B4FD5}" dt="2023-11-12T10:07:18.513" v="272" actId="20577"/>
          <ac:spMkLst>
            <pc:docMk/>
            <pc:sldMk cId="63216699" sldId="748"/>
            <ac:spMk id="2" creationId="{5EA43242-E9D7-4D6D-6C3A-ED8224592BC3}"/>
          </ac:spMkLst>
        </pc:spChg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1414444037" sldId="749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2578569253" sldId="750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737322353" sldId="751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1606686127" sldId="752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914608237" sldId="753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943363793" sldId="754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2600361973" sldId="755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383371690" sldId="756"/>
        </pc:sldMkLst>
      </pc:sldChg>
      <pc:sldChg chg="modSp mod ord">
        <pc:chgData name="Peña Lopez, Ismael" userId="0708b87f-5fa7-4e8f-9fbe-69b73a04a463" providerId="ADAL" clId="{7EAE014E-293A-4EE7-974C-77423D6B4FD5}" dt="2023-11-12T11:26:49.933" v="456" actId="20577"/>
        <pc:sldMkLst>
          <pc:docMk/>
          <pc:sldMk cId="1878264845" sldId="757"/>
        </pc:sldMkLst>
        <pc:spChg chg="mod">
          <ac:chgData name="Peña Lopez, Ismael" userId="0708b87f-5fa7-4e8f-9fbe-69b73a04a463" providerId="ADAL" clId="{7EAE014E-293A-4EE7-974C-77423D6B4FD5}" dt="2023-11-12T10:35:03.218" v="452" actId="1076"/>
          <ac:spMkLst>
            <pc:docMk/>
            <pc:sldMk cId="1878264845" sldId="757"/>
            <ac:spMk id="9" creationId="{6A060DCC-0B34-5529-F7BB-3B7BB64413DB}"/>
          </ac:spMkLst>
        </pc:spChg>
        <pc:spChg chg="mod">
          <ac:chgData name="Peña Lopez, Ismael" userId="0708b87f-5fa7-4e8f-9fbe-69b73a04a463" providerId="ADAL" clId="{7EAE014E-293A-4EE7-974C-77423D6B4FD5}" dt="2023-11-12T11:26:49.933" v="456" actId="20577"/>
          <ac:spMkLst>
            <pc:docMk/>
            <pc:sldMk cId="1878264845" sldId="757"/>
            <ac:spMk id="12290" creationId="{7DB95E43-95AD-457F-AE17-170035F3CFB2}"/>
          </ac:spMkLst>
        </pc:spChg>
      </pc:sldChg>
      <pc:sldChg chg="addSp delSp modSp add mod ord">
        <pc:chgData name="Peña Lopez, Ismael" userId="0708b87f-5fa7-4e8f-9fbe-69b73a04a463" providerId="ADAL" clId="{7EAE014E-293A-4EE7-974C-77423D6B4FD5}" dt="2023-11-12T11:29:06.576" v="497" actId="207"/>
        <pc:sldMkLst>
          <pc:docMk/>
          <pc:sldMk cId="770828716" sldId="758"/>
        </pc:sldMkLst>
        <pc:spChg chg="mod">
          <ac:chgData name="Peña Lopez, Ismael" userId="0708b87f-5fa7-4e8f-9fbe-69b73a04a463" providerId="ADAL" clId="{7EAE014E-293A-4EE7-974C-77423D6B4FD5}" dt="2023-11-12T09:54:45.469" v="16"/>
          <ac:spMkLst>
            <pc:docMk/>
            <pc:sldMk cId="770828716" sldId="758"/>
            <ac:spMk id="4" creationId="{125215B5-29E1-14A9-2384-90A494195D98}"/>
          </ac:spMkLst>
        </pc:spChg>
        <pc:spChg chg="mod">
          <ac:chgData name="Peña Lopez, Ismael" userId="0708b87f-5fa7-4e8f-9fbe-69b73a04a463" providerId="ADAL" clId="{7EAE014E-293A-4EE7-974C-77423D6B4FD5}" dt="2023-11-12T09:54:40.022" v="14" actId="6549"/>
          <ac:spMkLst>
            <pc:docMk/>
            <pc:sldMk cId="770828716" sldId="758"/>
            <ac:spMk id="8194" creationId="{9022B72A-DE87-43FE-B57D-F9BD567497C1}"/>
          </ac:spMkLst>
        </pc:spChg>
        <pc:grpChg chg="add mod">
          <ac:chgData name="Peña Lopez, Ismael" userId="0708b87f-5fa7-4e8f-9fbe-69b73a04a463" providerId="ADAL" clId="{7EAE014E-293A-4EE7-974C-77423D6B4FD5}" dt="2023-11-12T11:28:37.500" v="493" actId="1038"/>
          <ac:grpSpMkLst>
            <pc:docMk/>
            <pc:sldMk cId="770828716" sldId="758"/>
            <ac:grpSpMk id="2" creationId="{A4A86DDC-B1B2-74C0-897A-A4329F785F7A}"/>
          </ac:grpSpMkLst>
        </pc:grpChg>
        <pc:grpChg chg="del">
          <ac:chgData name="Peña Lopez, Ismael" userId="0708b87f-5fa7-4e8f-9fbe-69b73a04a463" providerId="ADAL" clId="{7EAE014E-293A-4EE7-974C-77423D6B4FD5}" dt="2023-11-12T09:54:45.146" v="15" actId="478"/>
          <ac:grpSpMkLst>
            <pc:docMk/>
            <pc:sldMk cId="770828716" sldId="758"/>
            <ac:grpSpMk id="13" creationId="{E2255FC8-2E8E-F92D-272B-D4A01C725C58}"/>
          </ac:grpSpMkLst>
        </pc:grpChg>
        <pc:graphicFrameChg chg="mod modGraphic">
          <ac:chgData name="Peña Lopez, Ismael" userId="0708b87f-5fa7-4e8f-9fbe-69b73a04a463" providerId="ADAL" clId="{7EAE014E-293A-4EE7-974C-77423D6B4FD5}" dt="2023-11-12T11:29:06.576" v="497" actId="207"/>
          <ac:graphicFrameMkLst>
            <pc:docMk/>
            <pc:sldMk cId="770828716" sldId="758"/>
            <ac:graphicFrameMk id="3" creationId="{CA74DA31-9382-380C-EF0C-8DF660535C9D}"/>
          </ac:graphicFrameMkLst>
        </pc:graphicFrameChg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2926247603" sldId="773"/>
        </pc:sldMkLst>
      </pc:sldChg>
      <pc:sldChg chg="addSp modSp add mod ord">
        <pc:chgData name="Peña Lopez, Ismael" userId="0708b87f-5fa7-4e8f-9fbe-69b73a04a463" providerId="ADAL" clId="{7EAE014E-293A-4EE7-974C-77423D6B4FD5}" dt="2023-11-12T10:03:49.075" v="248" actId="20577"/>
        <pc:sldMkLst>
          <pc:docMk/>
          <pc:sldMk cId="2349184117" sldId="774"/>
        </pc:sldMkLst>
        <pc:spChg chg="mod">
          <ac:chgData name="Peña Lopez, Ismael" userId="0708b87f-5fa7-4e8f-9fbe-69b73a04a463" providerId="ADAL" clId="{7EAE014E-293A-4EE7-974C-77423D6B4FD5}" dt="2023-11-12T10:03:49.075" v="248" actId="20577"/>
          <ac:spMkLst>
            <pc:docMk/>
            <pc:sldMk cId="2349184117" sldId="774"/>
            <ac:spMk id="2" creationId="{DA6B6BB4-3930-B619-89A6-3FE62EB9F0D8}"/>
          </ac:spMkLst>
        </pc:spChg>
        <pc:spChg chg="add mod">
          <ac:chgData name="Peña Lopez, Ismael" userId="0708b87f-5fa7-4e8f-9fbe-69b73a04a463" providerId="ADAL" clId="{7EAE014E-293A-4EE7-974C-77423D6B4FD5}" dt="2023-11-12T10:03:36.946" v="192" actId="6549"/>
          <ac:spMkLst>
            <pc:docMk/>
            <pc:sldMk cId="2349184117" sldId="774"/>
            <ac:spMk id="3" creationId="{4842B778-6F8B-A0E9-ECEE-94E324E173FE}"/>
          </ac:spMkLst>
        </pc:spChg>
      </pc:sldChg>
      <pc:sldChg chg="add">
        <pc:chgData name="Peña Lopez, Ismael" userId="0708b87f-5fa7-4e8f-9fbe-69b73a04a463" providerId="ADAL" clId="{7EAE014E-293A-4EE7-974C-77423D6B4FD5}" dt="2023-11-12T10:02:04.605" v="125"/>
        <pc:sldMkLst>
          <pc:docMk/>
          <pc:sldMk cId="1682520310" sldId="775"/>
        </pc:sldMkLst>
      </pc:sldChg>
      <pc:sldChg chg="add ord">
        <pc:chgData name="Peña Lopez, Ismael" userId="0708b87f-5fa7-4e8f-9fbe-69b73a04a463" providerId="ADAL" clId="{7EAE014E-293A-4EE7-974C-77423D6B4FD5}" dt="2023-11-12T11:56:55.961" v="590"/>
        <pc:sldMkLst>
          <pc:docMk/>
          <pc:sldMk cId="3786674805" sldId="776"/>
        </pc:sldMkLst>
      </pc:sldChg>
      <pc:sldChg chg="modSp add mod">
        <pc:chgData name="Peña Lopez, Ismael" userId="0708b87f-5fa7-4e8f-9fbe-69b73a04a463" providerId="ADAL" clId="{7EAE014E-293A-4EE7-974C-77423D6B4FD5}" dt="2023-11-12T10:35:06.186" v="453" actId="1076"/>
        <pc:sldMkLst>
          <pc:docMk/>
          <pc:sldMk cId="1215831010" sldId="777"/>
        </pc:sldMkLst>
        <pc:spChg chg="mod">
          <ac:chgData name="Peña Lopez, Ismael" userId="0708b87f-5fa7-4e8f-9fbe-69b73a04a463" providerId="ADAL" clId="{7EAE014E-293A-4EE7-974C-77423D6B4FD5}" dt="2023-11-12T10:35:06.186" v="453" actId="1076"/>
          <ac:spMkLst>
            <pc:docMk/>
            <pc:sldMk cId="1215831010" sldId="777"/>
            <ac:spMk id="9" creationId="{6A060DCC-0B34-5529-F7BB-3B7BB64413DB}"/>
          </ac:spMkLst>
        </pc:spChg>
        <pc:spChg chg="mod">
          <ac:chgData name="Peña Lopez, Ismael" userId="0708b87f-5fa7-4e8f-9fbe-69b73a04a463" providerId="ADAL" clId="{7EAE014E-293A-4EE7-974C-77423D6B4FD5}" dt="2023-11-12T10:33:04.587" v="420" actId="20577"/>
          <ac:spMkLst>
            <pc:docMk/>
            <pc:sldMk cId="1215831010" sldId="777"/>
            <ac:spMk id="12290" creationId="{7DB95E43-95AD-457F-AE17-170035F3CFB2}"/>
          </ac:spMkLst>
        </pc:spChg>
      </pc:sldChg>
      <pc:sldChg chg="modSp add mod ord">
        <pc:chgData name="Peña Lopez, Ismael" userId="0708b87f-5fa7-4e8f-9fbe-69b73a04a463" providerId="ADAL" clId="{7EAE014E-293A-4EE7-974C-77423D6B4FD5}" dt="2023-11-12T11:26:52.765" v="457" actId="6549"/>
        <pc:sldMkLst>
          <pc:docMk/>
          <pc:sldMk cId="1964559944" sldId="778"/>
        </pc:sldMkLst>
        <pc:spChg chg="mod">
          <ac:chgData name="Peña Lopez, Ismael" userId="0708b87f-5fa7-4e8f-9fbe-69b73a04a463" providerId="ADAL" clId="{7EAE014E-293A-4EE7-974C-77423D6B4FD5}" dt="2023-11-12T10:34:57.040" v="451" actId="6549"/>
          <ac:spMkLst>
            <pc:docMk/>
            <pc:sldMk cId="1964559944" sldId="778"/>
            <ac:spMk id="9" creationId="{6A060DCC-0B34-5529-F7BB-3B7BB64413DB}"/>
          </ac:spMkLst>
        </pc:spChg>
        <pc:spChg chg="mod">
          <ac:chgData name="Peña Lopez, Ismael" userId="0708b87f-5fa7-4e8f-9fbe-69b73a04a463" providerId="ADAL" clId="{7EAE014E-293A-4EE7-974C-77423D6B4FD5}" dt="2023-11-12T11:26:52.765" v="457" actId="6549"/>
          <ac:spMkLst>
            <pc:docMk/>
            <pc:sldMk cId="1964559944" sldId="778"/>
            <ac:spMk id="12290" creationId="{7DB95E43-95AD-457F-AE17-170035F3CFB2}"/>
          </ac:spMkLst>
        </pc:spChg>
      </pc:sldChg>
      <pc:sldChg chg="addSp delSp modSp add mod ord">
        <pc:chgData name="Peña Lopez, Ismael" userId="0708b87f-5fa7-4e8f-9fbe-69b73a04a463" providerId="ADAL" clId="{7EAE014E-293A-4EE7-974C-77423D6B4FD5}" dt="2023-11-12T11:52:02.707" v="521"/>
        <pc:sldMkLst>
          <pc:docMk/>
          <pc:sldMk cId="3495167423" sldId="779"/>
        </pc:sldMkLst>
        <pc:spChg chg="mod">
          <ac:chgData name="Peña Lopez, Ismael" userId="0708b87f-5fa7-4e8f-9fbe-69b73a04a463" providerId="ADAL" clId="{7EAE014E-293A-4EE7-974C-77423D6B4FD5}" dt="2023-11-12T11:50:47.500" v="501"/>
          <ac:spMkLst>
            <pc:docMk/>
            <pc:sldMk cId="3495167423" sldId="779"/>
            <ac:spMk id="9219" creationId="{185F1325-FE66-484D-AE4E-D7A17DDD6CC3}"/>
          </ac:spMkLst>
        </pc:spChg>
        <pc:graphicFrameChg chg="del">
          <ac:chgData name="Peña Lopez, Ismael" userId="0708b87f-5fa7-4e8f-9fbe-69b73a04a463" providerId="ADAL" clId="{7EAE014E-293A-4EE7-974C-77423D6B4FD5}" dt="2023-11-12T11:50:51.372" v="502" actId="478"/>
          <ac:graphicFrameMkLst>
            <pc:docMk/>
            <pc:sldMk cId="3495167423" sldId="779"/>
            <ac:graphicFrameMk id="2" creationId="{C4898838-6AD4-8E35-40D1-2B4CA92E61E2}"/>
          </ac:graphicFrameMkLst>
        </pc:graphicFrameChg>
        <pc:graphicFrameChg chg="add mod">
          <ac:chgData name="Peña Lopez, Ismael" userId="0708b87f-5fa7-4e8f-9fbe-69b73a04a463" providerId="ADAL" clId="{7EAE014E-293A-4EE7-974C-77423D6B4FD5}" dt="2023-11-12T11:51:03.292" v="505" actId="1076"/>
          <ac:graphicFrameMkLst>
            <pc:docMk/>
            <pc:sldMk cId="3495167423" sldId="779"/>
            <ac:graphicFrameMk id="3" creationId="{98934F24-2470-7901-8E4D-253AAF5A6C0E}"/>
          </ac:graphicFrameMkLst>
        </pc:graphicFrameChg>
      </pc:sldChg>
      <pc:sldChg chg="addSp delSp modSp add mod ord">
        <pc:chgData name="Peña Lopez, Ismael" userId="0708b87f-5fa7-4e8f-9fbe-69b73a04a463" providerId="ADAL" clId="{7EAE014E-293A-4EE7-974C-77423D6B4FD5}" dt="2023-11-12T11:52:01.519" v="519"/>
        <pc:sldMkLst>
          <pc:docMk/>
          <pc:sldMk cId="2003287254" sldId="780"/>
        </pc:sldMkLst>
        <pc:spChg chg="add mod">
          <ac:chgData name="Peña Lopez, Ismael" userId="0708b87f-5fa7-4e8f-9fbe-69b73a04a463" providerId="ADAL" clId="{7EAE014E-293A-4EE7-974C-77423D6B4FD5}" dt="2023-11-12T11:51:35.494" v="515" actId="1076"/>
          <ac:spMkLst>
            <pc:docMk/>
            <pc:sldMk cId="2003287254" sldId="780"/>
            <ac:spMk id="3" creationId="{6B9591FC-E4A6-91CE-9026-25C7CB1B80C4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4" creationId="{1286BA53-5081-C5FC-12CF-5CD2EC7E88A5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5" creationId="{EFCC3FF0-43C3-5978-661E-3CD64C87EAF7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6" creationId="{A6987F03-4EDE-2F48-1A41-5DC4353A7349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9" creationId="{97636AA8-F823-82DE-45CD-080B181B5AE3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0" creationId="{CF25C19D-870D-3A8B-1B3C-580966C0BE31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3" creationId="{685CDD05-4842-6C71-A890-3D03F9A7D0B2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4" creationId="{DF7C8D87-4D3C-6FE8-C543-C74FFA34C4BE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5" creationId="{511EE29E-2862-F136-9AC8-716FA40A57E9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6" creationId="{4520C8F1-0191-77C2-FECD-A716B48A8358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7" creationId="{34520D2E-6785-6575-A5DC-BABBA3A4149D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8" creationId="{B5FE642D-A4BB-7902-B0EC-5632C02F09D3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9" creationId="{F4454FC5-0356-8E23-5778-307A02B39EDF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20" creationId="{99AE5652-C068-B746-4B2B-D91D7622C007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21" creationId="{9D345EBD-47A8-4E2E-2F38-8AD3DEFB223E}"/>
          </ac:spMkLst>
        </pc:spChg>
        <pc:spChg chg="mod">
          <ac:chgData name="Peña Lopez, Ismael" userId="0708b87f-5fa7-4e8f-9fbe-69b73a04a463" providerId="ADAL" clId="{7EAE014E-293A-4EE7-974C-77423D6B4FD5}" dt="2023-11-12T11:51:23.173" v="513" actId="6549"/>
          <ac:spMkLst>
            <pc:docMk/>
            <pc:sldMk cId="2003287254" sldId="780"/>
            <ac:spMk id="9219" creationId="{185F1325-FE66-484D-AE4E-D7A17DDD6CC3}"/>
          </ac:spMkLst>
        </pc:spChg>
        <pc:graphicFrameChg chg="del">
          <ac:chgData name="Peña Lopez, Ismael" userId="0708b87f-5fa7-4e8f-9fbe-69b73a04a463" providerId="ADAL" clId="{7EAE014E-293A-4EE7-974C-77423D6B4FD5}" dt="2023-11-12T11:50:54.453" v="503" actId="478"/>
          <ac:graphicFrameMkLst>
            <pc:docMk/>
            <pc:sldMk cId="2003287254" sldId="780"/>
            <ac:graphicFrameMk id="2" creationId="{C4898838-6AD4-8E35-40D1-2B4CA92E61E2}"/>
          </ac:graphicFrameMkLst>
        </pc:graphicFrame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7" creationId="{A2702832-94E9-25A8-BBA6-9D1CFF67B0E2}"/>
          </ac:cxnSpMkLst>
        </pc:cxn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8" creationId="{5FBEEB1F-CBB2-A14D-2A2D-F643F7456BAE}"/>
          </ac:cxnSpMkLst>
        </pc:cxn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11" creationId="{92CF7EBA-7E14-1724-7838-0850CA10568F}"/>
          </ac:cxnSpMkLst>
        </pc:cxn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12" creationId="{C6FBD22F-5D48-7CF2-ED42-FA0896F7AE58}"/>
          </ac:cxnSpMkLst>
        </pc:cxnChg>
      </pc:sldChg>
    </pc:docChg>
  </pc:docChgLst>
  <pc:docChgLst>
    <pc:chgData name="Peña Lopez, Ismael" userId="0708b87f-5fa7-4e8f-9fbe-69b73a04a463" providerId="ADAL" clId="{99450D38-F495-4A31-8516-8D9694915F8A}"/>
    <pc:docChg chg="undo redo custSel addSld delSld modSld sldOrd">
      <pc:chgData name="Peña Lopez, Ismael" userId="0708b87f-5fa7-4e8f-9fbe-69b73a04a463" providerId="ADAL" clId="{99450D38-F495-4A31-8516-8D9694915F8A}" dt="2024-01-25T07:56:34.847" v="1639" actId="20577"/>
      <pc:docMkLst>
        <pc:docMk/>
      </pc:docMkLst>
      <pc:sldChg chg="addSp delSp modSp mod">
        <pc:chgData name="Peña Lopez, Ismael" userId="0708b87f-5fa7-4e8f-9fbe-69b73a04a463" providerId="ADAL" clId="{99450D38-F495-4A31-8516-8D9694915F8A}" dt="2024-01-19T10:12:59.746" v="102" actId="14100"/>
        <pc:sldMkLst>
          <pc:docMk/>
          <pc:sldMk cId="0" sldId="256"/>
        </pc:sldMkLst>
        <pc:spChg chg="add del mod">
          <ac:chgData name="Peña Lopez, Ismael" userId="0708b87f-5fa7-4e8f-9fbe-69b73a04a463" providerId="ADAL" clId="{99450D38-F495-4A31-8516-8D9694915F8A}" dt="2024-01-19T10:12:09.376" v="44" actId="20577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99450D38-F495-4A31-8516-8D9694915F8A}" dt="2024-01-19T10:05:53.493" v="2" actId="20577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99450D38-F495-4A31-8516-8D9694915F8A}" dt="2024-01-19T10:12:59.746" v="102" actId="14100"/>
          <ac:spMkLst>
            <pc:docMk/>
            <pc:sldMk cId="0" sldId="256"/>
            <ac:spMk id="6147" creationId="{980A580B-81E3-4D1A-9F09-41AC67B1DEEB}"/>
          </ac:spMkLst>
        </pc:spChg>
      </pc:sldChg>
      <pc:sldChg chg="modSp mod">
        <pc:chgData name="Peña Lopez, Ismael" userId="0708b87f-5fa7-4e8f-9fbe-69b73a04a463" providerId="ADAL" clId="{99450D38-F495-4A31-8516-8D9694915F8A}" dt="2024-01-19T10:13:57.121" v="160" actId="20577"/>
        <pc:sldMkLst>
          <pc:docMk/>
          <pc:sldMk cId="0" sldId="263"/>
        </pc:sldMkLst>
        <pc:spChg chg="mod">
          <ac:chgData name="Peña Lopez, Ismael" userId="0708b87f-5fa7-4e8f-9fbe-69b73a04a463" providerId="ADAL" clId="{99450D38-F495-4A31-8516-8D9694915F8A}" dt="2024-01-19T10:13:57.121" v="160" actId="20577"/>
          <ac:spMkLst>
            <pc:docMk/>
            <pc:sldMk cId="0" sldId="263"/>
            <ac:spMk id="3" creationId="{197CE6BF-350D-4382-9F82-3314D3B9C2DF}"/>
          </ac:spMkLst>
        </pc:spChg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2084183280" sldId="618"/>
        </pc:sldMkLst>
      </pc:sldChg>
      <pc:sldChg chg="add del">
        <pc:chgData name="Peña Lopez, Ismael" userId="0708b87f-5fa7-4e8f-9fbe-69b73a04a463" providerId="ADAL" clId="{99450D38-F495-4A31-8516-8D9694915F8A}" dt="2024-01-19T10:36:40.211" v="291" actId="47"/>
        <pc:sldMkLst>
          <pc:docMk/>
          <pc:sldMk cId="906540429" sldId="638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2960248535" sldId="657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4043265414" sldId="673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3509686029" sldId="674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2813210489" sldId="675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686854553" sldId="676"/>
        </pc:sldMkLst>
      </pc:sldChg>
      <pc:sldChg chg="del">
        <pc:chgData name="Peña Lopez, Ismael" userId="0708b87f-5fa7-4e8f-9fbe-69b73a04a463" providerId="ADAL" clId="{99450D38-F495-4A31-8516-8D9694915F8A}" dt="2024-01-19T10:38:03.590" v="302" actId="47"/>
        <pc:sldMkLst>
          <pc:docMk/>
          <pc:sldMk cId="1349133524" sldId="679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4133166476" sldId="734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735583199" sldId="735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2764213633" sldId="742"/>
        </pc:sldMkLst>
      </pc:sldChg>
      <pc:sldChg chg="modSp mod ord">
        <pc:chgData name="Peña Lopez, Ismael" userId="0708b87f-5fa7-4e8f-9fbe-69b73a04a463" providerId="ADAL" clId="{99450D38-F495-4A31-8516-8D9694915F8A}" dt="2024-01-25T07:13:39.746" v="1576" actId="20577"/>
        <pc:sldMkLst>
          <pc:docMk/>
          <pc:sldMk cId="3444493833" sldId="744"/>
        </pc:sldMkLst>
        <pc:spChg chg="mod">
          <ac:chgData name="Peña Lopez, Ismael" userId="0708b87f-5fa7-4e8f-9fbe-69b73a04a463" providerId="ADAL" clId="{99450D38-F495-4A31-8516-8D9694915F8A}" dt="2024-01-19T10:32:03.328" v="201" actId="20577"/>
          <ac:spMkLst>
            <pc:docMk/>
            <pc:sldMk cId="3444493833" sldId="744"/>
            <ac:spMk id="9219" creationId="{185F1325-FE66-484D-AE4E-D7A17DDD6CC3}"/>
          </ac:spMkLst>
        </pc:spChg>
        <pc:graphicFrameChg chg="modGraphic">
          <ac:chgData name="Peña Lopez, Ismael" userId="0708b87f-5fa7-4e8f-9fbe-69b73a04a463" providerId="ADAL" clId="{99450D38-F495-4A31-8516-8D9694915F8A}" dt="2024-01-25T07:13:39.746" v="1576" actId="20577"/>
          <ac:graphicFrameMkLst>
            <pc:docMk/>
            <pc:sldMk cId="3444493833" sldId="744"/>
            <ac:graphicFrameMk id="2" creationId="{C4898838-6AD4-8E35-40D1-2B4CA92E61E2}"/>
          </ac:graphicFrameMkLst>
        </pc:graphicFrameChg>
      </pc:sldChg>
      <pc:sldChg chg="modSp mod ord">
        <pc:chgData name="Peña Lopez, Ismael" userId="0708b87f-5fa7-4e8f-9fbe-69b73a04a463" providerId="ADAL" clId="{99450D38-F495-4A31-8516-8D9694915F8A}" dt="2024-01-19T10:46:06.349" v="510" actId="20577"/>
        <pc:sldMkLst>
          <pc:docMk/>
          <pc:sldMk cId="1828204354" sldId="747"/>
        </pc:sldMkLst>
        <pc:spChg chg="mod">
          <ac:chgData name="Peña Lopez, Ismael" userId="0708b87f-5fa7-4e8f-9fbe-69b73a04a463" providerId="ADAL" clId="{99450D38-F495-4A31-8516-8D9694915F8A}" dt="2024-01-19T10:42:48.960" v="335" actId="6549"/>
          <ac:spMkLst>
            <pc:docMk/>
            <pc:sldMk cId="1828204354" sldId="747"/>
            <ac:spMk id="12290" creationId="{7DB95E43-95AD-457F-AE17-170035F3CFB2}"/>
          </ac:spMkLst>
        </pc:spChg>
        <pc:graphicFrameChg chg="modGraphic">
          <ac:chgData name="Peña Lopez, Ismael" userId="0708b87f-5fa7-4e8f-9fbe-69b73a04a463" providerId="ADAL" clId="{99450D38-F495-4A31-8516-8D9694915F8A}" dt="2024-01-19T10:46:06.349" v="510" actId="20577"/>
          <ac:graphicFrameMkLst>
            <pc:docMk/>
            <pc:sldMk cId="1828204354" sldId="747"/>
            <ac:graphicFrameMk id="10" creationId="{B352F646-80B9-B2FB-CAF4-68656530BC04}"/>
          </ac:graphicFrameMkLst>
        </pc:graphicFrameChg>
      </pc:sldChg>
      <pc:sldChg chg="del">
        <pc:chgData name="Peña Lopez, Ismael" userId="0708b87f-5fa7-4e8f-9fbe-69b73a04a463" providerId="ADAL" clId="{99450D38-F495-4A31-8516-8D9694915F8A}" dt="2024-01-19T10:38:28.294" v="303" actId="47"/>
        <pc:sldMkLst>
          <pc:docMk/>
          <pc:sldMk cId="1878264845" sldId="757"/>
        </pc:sldMkLst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2926247603" sldId="773"/>
        </pc:sldMkLst>
      </pc:sldChg>
      <pc:sldChg chg="modSp mod">
        <pc:chgData name="Peña Lopez, Ismael" userId="0708b87f-5fa7-4e8f-9fbe-69b73a04a463" providerId="ADAL" clId="{99450D38-F495-4A31-8516-8D9694915F8A}" dt="2024-01-19T10:18:10" v="174" actId="20577"/>
        <pc:sldMkLst>
          <pc:docMk/>
          <pc:sldMk cId="2349184117" sldId="774"/>
        </pc:sldMkLst>
        <pc:spChg chg="mod">
          <ac:chgData name="Peña Lopez, Ismael" userId="0708b87f-5fa7-4e8f-9fbe-69b73a04a463" providerId="ADAL" clId="{99450D38-F495-4A31-8516-8D9694915F8A}" dt="2024-01-19T10:18:10" v="174" actId="20577"/>
          <ac:spMkLst>
            <pc:docMk/>
            <pc:sldMk cId="2349184117" sldId="774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99450D38-F495-4A31-8516-8D9694915F8A}" dt="2024-01-19T10:33:16.319" v="261" actId="47"/>
        <pc:sldMkLst>
          <pc:docMk/>
          <pc:sldMk cId="1682520310" sldId="775"/>
        </pc:sldMkLst>
      </pc:sldChg>
      <pc:sldChg chg="modSp mod ord">
        <pc:chgData name="Peña Lopez, Ismael" userId="0708b87f-5fa7-4e8f-9fbe-69b73a04a463" providerId="ADAL" clId="{99450D38-F495-4A31-8516-8D9694915F8A}" dt="2024-01-19T11:07:10.859" v="1255" actId="20577"/>
        <pc:sldMkLst>
          <pc:docMk/>
          <pc:sldMk cId="3786674805" sldId="776"/>
        </pc:sldMkLst>
        <pc:spChg chg="mod">
          <ac:chgData name="Peña Lopez, Ismael" userId="0708b87f-5fa7-4e8f-9fbe-69b73a04a463" providerId="ADAL" clId="{99450D38-F495-4A31-8516-8D9694915F8A}" dt="2024-01-19T11:07:10.859" v="1255" actId="20577"/>
          <ac:spMkLst>
            <pc:docMk/>
            <pc:sldMk cId="3786674805" sldId="776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99450D38-F495-4A31-8516-8D9694915F8A}" dt="2024-01-19T10:38:29.314" v="304" actId="47"/>
        <pc:sldMkLst>
          <pc:docMk/>
          <pc:sldMk cId="1215831010" sldId="777"/>
        </pc:sldMkLst>
      </pc:sldChg>
      <pc:sldChg chg="modSp mod">
        <pc:chgData name="Peña Lopez, Ismael" userId="0708b87f-5fa7-4e8f-9fbe-69b73a04a463" providerId="ADAL" clId="{99450D38-F495-4A31-8516-8D9694915F8A}" dt="2024-01-19T10:38:34.109" v="308" actId="6549"/>
        <pc:sldMkLst>
          <pc:docMk/>
          <pc:sldMk cId="1964559944" sldId="778"/>
        </pc:sldMkLst>
        <pc:spChg chg="mod">
          <ac:chgData name="Peña Lopez, Ismael" userId="0708b87f-5fa7-4e8f-9fbe-69b73a04a463" providerId="ADAL" clId="{99450D38-F495-4A31-8516-8D9694915F8A}" dt="2024-01-19T10:38:34.109" v="308" actId="6549"/>
          <ac:spMkLst>
            <pc:docMk/>
            <pc:sldMk cId="1964559944" sldId="778"/>
            <ac:spMk id="12290" creationId="{7DB95E43-95AD-457F-AE17-170035F3CFB2}"/>
          </ac:spMkLst>
        </pc:spChg>
      </pc:sldChg>
      <pc:sldChg chg="ord">
        <pc:chgData name="Peña Lopez, Ismael" userId="0708b87f-5fa7-4e8f-9fbe-69b73a04a463" providerId="ADAL" clId="{99450D38-F495-4A31-8516-8D9694915F8A}" dt="2024-01-19T10:37:44.729" v="299"/>
        <pc:sldMkLst>
          <pc:docMk/>
          <pc:sldMk cId="3495167423" sldId="779"/>
        </pc:sldMkLst>
      </pc:sldChg>
      <pc:sldChg chg="modSp mod ord">
        <pc:chgData name="Peña Lopez, Ismael" userId="0708b87f-5fa7-4e8f-9fbe-69b73a04a463" providerId="ADAL" clId="{99450D38-F495-4A31-8516-8D9694915F8A}" dt="2024-01-19T10:37:42.034" v="297"/>
        <pc:sldMkLst>
          <pc:docMk/>
          <pc:sldMk cId="2003287254" sldId="780"/>
        </pc:sldMkLst>
        <pc:spChg chg="mod">
          <ac:chgData name="Peña Lopez, Ismael" userId="0708b87f-5fa7-4e8f-9fbe-69b73a04a463" providerId="ADAL" clId="{99450D38-F495-4A31-8516-8D9694915F8A}" dt="2024-01-19T10:31:38.863" v="175" actId="20577"/>
          <ac:spMkLst>
            <pc:docMk/>
            <pc:sldMk cId="2003287254" sldId="780"/>
            <ac:spMk id="16" creationId="{4520C8F1-0191-77C2-FECD-A716B48A8358}"/>
          </ac:spMkLst>
        </pc:spChg>
      </pc:sldChg>
      <pc:sldChg chg="addSp delSp modSp add mod ord addAnim delAnim modAnim">
        <pc:chgData name="Peña Lopez, Ismael" userId="0708b87f-5fa7-4e8f-9fbe-69b73a04a463" providerId="ADAL" clId="{99450D38-F495-4A31-8516-8D9694915F8A}" dt="2024-01-19T11:26:48.212" v="1371"/>
        <pc:sldMkLst>
          <pc:docMk/>
          <pc:sldMk cId="749734416" sldId="781"/>
        </pc:sldMkLst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3" creationId="{E614A8F1-C3AC-8C7E-FCFB-BCDF1FE8DF49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4" creationId="{5DE81C04-F4EB-4747-3014-DD47173BFA1B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5" creationId="{F46F82FE-99DA-C98F-F66B-DCB840B0B821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10" creationId="{86BA8B4C-A32E-76E5-8CFB-829C3183BC0F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24" creationId="{ACF329D3-02ED-E5E6-F670-DE461E30F4AF}"/>
          </ac:spMkLst>
        </pc:spChg>
        <pc:spChg chg="del">
          <ac:chgData name="Peña Lopez, Ismael" userId="0708b87f-5fa7-4e8f-9fbe-69b73a04a463" providerId="ADAL" clId="{99450D38-F495-4A31-8516-8D9694915F8A}" dt="2024-01-19T10:33:57.808" v="264" actId="478"/>
          <ac:spMkLst>
            <pc:docMk/>
            <pc:sldMk cId="749734416" sldId="781"/>
            <ac:spMk id="34" creationId="{51BD991F-9014-1AB0-FD0E-01D0C0292ABF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46" creationId="{A8B9D946-3061-74F1-B826-BDD03D9687E7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47" creationId="{5D4EC79C-7F59-E7F9-C3F3-AE2D439C47DF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50" creationId="{ACA44D82-A637-796F-6796-E2EDA4C6B742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55" creationId="{2FB8FF13-FED5-F859-E256-DD3C8A3B5C07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57" creationId="{B5F9D144-706B-4BC4-23B1-618BA892E9F2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59" creationId="{165F67BA-7160-A57E-046D-6C5BB1B08554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61" creationId="{DA070825-3FCA-DFE5-35CE-98456D60EDD6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62" creationId="{7C232F7E-890D-2CBA-C28B-7D0CBAB285E7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65" creationId="{63E17CE4-44FC-8F20-FF08-430C7EC3D3A7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66" creationId="{52333DC4-946A-C6F6-7099-6816A89E3FD5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68" creationId="{E400B365-4C16-0C7D-971C-CA0C20F90E1B}"/>
          </ac:spMkLst>
        </pc:spChg>
        <pc:spChg chg="mod">
          <ac:chgData name="Peña Lopez, Ismael" userId="0708b87f-5fa7-4e8f-9fbe-69b73a04a463" providerId="ADAL" clId="{99450D38-F495-4A31-8516-8D9694915F8A}" dt="2024-01-19T10:33:58.472" v="265"/>
          <ac:spMkLst>
            <pc:docMk/>
            <pc:sldMk cId="749734416" sldId="781"/>
            <ac:spMk id="70" creationId="{7C43992F-2B5C-1932-4A32-0A7949448FB8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73" creationId="{41A867B1-A4E9-4612-421C-3CD9FC509DD9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79" creationId="{A96C710B-4173-17FD-3436-A14345106020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0" creationId="{8C359405-CA0F-955B-0BE6-8ACE0FECAB90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1" creationId="{E1B0BBA4-CC95-3755-ED9A-A0A46A6E70EB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2" creationId="{F95DE99C-D2E6-32BA-F2B2-135FDA4F68AC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3" creationId="{404D1E81-8F5D-255E-286C-531F4724DCF5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4" creationId="{450E53A0-5DDC-2933-8682-6099B11B611F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5" creationId="{415551BF-FA29-E3E9-84F5-24AA9EBF6C78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6" creationId="{69D0D14E-D38A-7C63-FABD-77828FF77EF7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7" creationId="{302FD00D-C8BC-50B8-C5FF-C0753DFFB310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8" creationId="{C7A3DC90-9684-32E3-5E22-1D3CF43E16A3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89" creationId="{8DE13F77-C1C7-97A7-EBCA-30DD85127DE9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90" creationId="{935D3502-E1C4-0CB4-5DB3-7BB5456D588E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91" creationId="{2DE0B608-7CF8-F1C3-3C19-0DBA4B2743FB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92" creationId="{D9088F4C-29EE-9661-5C9F-7D9322B1C0D6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97" creationId="{6F8F6A68-A578-E0C6-355B-4698DA7477F6}"/>
          </ac:spMkLst>
        </pc:spChg>
        <pc:spChg chg="add del mod">
          <ac:chgData name="Peña Lopez, Ismael" userId="0708b87f-5fa7-4e8f-9fbe-69b73a04a463" providerId="ADAL" clId="{99450D38-F495-4A31-8516-8D9694915F8A}" dt="2024-01-19T10:34:03.231" v="270" actId="478"/>
          <ac:spMkLst>
            <pc:docMk/>
            <pc:sldMk cId="749734416" sldId="781"/>
            <ac:spMk id="98" creationId="{601CC40E-69E1-49D0-E02A-7266C794E53F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00" creationId="{6C781B8A-1CA0-DC5B-B7AA-F7A87842CA2B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01" creationId="{022A3A82-83B2-D23E-5B64-94595993FF67}"/>
          </ac:spMkLst>
        </pc:spChg>
        <pc:spChg chg="add mod topLvl">
          <ac:chgData name="Peña Lopez, Ismael" userId="0708b87f-5fa7-4e8f-9fbe-69b73a04a463" providerId="ADAL" clId="{99450D38-F495-4A31-8516-8D9694915F8A}" dt="2024-01-19T11:20:08.524" v="1367" actId="164"/>
          <ac:spMkLst>
            <pc:docMk/>
            <pc:sldMk cId="749734416" sldId="781"/>
            <ac:spMk id="102" creationId="{12EDD149-2310-9751-7BA2-9194589D5F28}"/>
          </ac:spMkLst>
        </pc:spChg>
        <pc:spChg chg="mod">
          <ac:chgData name="Peña Lopez, Ismael" userId="0708b87f-5fa7-4e8f-9fbe-69b73a04a463" providerId="ADAL" clId="{99450D38-F495-4A31-8516-8D9694915F8A}" dt="2024-01-19T10:35:57.486" v="290" actId="20577"/>
          <ac:spMkLst>
            <pc:docMk/>
            <pc:sldMk cId="749734416" sldId="781"/>
            <ac:spMk id="104" creationId="{BBC38CEA-B437-D20D-F589-B40ADC8A6C00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05" creationId="{8710C3ED-ECCC-71DD-A1DE-723B4D455C70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07" creationId="{E131939B-CD0F-D5F3-FCC4-C69A93B1069D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08" creationId="{80326126-B6A8-7EF6-43A7-0776C666B158}"/>
          </ac:spMkLst>
        </pc:spChg>
        <pc:spChg chg="mod">
          <ac:chgData name="Peña Lopez, Ismael" userId="0708b87f-5fa7-4e8f-9fbe-69b73a04a463" providerId="ADAL" clId="{99450D38-F495-4A31-8516-8D9694915F8A}" dt="2024-01-19T11:13:03.370" v="1327" actId="165"/>
          <ac:spMkLst>
            <pc:docMk/>
            <pc:sldMk cId="749734416" sldId="781"/>
            <ac:spMk id="110" creationId="{3727468C-3B53-548F-1764-2D48F30AE0C7}"/>
          </ac:spMkLst>
        </pc:spChg>
        <pc:spChg chg="mod">
          <ac:chgData name="Peña Lopez, Ismael" userId="0708b87f-5fa7-4e8f-9fbe-69b73a04a463" providerId="ADAL" clId="{99450D38-F495-4A31-8516-8D9694915F8A}" dt="2024-01-19T11:13:03.370" v="1327" actId="165"/>
          <ac:spMkLst>
            <pc:docMk/>
            <pc:sldMk cId="749734416" sldId="781"/>
            <ac:spMk id="111" creationId="{57785C4C-0373-7CA9-8D60-008A61073D3A}"/>
          </ac:spMkLst>
        </pc:spChg>
        <pc:spChg chg="mod">
          <ac:chgData name="Peña Lopez, Ismael" userId="0708b87f-5fa7-4e8f-9fbe-69b73a04a463" providerId="ADAL" clId="{99450D38-F495-4A31-8516-8D9694915F8A}" dt="2024-01-19T11:12:58.648" v="1326" actId="165"/>
          <ac:spMkLst>
            <pc:docMk/>
            <pc:sldMk cId="749734416" sldId="781"/>
            <ac:spMk id="113" creationId="{C0611A63-3486-754B-1DB9-86267F76ED6E}"/>
          </ac:spMkLst>
        </pc:spChg>
        <pc:spChg chg="mod">
          <ac:chgData name="Peña Lopez, Ismael" userId="0708b87f-5fa7-4e8f-9fbe-69b73a04a463" providerId="ADAL" clId="{99450D38-F495-4A31-8516-8D9694915F8A}" dt="2024-01-19T11:12:58.648" v="1326" actId="165"/>
          <ac:spMkLst>
            <pc:docMk/>
            <pc:sldMk cId="749734416" sldId="781"/>
            <ac:spMk id="114" creationId="{A73A4614-C27F-2187-38AA-9CE177A46CAF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16" creationId="{4606BCDC-37E9-65F2-1690-FA6345E9F689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17" creationId="{9E1DA604-C9DE-C8F7-BDA1-BA352738BF03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19" creationId="{4992E1CA-EF4B-224F-22C7-1F4C2020FAC9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20" creationId="{13D4CD55-DF79-0783-943C-2A2964209315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22" creationId="{024CD22F-2EB5-DD15-63A3-3BC542F84F23}"/>
          </ac:spMkLst>
        </pc:spChg>
        <pc:spChg chg="mod">
          <ac:chgData name="Peña Lopez, Ismael" userId="0708b87f-5fa7-4e8f-9fbe-69b73a04a463" providerId="ADAL" clId="{99450D38-F495-4A31-8516-8D9694915F8A}" dt="2024-01-19T10:34:32.298" v="271"/>
          <ac:spMkLst>
            <pc:docMk/>
            <pc:sldMk cId="749734416" sldId="781"/>
            <ac:spMk id="123" creationId="{064B89EE-3992-D3AE-5ABC-CB4917E1866C}"/>
          </ac:spMkLst>
        </pc:spChg>
        <pc:spChg chg="add mod">
          <ac:chgData name="Peña Lopez, Ismael" userId="0708b87f-5fa7-4e8f-9fbe-69b73a04a463" providerId="ADAL" clId="{99450D38-F495-4A31-8516-8D9694915F8A}" dt="2024-01-19T10:35:13.153" v="281" actId="14100"/>
          <ac:spMkLst>
            <pc:docMk/>
            <pc:sldMk cId="749734416" sldId="781"/>
            <ac:spMk id="126" creationId="{A48BC2F9-768F-9056-A646-3E5B1E0961B6}"/>
          </ac:spMkLst>
        </pc:spChg>
        <pc:spChg chg="add mod">
          <ac:chgData name="Peña Lopez, Ismael" userId="0708b87f-5fa7-4e8f-9fbe-69b73a04a463" providerId="ADAL" clId="{99450D38-F495-4A31-8516-8D9694915F8A}" dt="2024-01-19T11:16:37.008" v="1346" actId="164"/>
          <ac:spMkLst>
            <pc:docMk/>
            <pc:sldMk cId="749734416" sldId="781"/>
            <ac:spMk id="9223" creationId="{D84159D3-EE8A-D423-F9A2-35907D73D214}"/>
          </ac:spMkLst>
        </pc:spChg>
        <pc:spChg chg="add mod">
          <ac:chgData name="Peña Lopez, Ismael" userId="0708b87f-5fa7-4e8f-9fbe-69b73a04a463" providerId="ADAL" clId="{99450D38-F495-4A31-8516-8D9694915F8A}" dt="2024-01-19T11:16:37.008" v="1346" actId="164"/>
          <ac:spMkLst>
            <pc:docMk/>
            <pc:sldMk cId="749734416" sldId="781"/>
            <ac:spMk id="9224" creationId="{9D4EEE51-BDEA-7F72-D5E8-AE1E97A4D3B1}"/>
          </ac:spMkLst>
        </pc:spChg>
        <pc:spChg chg="add mod">
          <ac:chgData name="Peña Lopez, Ismael" userId="0708b87f-5fa7-4e8f-9fbe-69b73a04a463" providerId="ADAL" clId="{99450D38-F495-4A31-8516-8D9694915F8A}" dt="2024-01-19T11:16:46.344" v="1349" actId="164"/>
          <ac:spMkLst>
            <pc:docMk/>
            <pc:sldMk cId="749734416" sldId="781"/>
            <ac:spMk id="9225" creationId="{4E2B6AE1-09DE-197E-0531-C8513959B835}"/>
          </ac:spMkLst>
        </pc:spChg>
        <pc:spChg chg="add mod">
          <ac:chgData name="Peña Lopez, Ismael" userId="0708b87f-5fa7-4e8f-9fbe-69b73a04a463" providerId="ADAL" clId="{99450D38-F495-4A31-8516-8D9694915F8A}" dt="2024-01-19T11:16:57.244" v="1352" actId="164"/>
          <ac:spMkLst>
            <pc:docMk/>
            <pc:sldMk cId="749734416" sldId="781"/>
            <ac:spMk id="9226" creationId="{F58E07E3-F3D6-D71B-C9CB-0C10A5C24C1C}"/>
          </ac:spMkLst>
        </pc:spChg>
        <pc:spChg chg="add mod">
          <ac:chgData name="Peña Lopez, Ismael" userId="0708b87f-5fa7-4e8f-9fbe-69b73a04a463" providerId="ADAL" clId="{99450D38-F495-4A31-8516-8D9694915F8A}" dt="2024-01-19T11:16:37.008" v="1346" actId="164"/>
          <ac:spMkLst>
            <pc:docMk/>
            <pc:sldMk cId="749734416" sldId="781"/>
            <ac:spMk id="9227" creationId="{CA464D9A-AED3-907D-4946-BAEC16D4C13A}"/>
          </ac:spMkLst>
        </pc:spChg>
        <pc:spChg chg="add mod">
          <ac:chgData name="Peña Lopez, Ismael" userId="0708b87f-5fa7-4e8f-9fbe-69b73a04a463" providerId="ADAL" clId="{99450D38-F495-4A31-8516-8D9694915F8A}" dt="2024-01-19T11:17:09.524" v="1355" actId="164"/>
          <ac:spMkLst>
            <pc:docMk/>
            <pc:sldMk cId="749734416" sldId="781"/>
            <ac:spMk id="9228" creationId="{2DB60BBB-14EC-6AC7-B8A9-782ED8EFD6B6}"/>
          </ac:spMkLst>
        </pc:spChg>
        <pc:spChg chg="add mod">
          <ac:chgData name="Peña Lopez, Ismael" userId="0708b87f-5fa7-4e8f-9fbe-69b73a04a463" providerId="ADAL" clId="{99450D38-F495-4A31-8516-8D9694915F8A}" dt="2024-01-19T11:17:09.524" v="1355" actId="164"/>
          <ac:spMkLst>
            <pc:docMk/>
            <pc:sldMk cId="749734416" sldId="781"/>
            <ac:spMk id="9229" creationId="{777C287A-B396-A6BA-E336-1FC96CA5A8FC}"/>
          </ac:spMkLst>
        </pc:spChg>
        <pc:spChg chg="add mod">
          <ac:chgData name="Peña Lopez, Ismael" userId="0708b87f-5fa7-4e8f-9fbe-69b73a04a463" providerId="ADAL" clId="{99450D38-F495-4A31-8516-8D9694915F8A}" dt="2024-01-19T11:16:57.244" v="1352" actId="164"/>
          <ac:spMkLst>
            <pc:docMk/>
            <pc:sldMk cId="749734416" sldId="781"/>
            <ac:spMk id="9230" creationId="{07341F47-5930-3967-57C2-402985FC2FDA}"/>
          </ac:spMkLst>
        </pc:spChg>
        <pc:spChg chg="add mod">
          <ac:chgData name="Peña Lopez, Ismael" userId="0708b87f-5fa7-4e8f-9fbe-69b73a04a463" providerId="ADAL" clId="{99450D38-F495-4A31-8516-8D9694915F8A}" dt="2024-01-19T11:17:20.186" v="1358" actId="164"/>
          <ac:spMkLst>
            <pc:docMk/>
            <pc:sldMk cId="749734416" sldId="781"/>
            <ac:spMk id="9231" creationId="{C54CA4B8-5FE4-79F2-685C-718A86BE053C}"/>
          </ac:spMkLst>
        </pc:spChg>
        <pc:spChg chg="add mod">
          <ac:chgData name="Peña Lopez, Ismael" userId="0708b87f-5fa7-4e8f-9fbe-69b73a04a463" providerId="ADAL" clId="{99450D38-F495-4A31-8516-8D9694915F8A}" dt="2024-01-19T11:17:20.186" v="1358" actId="164"/>
          <ac:spMkLst>
            <pc:docMk/>
            <pc:sldMk cId="749734416" sldId="781"/>
            <ac:spMk id="9232" creationId="{11CCAF9B-70E6-8175-8122-E649E4DB0B79}"/>
          </ac:spMkLst>
        </pc:spChg>
        <pc:spChg chg="add mod">
          <ac:chgData name="Peña Lopez, Ismael" userId="0708b87f-5fa7-4e8f-9fbe-69b73a04a463" providerId="ADAL" clId="{99450D38-F495-4A31-8516-8D9694915F8A}" dt="2024-01-19T11:16:57.244" v="1352" actId="164"/>
          <ac:spMkLst>
            <pc:docMk/>
            <pc:sldMk cId="749734416" sldId="781"/>
            <ac:spMk id="9233" creationId="{AD3F94BB-D1D9-B0CE-F447-1C9927DC48D3}"/>
          </ac:spMkLst>
        </pc:spChg>
        <pc:spChg chg="add mod">
          <ac:chgData name="Peña Lopez, Ismael" userId="0708b87f-5fa7-4e8f-9fbe-69b73a04a463" providerId="ADAL" clId="{99450D38-F495-4A31-8516-8D9694915F8A}" dt="2024-01-19T11:17:09.524" v="1355" actId="164"/>
          <ac:spMkLst>
            <pc:docMk/>
            <pc:sldMk cId="749734416" sldId="781"/>
            <ac:spMk id="9234" creationId="{7EE5D974-7524-E4F0-2174-E2650B023EAF}"/>
          </ac:spMkLst>
        </pc:spChg>
        <pc:spChg chg="add mod">
          <ac:chgData name="Peña Lopez, Ismael" userId="0708b87f-5fa7-4e8f-9fbe-69b73a04a463" providerId="ADAL" clId="{99450D38-F495-4A31-8516-8D9694915F8A}" dt="2024-01-19T11:16:46.344" v="1349" actId="164"/>
          <ac:spMkLst>
            <pc:docMk/>
            <pc:sldMk cId="749734416" sldId="781"/>
            <ac:spMk id="9235" creationId="{68EFCA90-3A89-078B-A9F0-03F1E56C68CD}"/>
          </ac:spMkLst>
        </pc:spChg>
        <pc:spChg chg="add mod">
          <ac:chgData name="Peña Lopez, Ismael" userId="0708b87f-5fa7-4e8f-9fbe-69b73a04a463" providerId="ADAL" clId="{99450D38-F495-4A31-8516-8D9694915F8A}" dt="2024-01-19T11:17:20.186" v="1358" actId="164"/>
          <ac:spMkLst>
            <pc:docMk/>
            <pc:sldMk cId="749734416" sldId="781"/>
            <ac:spMk id="9236" creationId="{2E53B81E-32A6-CA27-C409-F83919873C8B}"/>
          </ac:spMkLst>
        </pc:spChg>
        <pc:spChg chg="add mod">
          <ac:chgData name="Peña Lopez, Ismael" userId="0708b87f-5fa7-4e8f-9fbe-69b73a04a463" providerId="ADAL" clId="{99450D38-F495-4A31-8516-8D9694915F8A}" dt="2024-01-19T11:16:37.008" v="1346" actId="164"/>
          <ac:spMkLst>
            <pc:docMk/>
            <pc:sldMk cId="749734416" sldId="781"/>
            <ac:spMk id="9241" creationId="{36625A58-EE31-D492-26EA-FA6EC8263C32}"/>
          </ac:spMkLst>
        </pc:spChg>
        <pc:spChg chg="add mod">
          <ac:chgData name="Peña Lopez, Ismael" userId="0708b87f-5fa7-4e8f-9fbe-69b73a04a463" providerId="ADAL" clId="{99450D38-F495-4A31-8516-8D9694915F8A}" dt="2024-01-19T11:16:37.008" v="1346" actId="164"/>
          <ac:spMkLst>
            <pc:docMk/>
            <pc:sldMk cId="749734416" sldId="781"/>
            <ac:spMk id="9242" creationId="{EFF04F89-04B2-8342-F615-F48811EC5EE4}"/>
          </ac:spMkLst>
        </pc:s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2" creationId="{2A83947B-9232-F513-4C43-93B2F2D3038B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6" creationId="{124CC74E-CFAC-C3BD-CEA7-8C3F19FB7451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9" creationId="{26DCBF1E-D76F-8F5C-A658-D08CC3A06C79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11" creationId="{F75F0672-8C34-49FB-4E5B-85D75C338AAB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14" creationId="{BC7E99D6-6F0B-EBD7-6F4F-9346BD70A530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19" creationId="{583503E3-EFEF-D7E2-4D82-34E38C5CBAF2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25" creationId="{8481090B-1CC1-B2D3-B0E3-39CCA0A91B03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26" creationId="{FE4F2C79-47BD-472D-5221-2C41D2888A9D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29" creationId="{455FA90F-35CF-EAAB-96EB-180836F1FBB6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35" creationId="{428BA659-209A-5795-DF1E-1A4A7FE60024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41" creationId="{8EF3E519-63F2-A61E-F768-01CFA9F3479C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48" creationId="{7ED108DF-404A-6B21-C29F-022DFB1E6A8F}"/>
          </ac:grpSpMkLst>
        </pc:grpChg>
        <pc:grpChg chg="del">
          <ac:chgData name="Peña Lopez, Ismael" userId="0708b87f-5fa7-4e8f-9fbe-69b73a04a463" providerId="ADAL" clId="{99450D38-F495-4A31-8516-8D9694915F8A}" dt="2024-01-19T10:33:57.808" v="264" actId="478"/>
          <ac:grpSpMkLst>
            <pc:docMk/>
            <pc:sldMk cId="749734416" sldId="781"/>
            <ac:grpSpMk id="51" creationId="{56684218-E7A0-333C-591B-7694BBFDD2DA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56" creationId="{F483AEFF-8ECD-8E65-B419-2F978C8E7BC0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60" creationId="{8CD43DE0-B0C2-CBA9-74EF-C91DE19209DC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63" creationId="{70235465-59CF-0639-430A-3735E1CE7D78}"/>
          </ac:grpSpMkLst>
        </pc:grpChg>
        <pc:grpChg chg="add del mod">
          <ac:chgData name="Peña Lopez, Ismael" userId="0708b87f-5fa7-4e8f-9fbe-69b73a04a463" providerId="ADAL" clId="{99450D38-F495-4A31-8516-8D9694915F8A}" dt="2024-01-19T10:34:03.231" v="270" actId="478"/>
          <ac:grpSpMkLst>
            <pc:docMk/>
            <pc:sldMk cId="749734416" sldId="781"/>
            <ac:grpSpMk id="67" creationId="{1CB0F077-85E3-97A8-4A17-F1A56CF1286C}"/>
          </ac:grpSpMkLst>
        </pc:grpChg>
        <pc:grpChg chg="add mod">
          <ac:chgData name="Peña Lopez, Ismael" userId="0708b87f-5fa7-4e8f-9fbe-69b73a04a463" providerId="ADAL" clId="{99450D38-F495-4A31-8516-8D9694915F8A}" dt="2024-01-19T10:35:52.736" v="289" actId="1036"/>
          <ac:grpSpMkLst>
            <pc:docMk/>
            <pc:sldMk cId="749734416" sldId="781"/>
            <ac:grpSpMk id="99" creationId="{AFCFD476-6813-978F-C05A-009C46E4F0C7}"/>
          </ac:grpSpMkLst>
        </pc:grpChg>
        <pc:grpChg chg="add mod">
          <ac:chgData name="Peña Lopez, Ismael" userId="0708b87f-5fa7-4e8f-9fbe-69b73a04a463" providerId="ADAL" clId="{99450D38-F495-4A31-8516-8D9694915F8A}" dt="2024-01-19T10:35:49.137" v="288" actId="1036"/>
          <ac:grpSpMkLst>
            <pc:docMk/>
            <pc:sldMk cId="749734416" sldId="781"/>
            <ac:grpSpMk id="103" creationId="{83EFAD80-E6AF-487A-D54A-C05AE9857415}"/>
          </ac:grpSpMkLst>
        </pc:grpChg>
        <pc:grpChg chg="add mod">
          <ac:chgData name="Peña Lopez, Ismael" userId="0708b87f-5fa7-4e8f-9fbe-69b73a04a463" providerId="ADAL" clId="{99450D38-F495-4A31-8516-8D9694915F8A}" dt="2024-01-19T11:11:17.797" v="1315" actId="164"/>
          <ac:grpSpMkLst>
            <pc:docMk/>
            <pc:sldMk cId="749734416" sldId="781"/>
            <ac:grpSpMk id="106" creationId="{A1315EC9-5AA0-1EEE-9ABC-521452ADAC1D}"/>
          </ac:grpSpMkLst>
        </pc:grpChg>
        <pc:grpChg chg="add mod topLvl">
          <ac:chgData name="Peña Lopez, Ismael" userId="0708b87f-5fa7-4e8f-9fbe-69b73a04a463" providerId="ADAL" clId="{99450D38-F495-4A31-8516-8D9694915F8A}" dt="2024-01-19T11:13:03.370" v="1327" actId="165"/>
          <ac:grpSpMkLst>
            <pc:docMk/>
            <pc:sldMk cId="749734416" sldId="781"/>
            <ac:grpSpMk id="109" creationId="{3C0C7404-53FA-1D5C-D857-E4C9F4CB4BE3}"/>
          </ac:grpSpMkLst>
        </pc:grpChg>
        <pc:grpChg chg="add mod topLvl">
          <ac:chgData name="Peña Lopez, Ismael" userId="0708b87f-5fa7-4e8f-9fbe-69b73a04a463" providerId="ADAL" clId="{99450D38-F495-4A31-8516-8D9694915F8A}" dt="2024-01-19T11:12:58.648" v="1326" actId="165"/>
          <ac:grpSpMkLst>
            <pc:docMk/>
            <pc:sldMk cId="749734416" sldId="781"/>
            <ac:grpSpMk id="112" creationId="{BB14058D-F2A2-7D3A-F792-A45B9FF3F810}"/>
          </ac:grpSpMkLst>
        </pc:grpChg>
        <pc:grpChg chg="add mod">
          <ac:chgData name="Peña Lopez, Ismael" userId="0708b87f-5fa7-4e8f-9fbe-69b73a04a463" providerId="ADAL" clId="{99450D38-F495-4A31-8516-8D9694915F8A}" dt="2024-01-19T11:12:35.379" v="1324" actId="164"/>
          <ac:grpSpMkLst>
            <pc:docMk/>
            <pc:sldMk cId="749734416" sldId="781"/>
            <ac:grpSpMk id="115" creationId="{EAB42AEC-B26E-4AD4-4087-F32CF5269ABE}"/>
          </ac:grpSpMkLst>
        </pc:grpChg>
        <pc:grpChg chg="add mod">
          <ac:chgData name="Peña Lopez, Ismael" userId="0708b87f-5fa7-4e8f-9fbe-69b73a04a463" providerId="ADAL" clId="{99450D38-F495-4A31-8516-8D9694915F8A}" dt="2024-01-19T11:14:06.421" v="1336" actId="164"/>
          <ac:grpSpMkLst>
            <pc:docMk/>
            <pc:sldMk cId="749734416" sldId="781"/>
            <ac:grpSpMk id="118" creationId="{B7B508DC-19FA-4155-88B0-983CF0163636}"/>
          </ac:grpSpMkLst>
        </pc:grpChg>
        <pc:grpChg chg="add mod">
          <ac:chgData name="Peña Lopez, Ismael" userId="0708b87f-5fa7-4e8f-9fbe-69b73a04a463" providerId="ADAL" clId="{99450D38-F495-4A31-8516-8D9694915F8A}" dt="2024-01-19T11:14:43.509" v="1339" actId="164"/>
          <ac:grpSpMkLst>
            <pc:docMk/>
            <pc:sldMk cId="749734416" sldId="781"/>
            <ac:grpSpMk id="121" creationId="{5E66A1F8-F569-5A06-63E8-7BD327F87BCF}"/>
          </ac:grpSpMkLst>
        </pc:grpChg>
        <pc:grpChg chg="add mod">
          <ac:chgData name="Peña Lopez, Ismael" userId="0708b87f-5fa7-4e8f-9fbe-69b73a04a463" providerId="ADAL" clId="{99450D38-F495-4A31-8516-8D9694915F8A}" dt="2024-01-19T11:11:17.797" v="1315" actId="164"/>
          <ac:grpSpMkLst>
            <pc:docMk/>
            <pc:sldMk cId="749734416" sldId="781"/>
            <ac:grpSpMk id="9248" creationId="{A26D3A40-2DFE-CB83-ECE6-965E221BC770}"/>
          </ac:grpSpMkLst>
        </pc:grpChg>
        <pc:grpChg chg="add del mod">
          <ac:chgData name="Peña Lopez, Ismael" userId="0708b87f-5fa7-4e8f-9fbe-69b73a04a463" providerId="ADAL" clId="{99450D38-F495-4A31-8516-8D9694915F8A}" dt="2024-01-19T11:13:03.370" v="1327" actId="165"/>
          <ac:grpSpMkLst>
            <pc:docMk/>
            <pc:sldMk cId="749734416" sldId="781"/>
            <ac:grpSpMk id="9249" creationId="{01DFC708-3A04-8886-7C66-1C6B2CD73819}"/>
          </ac:grpSpMkLst>
        </pc:grpChg>
        <pc:grpChg chg="add del mod">
          <ac:chgData name="Peña Lopez, Ismael" userId="0708b87f-5fa7-4e8f-9fbe-69b73a04a463" providerId="ADAL" clId="{99450D38-F495-4A31-8516-8D9694915F8A}" dt="2024-01-19T11:12:58.648" v="1326" actId="165"/>
          <ac:grpSpMkLst>
            <pc:docMk/>
            <pc:sldMk cId="749734416" sldId="781"/>
            <ac:grpSpMk id="9250" creationId="{B03AE398-DC2A-B279-000F-DCAA081F5EE5}"/>
          </ac:grpSpMkLst>
        </pc:grpChg>
        <pc:grpChg chg="add mod">
          <ac:chgData name="Peña Lopez, Ismael" userId="0708b87f-5fa7-4e8f-9fbe-69b73a04a463" providerId="ADAL" clId="{99450D38-F495-4A31-8516-8D9694915F8A}" dt="2024-01-19T11:13:09.531" v="1328" actId="164"/>
          <ac:grpSpMkLst>
            <pc:docMk/>
            <pc:sldMk cId="749734416" sldId="781"/>
            <ac:grpSpMk id="9251" creationId="{006CD172-4695-44BF-EAC2-2667D8E3DD43}"/>
          </ac:grpSpMkLst>
        </pc:grpChg>
        <pc:grpChg chg="add mod">
          <ac:chgData name="Peña Lopez, Ismael" userId="0708b87f-5fa7-4e8f-9fbe-69b73a04a463" providerId="ADAL" clId="{99450D38-F495-4A31-8516-8D9694915F8A}" dt="2024-01-19T11:13:09.531" v="1328" actId="164"/>
          <ac:grpSpMkLst>
            <pc:docMk/>
            <pc:sldMk cId="749734416" sldId="781"/>
            <ac:grpSpMk id="9252" creationId="{3809362B-3931-CF19-E3E2-8503AE67D36B}"/>
          </ac:grpSpMkLst>
        </pc:grpChg>
        <pc:grpChg chg="add mod">
          <ac:chgData name="Peña Lopez, Ismael" userId="0708b87f-5fa7-4e8f-9fbe-69b73a04a463" providerId="ADAL" clId="{99450D38-F495-4A31-8516-8D9694915F8A}" dt="2024-01-19T11:14:06.421" v="1336" actId="164"/>
          <ac:grpSpMkLst>
            <pc:docMk/>
            <pc:sldMk cId="749734416" sldId="781"/>
            <ac:grpSpMk id="9253" creationId="{59DAB707-534C-17A7-9D24-C80A55C65B9C}"/>
          </ac:grpSpMkLst>
        </pc:grpChg>
        <pc:grpChg chg="add del mod">
          <ac:chgData name="Peña Lopez, Ismael" userId="0708b87f-5fa7-4e8f-9fbe-69b73a04a463" providerId="ADAL" clId="{99450D38-F495-4A31-8516-8D9694915F8A}" dt="2024-01-19T11:18:48.665" v="1362" actId="478"/>
          <ac:grpSpMkLst>
            <pc:docMk/>
            <pc:sldMk cId="749734416" sldId="781"/>
            <ac:grpSpMk id="9254" creationId="{D3A7C3FA-25FD-1A6F-1DA7-622850A24142}"/>
          </ac:grpSpMkLst>
        </pc:grpChg>
        <pc:grpChg chg="add mod">
          <ac:chgData name="Peña Lopez, Ismael" userId="0708b87f-5fa7-4e8f-9fbe-69b73a04a463" providerId="ADAL" clId="{99450D38-F495-4A31-8516-8D9694915F8A}" dt="2024-01-19T11:16:37.008" v="1346" actId="164"/>
          <ac:grpSpMkLst>
            <pc:docMk/>
            <pc:sldMk cId="749734416" sldId="781"/>
            <ac:grpSpMk id="9255" creationId="{C4A0485A-0705-88A6-24B5-007D1582A114}"/>
          </ac:grpSpMkLst>
        </pc:grpChg>
        <pc:grpChg chg="add mod">
          <ac:chgData name="Peña Lopez, Ismael" userId="0708b87f-5fa7-4e8f-9fbe-69b73a04a463" providerId="ADAL" clId="{99450D38-F495-4A31-8516-8D9694915F8A}" dt="2024-01-19T11:16:46.344" v="1349" actId="164"/>
          <ac:grpSpMkLst>
            <pc:docMk/>
            <pc:sldMk cId="749734416" sldId="781"/>
            <ac:grpSpMk id="9256" creationId="{12B8E51A-D533-440A-25F6-61EC5DC9A8BA}"/>
          </ac:grpSpMkLst>
        </pc:grpChg>
        <pc:grpChg chg="add mod">
          <ac:chgData name="Peña Lopez, Ismael" userId="0708b87f-5fa7-4e8f-9fbe-69b73a04a463" providerId="ADAL" clId="{99450D38-F495-4A31-8516-8D9694915F8A}" dt="2024-01-19T11:16:57.244" v="1352" actId="164"/>
          <ac:grpSpMkLst>
            <pc:docMk/>
            <pc:sldMk cId="749734416" sldId="781"/>
            <ac:grpSpMk id="9257" creationId="{48821225-D534-F22C-84C6-890818818106}"/>
          </ac:grpSpMkLst>
        </pc:grpChg>
        <pc:grpChg chg="add mod">
          <ac:chgData name="Peña Lopez, Ismael" userId="0708b87f-5fa7-4e8f-9fbe-69b73a04a463" providerId="ADAL" clId="{99450D38-F495-4A31-8516-8D9694915F8A}" dt="2024-01-19T11:17:09.524" v="1355" actId="164"/>
          <ac:grpSpMkLst>
            <pc:docMk/>
            <pc:sldMk cId="749734416" sldId="781"/>
            <ac:grpSpMk id="9258" creationId="{A2E42396-41BC-431A-23BD-FD1434236C3A}"/>
          </ac:grpSpMkLst>
        </pc:grpChg>
        <pc:grpChg chg="add mod">
          <ac:chgData name="Peña Lopez, Ismael" userId="0708b87f-5fa7-4e8f-9fbe-69b73a04a463" providerId="ADAL" clId="{99450D38-F495-4A31-8516-8D9694915F8A}" dt="2024-01-19T11:17:20.186" v="1358" actId="164"/>
          <ac:grpSpMkLst>
            <pc:docMk/>
            <pc:sldMk cId="749734416" sldId="781"/>
            <ac:grpSpMk id="9259" creationId="{76FBD964-3CE5-63B3-BF3D-DD9269985815}"/>
          </ac:grpSpMkLst>
        </pc:grpChg>
        <pc:grpChg chg="add del mod">
          <ac:chgData name="Peña Lopez, Ismael" userId="0708b87f-5fa7-4e8f-9fbe-69b73a04a463" providerId="ADAL" clId="{99450D38-F495-4A31-8516-8D9694915F8A}" dt="2024-01-19T11:20:02.864" v="1366" actId="165"/>
          <ac:grpSpMkLst>
            <pc:docMk/>
            <pc:sldMk cId="749734416" sldId="781"/>
            <ac:grpSpMk id="9260" creationId="{E6C8CD89-AEE7-D7C7-EE46-3C9BAA0E52C2}"/>
          </ac:grpSpMkLst>
        </pc:grpChg>
        <pc:grpChg chg="add mod">
          <ac:chgData name="Peña Lopez, Ismael" userId="0708b87f-5fa7-4e8f-9fbe-69b73a04a463" providerId="ADAL" clId="{99450D38-F495-4A31-8516-8D9694915F8A}" dt="2024-01-19T11:20:08.524" v="1367" actId="164"/>
          <ac:grpSpMkLst>
            <pc:docMk/>
            <pc:sldMk cId="749734416" sldId="781"/>
            <ac:grpSpMk id="9261" creationId="{C70271DB-998D-2659-AF52-ECAD4BF7DEF4}"/>
          </ac:grpSpMkLst>
        </pc:grpChg>
        <pc:picChg chg="del">
          <ac:chgData name="Peña Lopez, Ismael" userId="0708b87f-5fa7-4e8f-9fbe-69b73a04a463" providerId="ADAL" clId="{99450D38-F495-4A31-8516-8D9694915F8A}" dt="2024-01-19T10:35:03.199" v="280" actId="478"/>
          <ac:picMkLst>
            <pc:docMk/>
            <pc:sldMk cId="749734416" sldId="781"/>
            <ac:picMk id="9221" creationId="{60DD4435-C958-4B05-AC75-62643F3615AD}"/>
          </ac:picMkLst>
        </pc:pic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15" creationId="{D5F8BD7B-335E-9A95-55F3-A996159F51F2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20" creationId="{FE700A82-82E5-9302-FBC5-8AF42F01A6D1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31" creationId="{D9CFFD6D-2271-E9D5-0822-738E3D47AA42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37" creationId="{F1E11C64-206C-9875-50D5-7FA7006761D4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38" creationId="{FED8B291-1159-8183-8265-ED35BF061B44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43" creationId="{11BCA1A6-5268-9B9B-5240-48AFF5ACCD21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44" creationId="{6F9C8571-498C-7C08-C444-AF468AFCA562}"/>
          </ac:cxnSpMkLst>
        </pc:cxnChg>
        <pc:cxnChg chg="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45" creationId="{0B16D779-DEDA-203B-EEFE-D1D1101CEB42}"/>
          </ac:cxnSpMkLst>
        </pc:cxnChg>
        <pc:cxnChg chg="del 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49" creationId="{6E6D08EE-35D3-6937-A105-3CA9E054828B}"/>
          </ac:cxnSpMkLst>
        </pc:cxnChg>
        <pc:cxnChg chg="del 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52" creationId="{9A6BA287-ECB2-4A82-B632-9961DC82D1FC}"/>
          </ac:cxnSpMkLst>
        </pc:cxnChg>
        <pc:cxnChg chg="del 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58" creationId="{6E6D08EE-35D3-6937-A105-3CA9E054828B}"/>
          </ac:cxnSpMkLst>
        </pc:cxnChg>
        <pc:cxnChg chg="del 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64" creationId="{6E6D08EE-35D3-6937-A105-3CA9E054828B}"/>
          </ac:cxnSpMkLst>
        </pc:cxnChg>
        <pc:cxnChg chg="del mod">
          <ac:chgData name="Peña Lopez, Ismael" userId="0708b87f-5fa7-4e8f-9fbe-69b73a04a463" providerId="ADAL" clId="{99450D38-F495-4A31-8516-8D9694915F8A}" dt="2024-01-19T10:33:57.808" v="264" actId="478"/>
          <ac:cxnSpMkLst>
            <pc:docMk/>
            <pc:sldMk cId="749734416" sldId="781"/>
            <ac:cxnSpMk id="69" creationId="{6F9C8571-498C-7C08-C444-AF468AFCA562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1" creationId="{9FB19B15-AB56-508B-5F86-7F772B71273F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2" creationId="{BED380DB-99E4-052A-0FD1-77AE8D48C274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4" creationId="{F7322E3D-E08E-A39D-4A45-B282832E6329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5" creationId="{11730952-6343-38DA-A3E9-F7653CF46080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6" creationId="{3D4E40BA-8B88-3B51-795B-D4746CC9B5D5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7" creationId="{186E9547-9741-BBE5-379A-BB00D8637732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78" creationId="{F70B719F-53D7-9995-4783-B3759069595C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93" creationId="{BD56FEFC-DEB4-D140-82C3-FD81D7BAEC72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94" creationId="{A638898C-AB00-8E8C-6DE5-D957A6620A64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95" creationId="{B444A451-3961-5FE4-AE2C-EB05BA69A0CA}"/>
          </ac:cxnSpMkLst>
        </pc:cxnChg>
        <pc:cxnChg chg="add del mod">
          <ac:chgData name="Peña Lopez, Ismael" userId="0708b87f-5fa7-4e8f-9fbe-69b73a04a463" providerId="ADAL" clId="{99450D38-F495-4A31-8516-8D9694915F8A}" dt="2024-01-19T10:34:03.231" v="270" actId="478"/>
          <ac:cxnSpMkLst>
            <pc:docMk/>
            <pc:sldMk cId="749734416" sldId="781"/>
            <ac:cxnSpMk id="96" creationId="{01C9FC54-B239-65FB-89D1-071FA526BFBF}"/>
          </ac:cxnSpMkLst>
        </pc:cxnChg>
        <pc:cxnChg chg="add mod">
          <ac:chgData name="Peña Lopez, Ismael" userId="0708b87f-5fa7-4e8f-9fbe-69b73a04a463" providerId="ADAL" clId="{99450D38-F495-4A31-8516-8D9694915F8A}" dt="2024-01-19T11:11:17.797" v="1315" actId="164"/>
          <ac:cxnSpMkLst>
            <pc:docMk/>
            <pc:sldMk cId="749734416" sldId="781"/>
            <ac:cxnSpMk id="124" creationId="{8C78D2A1-F78B-AE92-3394-D91A047828DE}"/>
          </ac:cxnSpMkLst>
        </pc:cxnChg>
        <pc:cxnChg chg="add mod">
          <ac:chgData name="Peña Lopez, Ismael" userId="0708b87f-5fa7-4e8f-9fbe-69b73a04a463" providerId="ADAL" clId="{99450D38-F495-4A31-8516-8D9694915F8A}" dt="2024-01-19T11:14:43.509" v="1339" actId="164"/>
          <ac:cxnSpMkLst>
            <pc:docMk/>
            <pc:sldMk cId="749734416" sldId="781"/>
            <ac:cxnSpMk id="125" creationId="{E8EFF2BA-5200-D773-3CDC-93BFB55E0B08}"/>
          </ac:cxnSpMkLst>
        </pc:cxnChg>
        <pc:cxnChg chg="add mod topLvl">
          <ac:chgData name="Peña Lopez, Ismael" userId="0708b87f-5fa7-4e8f-9fbe-69b73a04a463" providerId="ADAL" clId="{99450D38-F495-4A31-8516-8D9694915F8A}" dt="2024-01-19T11:13:09.531" v="1328" actId="164"/>
          <ac:cxnSpMkLst>
            <pc:docMk/>
            <pc:sldMk cId="749734416" sldId="781"/>
            <ac:cxnSpMk id="127" creationId="{B1646E5B-6788-0D73-2B02-5B6150B49E95}"/>
          </ac:cxnSpMkLst>
        </pc:cxnChg>
        <pc:cxnChg chg="add mod topLvl">
          <ac:chgData name="Peña Lopez, Ismael" userId="0708b87f-5fa7-4e8f-9fbe-69b73a04a463" providerId="ADAL" clId="{99450D38-F495-4A31-8516-8D9694915F8A}" dt="2024-01-19T11:13:09.531" v="1328" actId="164"/>
          <ac:cxnSpMkLst>
            <pc:docMk/>
            <pc:sldMk cId="749734416" sldId="781"/>
            <ac:cxnSpMk id="9216" creationId="{B2AE50D8-40AC-1D0B-4729-12AFFAA59690}"/>
          </ac:cxnSpMkLst>
        </pc:cxnChg>
        <pc:cxnChg chg="add mod">
          <ac:chgData name="Peña Lopez, Ismael" userId="0708b87f-5fa7-4e8f-9fbe-69b73a04a463" providerId="ADAL" clId="{99450D38-F495-4A31-8516-8D9694915F8A}" dt="2024-01-19T11:12:35.379" v="1324" actId="164"/>
          <ac:cxnSpMkLst>
            <pc:docMk/>
            <pc:sldMk cId="749734416" sldId="781"/>
            <ac:cxnSpMk id="9217" creationId="{F9A1A59F-984C-AEAD-5AAD-74F55264F450}"/>
          </ac:cxnSpMkLst>
        </pc:cxnChg>
        <pc:cxnChg chg="add mod">
          <ac:chgData name="Peña Lopez, Ismael" userId="0708b87f-5fa7-4e8f-9fbe-69b73a04a463" providerId="ADAL" clId="{99450D38-F495-4A31-8516-8D9694915F8A}" dt="2024-01-19T11:20:08.524" v="1367" actId="164"/>
          <ac:cxnSpMkLst>
            <pc:docMk/>
            <pc:sldMk cId="749734416" sldId="781"/>
            <ac:cxnSpMk id="9218" creationId="{F3F98D20-22C1-C12D-2A44-D24B25B5EE4D}"/>
          </ac:cxnSpMkLst>
        </pc:cxnChg>
        <pc:cxnChg chg="add mod topLvl">
          <ac:chgData name="Peña Lopez, Ismael" userId="0708b87f-5fa7-4e8f-9fbe-69b73a04a463" providerId="ADAL" clId="{99450D38-F495-4A31-8516-8D9694915F8A}" dt="2024-01-19T11:20:08.524" v="1367" actId="164"/>
          <ac:cxnSpMkLst>
            <pc:docMk/>
            <pc:sldMk cId="749734416" sldId="781"/>
            <ac:cxnSpMk id="9222" creationId="{6BFA4410-DC58-8952-A810-EB163263F859}"/>
          </ac:cxnSpMkLst>
        </pc:cxnChg>
        <pc:cxnChg chg="add mod">
          <ac:chgData name="Peña Lopez, Ismael" userId="0708b87f-5fa7-4e8f-9fbe-69b73a04a463" providerId="ADAL" clId="{99450D38-F495-4A31-8516-8D9694915F8A}" dt="2024-01-19T11:14:06.421" v="1336" actId="164"/>
          <ac:cxnSpMkLst>
            <pc:docMk/>
            <pc:sldMk cId="749734416" sldId="781"/>
            <ac:cxnSpMk id="9237" creationId="{E0378FC8-68FA-0200-B4DD-BC2AA1E32018}"/>
          </ac:cxnSpMkLst>
        </pc:cxnChg>
        <pc:cxnChg chg="add mod topLvl">
          <ac:chgData name="Peña Lopez, Ismael" userId="0708b87f-5fa7-4e8f-9fbe-69b73a04a463" providerId="ADAL" clId="{99450D38-F495-4A31-8516-8D9694915F8A}" dt="2024-01-19T11:20:08.524" v="1367" actId="164"/>
          <ac:cxnSpMkLst>
            <pc:docMk/>
            <pc:sldMk cId="749734416" sldId="781"/>
            <ac:cxnSpMk id="9238" creationId="{5852DBF3-BD75-00B6-A832-F937A3BD3E62}"/>
          </ac:cxnSpMkLst>
        </pc:cxnChg>
        <pc:cxnChg chg="add mod">
          <ac:chgData name="Peña Lopez, Ismael" userId="0708b87f-5fa7-4e8f-9fbe-69b73a04a463" providerId="ADAL" clId="{99450D38-F495-4A31-8516-8D9694915F8A}" dt="2024-01-19T11:18:48.665" v="1362" actId="478"/>
          <ac:cxnSpMkLst>
            <pc:docMk/>
            <pc:sldMk cId="749734416" sldId="781"/>
            <ac:cxnSpMk id="9239" creationId="{B8B4706F-D160-56B6-19EA-B13EF754BA6F}"/>
          </ac:cxnSpMkLst>
        </pc:cxnChg>
        <pc:cxnChg chg="add mod">
          <ac:chgData name="Peña Lopez, Ismael" userId="0708b87f-5fa7-4e8f-9fbe-69b73a04a463" providerId="ADAL" clId="{99450D38-F495-4A31-8516-8D9694915F8A}" dt="2024-01-19T11:18:48.665" v="1362" actId="478"/>
          <ac:cxnSpMkLst>
            <pc:docMk/>
            <pc:sldMk cId="749734416" sldId="781"/>
            <ac:cxnSpMk id="9240" creationId="{71CF4943-2FFC-A032-7F07-F740307C35A0}"/>
          </ac:cxnSpMkLst>
        </pc:cxnChg>
      </pc:sldChg>
      <pc:sldChg chg="modSp add mod">
        <pc:chgData name="Peña Lopez, Ismael" userId="0708b87f-5fa7-4e8f-9fbe-69b73a04a463" providerId="ADAL" clId="{99450D38-F495-4A31-8516-8D9694915F8A}" dt="2024-01-19T11:28:10.441" v="1373" actId="20577"/>
        <pc:sldMkLst>
          <pc:docMk/>
          <pc:sldMk cId="2840558149" sldId="782"/>
        </pc:sldMkLst>
        <pc:spChg chg="mod">
          <ac:chgData name="Peña Lopez, Ismael" userId="0708b87f-5fa7-4e8f-9fbe-69b73a04a463" providerId="ADAL" clId="{99450D38-F495-4A31-8516-8D9694915F8A}" dt="2024-01-19T11:00:41.827" v="996" actId="20577"/>
          <ac:spMkLst>
            <pc:docMk/>
            <pc:sldMk cId="2840558149" sldId="782"/>
            <ac:spMk id="9" creationId="{6A060DCC-0B34-5529-F7BB-3B7BB64413DB}"/>
          </ac:spMkLst>
        </pc:spChg>
        <pc:spChg chg="mod">
          <ac:chgData name="Peña Lopez, Ismael" userId="0708b87f-5fa7-4e8f-9fbe-69b73a04a463" providerId="ADAL" clId="{99450D38-F495-4A31-8516-8D9694915F8A}" dt="2024-01-19T11:28:10.441" v="1373" actId="20577"/>
          <ac:spMkLst>
            <pc:docMk/>
            <pc:sldMk cId="2840558149" sldId="782"/>
            <ac:spMk id="12290" creationId="{7DB95E43-95AD-457F-AE17-170035F3CFB2}"/>
          </ac:spMkLst>
        </pc:spChg>
        <pc:graphicFrameChg chg="mod modGraphic">
          <ac:chgData name="Peña Lopez, Ismael" userId="0708b87f-5fa7-4e8f-9fbe-69b73a04a463" providerId="ADAL" clId="{99450D38-F495-4A31-8516-8D9694915F8A}" dt="2024-01-19T10:59:39.199" v="935" actId="14100"/>
          <ac:graphicFrameMkLst>
            <pc:docMk/>
            <pc:sldMk cId="2840558149" sldId="782"/>
            <ac:graphicFrameMk id="10" creationId="{B352F646-80B9-B2FB-CAF4-68656530BC04}"/>
          </ac:graphicFrameMkLst>
        </pc:graphicFrameChg>
      </pc:sldChg>
      <pc:sldChg chg="delSp modSp add mod">
        <pc:chgData name="Peña Lopez, Ismael" userId="0708b87f-5fa7-4e8f-9fbe-69b73a04a463" providerId="ADAL" clId="{99450D38-F495-4A31-8516-8D9694915F8A}" dt="2024-01-25T07:56:34.847" v="1639" actId="20577"/>
        <pc:sldMkLst>
          <pc:docMk/>
          <pc:sldMk cId="2274307864" sldId="783"/>
        </pc:sldMkLst>
        <pc:spChg chg="mod">
          <ac:chgData name="Peña Lopez, Ismael" userId="0708b87f-5fa7-4e8f-9fbe-69b73a04a463" providerId="ADAL" clId="{99450D38-F495-4A31-8516-8D9694915F8A}" dt="2024-01-25T07:56:34.847" v="1639" actId="20577"/>
          <ac:spMkLst>
            <pc:docMk/>
            <pc:sldMk cId="2274307864" sldId="783"/>
            <ac:spMk id="9" creationId="{6A060DCC-0B34-5529-F7BB-3B7BB64413DB}"/>
          </ac:spMkLst>
        </pc:spChg>
        <pc:spChg chg="mod">
          <ac:chgData name="Peña Lopez, Ismael" userId="0708b87f-5fa7-4e8f-9fbe-69b73a04a463" providerId="ADAL" clId="{99450D38-F495-4A31-8516-8D9694915F8A}" dt="2024-01-19T11:01:26.878" v="1033" actId="20577"/>
          <ac:spMkLst>
            <pc:docMk/>
            <pc:sldMk cId="2274307864" sldId="783"/>
            <ac:spMk id="12290" creationId="{7DB95E43-95AD-457F-AE17-170035F3CFB2}"/>
          </ac:spMkLst>
        </pc:spChg>
        <pc:graphicFrameChg chg="del">
          <ac:chgData name="Peña Lopez, Ismael" userId="0708b87f-5fa7-4e8f-9fbe-69b73a04a463" providerId="ADAL" clId="{99450D38-F495-4A31-8516-8D9694915F8A}" dt="2024-01-19T11:01:34.496" v="1034" actId="478"/>
          <ac:graphicFrameMkLst>
            <pc:docMk/>
            <pc:sldMk cId="2274307864" sldId="783"/>
            <ac:graphicFrameMk id="10" creationId="{B352F646-80B9-B2FB-CAF4-68656530BC04}"/>
          </ac:graphicFrameMkLst>
        </pc:graphicFrameChg>
      </pc:sldChg>
      <pc:sldChg chg="modSp add mod ord">
        <pc:chgData name="Peña Lopez, Ismael" userId="0708b87f-5fa7-4e8f-9fbe-69b73a04a463" providerId="ADAL" clId="{99450D38-F495-4A31-8516-8D9694915F8A}" dt="2024-01-19T11:07:32.284" v="1310" actId="20577"/>
        <pc:sldMkLst>
          <pc:docMk/>
          <pc:sldMk cId="2316070294" sldId="784"/>
        </pc:sldMkLst>
        <pc:spChg chg="mod">
          <ac:chgData name="Peña Lopez, Ismael" userId="0708b87f-5fa7-4e8f-9fbe-69b73a04a463" providerId="ADAL" clId="{99450D38-F495-4A31-8516-8D9694915F8A}" dt="2024-01-19T11:07:32.284" v="1310" actId="20577"/>
          <ac:spMkLst>
            <pc:docMk/>
            <pc:sldMk cId="2316070294" sldId="784"/>
            <ac:spMk id="2" creationId="{DA6B6BB4-3930-B619-89A6-3FE62EB9F0D8}"/>
          </ac:spMkLst>
        </pc:spChg>
        <pc:spChg chg="mod">
          <ac:chgData name="Peña Lopez, Ismael" userId="0708b87f-5fa7-4e8f-9fbe-69b73a04a463" providerId="ADAL" clId="{99450D38-F495-4A31-8516-8D9694915F8A}" dt="2024-01-19T11:07:15.116" v="1258" actId="20577"/>
          <ac:spMkLst>
            <pc:docMk/>
            <pc:sldMk cId="2316070294" sldId="784"/>
            <ac:spMk id="3" creationId="{4842B778-6F8B-A0E9-ECEE-94E324E173FE}"/>
          </ac:spMkLst>
        </pc:spChg>
      </pc:sldChg>
      <pc:sldChg chg="modSp add mod ord">
        <pc:chgData name="Peña Lopez, Ismael" userId="0708b87f-5fa7-4e8f-9fbe-69b73a04a463" providerId="ADAL" clId="{99450D38-F495-4A31-8516-8D9694915F8A}" dt="2024-01-19T11:30:20.296" v="1562" actId="20577"/>
        <pc:sldMkLst>
          <pc:docMk/>
          <pc:sldMk cId="3274796599" sldId="785"/>
        </pc:sldMkLst>
        <pc:spChg chg="mod">
          <ac:chgData name="Peña Lopez, Ismael" userId="0708b87f-5fa7-4e8f-9fbe-69b73a04a463" providerId="ADAL" clId="{99450D38-F495-4A31-8516-8D9694915F8A}" dt="2024-01-19T11:30:20.296" v="1562" actId="20577"/>
          <ac:spMkLst>
            <pc:docMk/>
            <pc:sldMk cId="3274796599" sldId="785"/>
            <ac:spMk id="9" creationId="{6A060DCC-0B34-5529-F7BB-3B7BB64413DB}"/>
          </ac:spMkLst>
        </pc:spChg>
        <pc:spChg chg="mod">
          <ac:chgData name="Peña Lopez, Ismael" userId="0708b87f-5fa7-4e8f-9fbe-69b73a04a463" providerId="ADAL" clId="{99450D38-F495-4A31-8516-8D9694915F8A}" dt="2024-01-19T11:30:13.671" v="1534" actId="20577"/>
          <ac:spMkLst>
            <pc:docMk/>
            <pc:sldMk cId="3274796599" sldId="785"/>
            <ac:spMk id="12290" creationId="{7DB95E43-95AD-457F-AE17-170035F3CFB2}"/>
          </ac:spMkLst>
        </pc:spChg>
      </pc:sldChg>
    </pc:docChg>
  </pc:docChgLst>
  <pc:docChgLst>
    <pc:chgData name="Peña Lopez, Ismael" userId="0708b87f-5fa7-4e8f-9fbe-69b73a04a463" providerId="ADAL" clId="{74CF1C67-AA6C-416B-AFA6-42E8DB4C5E5A}"/>
    <pc:docChg chg="custSel modSld">
      <pc:chgData name="Peña Lopez, Ismael" userId="0708b87f-5fa7-4e8f-9fbe-69b73a04a463" providerId="ADAL" clId="{74CF1C67-AA6C-416B-AFA6-42E8DB4C5E5A}" dt="2023-09-17T07:21:26.037" v="226" actId="113"/>
      <pc:docMkLst>
        <pc:docMk/>
      </pc:docMkLst>
      <pc:sldChg chg="modSp mod">
        <pc:chgData name="Peña Lopez, Ismael" userId="0708b87f-5fa7-4e8f-9fbe-69b73a04a463" providerId="ADAL" clId="{74CF1C67-AA6C-416B-AFA6-42E8DB4C5E5A}" dt="2023-09-17T07:13:56.858" v="1" actId="6549"/>
        <pc:sldMkLst>
          <pc:docMk/>
          <pc:sldMk cId="0" sldId="256"/>
        </pc:sldMkLst>
        <pc:spChg chg="mod">
          <ac:chgData name="Peña Lopez, Ismael" userId="0708b87f-5fa7-4e8f-9fbe-69b73a04a463" providerId="ADAL" clId="{74CF1C67-AA6C-416B-AFA6-42E8DB4C5E5A}" dt="2023-09-17T07:13:56.858" v="1" actId="6549"/>
          <ac:spMkLst>
            <pc:docMk/>
            <pc:sldMk cId="0" sldId="256"/>
            <ac:spMk id="6147" creationId="{980A580B-81E3-4D1A-9F09-41AC67B1DEEB}"/>
          </ac:spMkLst>
        </pc:spChg>
      </pc:sldChg>
      <pc:sldChg chg="addSp modSp mod">
        <pc:chgData name="Peña Lopez, Ismael" userId="0708b87f-5fa7-4e8f-9fbe-69b73a04a463" providerId="ADAL" clId="{74CF1C67-AA6C-416B-AFA6-42E8DB4C5E5A}" dt="2023-09-17T07:19:04.678" v="178" actId="6549"/>
        <pc:sldMkLst>
          <pc:docMk/>
          <pc:sldMk cId="1955270806" sldId="669"/>
        </pc:sldMkLst>
        <pc:spChg chg="add mod">
          <ac:chgData name="Peña Lopez, Ismael" userId="0708b87f-5fa7-4e8f-9fbe-69b73a04a463" providerId="ADAL" clId="{74CF1C67-AA6C-416B-AFA6-42E8DB4C5E5A}" dt="2023-09-17T07:18:41.559" v="176" actId="1036"/>
          <ac:spMkLst>
            <pc:docMk/>
            <pc:sldMk cId="1955270806" sldId="669"/>
            <ac:spMk id="2" creationId="{017CCA7B-C8B0-7418-24A8-9B7A0015EB3C}"/>
          </ac:spMkLst>
        </pc:spChg>
        <pc:spChg chg="add mod">
          <ac:chgData name="Peña Lopez, Ismael" userId="0708b87f-5fa7-4e8f-9fbe-69b73a04a463" providerId="ADAL" clId="{74CF1C67-AA6C-416B-AFA6-42E8DB4C5E5A}" dt="2023-09-17T07:18:41.559" v="176" actId="1036"/>
          <ac:spMkLst>
            <pc:docMk/>
            <pc:sldMk cId="1955270806" sldId="669"/>
            <ac:spMk id="3" creationId="{6D273585-ACB9-02E6-D0A0-3BA633977479}"/>
          </ac:spMkLst>
        </pc:spChg>
        <pc:spChg chg="add mod">
          <ac:chgData name="Peña Lopez, Ismael" userId="0708b87f-5fa7-4e8f-9fbe-69b73a04a463" providerId="ADAL" clId="{74CF1C67-AA6C-416B-AFA6-42E8DB4C5E5A}" dt="2023-09-17T07:18:41.559" v="176" actId="1036"/>
          <ac:spMkLst>
            <pc:docMk/>
            <pc:sldMk cId="1955270806" sldId="669"/>
            <ac:spMk id="4" creationId="{340F1380-C15C-3C9C-CE53-F019F164583F}"/>
          </ac:spMkLst>
        </pc:spChg>
        <pc:spChg chg="mod">
          <ac:chgData name="Peña Lopez, Ismael" userId="0708b87f-5fa7-4e8f-9fbe-69b73a04a463" providerId="ADAL" clId="{74CF1C67-AA6C-416B-AFA6-42E8DB4C5E5A}" dt="2023-09-17T07:19:04.678" v="178" actId="6549"/>
          <ac:spMkLst>
            <pc:docMk/>
            <pc:sldMk cId="1955270806" sldId="669"/>
            <ac:spMk id="8195" creationId="{242E4BAE-8B7C-4A33-BE64-81EF189384BC}"/>
          </ac:spMkLst>
        </pc:spChg>
      </pc:sldChg>
      <pc:sldChg chg="modSp mod">
        <pc:chgData name="Peña Lopez, Ismael" userId="0708b87f-5fa7-4e8f-9fbe-69b73a04a463" providerId="ADAL" clId="{74CF1C67-AA6C-416B-AFA6-42E8DB4C5E5A}" dt="2023-09-17T07:21:26.037" v="226" actId="113"/>
        <pc:sldMkLst>
          <pc:docMk/>
          <pc:sldMk cId="735583199" sldId="735"/>
        </pc:sldMkLst>
        <pc:spChg chg="mod">
          <ac:chgData name="Peña Lopez, Ismael" userId="0708b87f-5fa7-4e8f-9fbe-69b73a04a463" providerId="ADAL" clId="{74CF1C67-AA6C-416B-AFA6-42E8DB4C5E5A}" dt="2023-09-17T07:21:26.037" v="226" actId="113"/>
          <ac:spMkLst>
            <pc:docMk/>
            <pc:sldMk cId="735583199" sldId="735"/>
            <ac:spMk id="33" creationId="{DD735996-ED7F-DA2C-A621-E729AA4B74B3}"/>
          </ac:spMkLst>
        </pc:spChg>
      </pc:sldChg>
    </pc:docChg>
  </pc:docChgLst>
  <pc:docChgLst>
    <pc:chgData name="Peña Lopez, Ismael" userId="0708b87f-5fa7-4e8f-9fbe-69b73a04a463" providerId="ADAL" clId="{5CDBF858-0174-45DE-AA68-B1A1691B24CE}"/>
    <pc:docChg chg="modSld">
      <pc:chgData name="Peña Lopez, Ismael" userId="0708b87f-5fa7-4e8f-9fbe-69b73a04a463" providerId="ADAL" clId="{5CDBF858-0174-45DE-AA68-B1A1691B24CE}" dt="2023-11-02T13:51:46.105" v="24" actId="20577"/>
      <pc:docMkLst>
        <pc:docMk/>
      </pc:docMkLst>
      <pc:sldChg chg="modSp mod">
        <pc:chgData name="Peña Lopez, Ismael" userId="0708b87f-5fa7-4e8f-9fbe-69b73a04a463" providerId="ADAL" clId="{5CDBF858-0174-45DE-AA68-B1A1691B24CE}" dt="2023-11-02T13:51:31.558" v="3" actId="20577"/>
        <pc:sldMkLst>
          <pc:docMk/>
          <pc:sldMk cId="0" sldId="256"/>
        </pc:sldMkLst>
        <pc:spChg chg="mod">
          <ac:chgData name="Peña Lopez, Ismael" userId="0708b87f-5fa7-4e8f-9fbe-69b73a04a463" providerId="ADAL" clId="{5CDBF858-0174-45DE-AA68-B1A1691B24CE}" dt="2023-11-02T13:51:29.021" v="1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5CDBF858-0174-45DE-AA68-B1A1691B24CE}" dt="2023-11-02T13:51:19.719" v="0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5CDBF858-0174-45DE-AA68-B1A1691B24CE}" dt="2023-11-02T13:51:31.558" v="3" actId="20577"/>
          <ac:spMkLst>
            <pc:docMk/>
            <pc:sldMk cId="0" sldId="256"/>
            <ac:spMk id="6147" creationId="{980A580B-81E3-4D1A-9F09-41AC67B1DEEB}"/>
          </ac:spMkLst>
        </pc:spChg>
      </pc:sldChg>
      <pc:sldChg chg="modSp mod">
        <pc:chgData name="Peña Lopez, Ismael" userId="0708b87f-5fa7-4e8f-9fbe-69b73a04a463" providerId="ADAL" clId="{5CDBF858-0174-45DE-AA68-B1A1691B24CE}" dt="2023-11-02T13:51:46.105" v="24" actId="20577"/>
        <pc:sldMkLst>
          <pc:docMk/>
          <pc:sldMk cId="1878264845" sldId="757"/>
        </pc:sldMkLst>
        <pc:spChg chg="mod">
          <ac:chgData name="Peña Lopez, Ismael" userId="0708b87f-5fa7-4e8f-9fbe-69b73a04a463" providerId="ADAL" clId="{5CDBF858-0174-45DE-AA68-B1A1691B24CE}" dt="2023-11-02T13:51:46.105" v="24" actId="20577"/>
          <ac:spMkLst>
            <pc:docMk/>
            <pc:sldMk cId="1878264845" sldId="757"/>
            <ac:spMk id="9" creationId="{6A060DCC-0B34-5529-F7BB-3B7BB64413DB}"/>
          </ac:spMkLst>
        </pc:spChg>
      </pc:sldChg>
    </pc:docChg>
  </pc:docChgLst>
  <pc:docChgLst>
    <pc:chgData name="Peña Lopez, Ismael" userId="0708b87f-5fa7-4e8f-9fbe-69b73a04a463" providerId="ADAL" clId="{030FECD5-5B57-4CF9-BC45-24D188F8B66A}"/>
    <pc:docChg chg="undo custSel modSld sldOrd">
      <pc:chgData name="Peña Lopez, Ismael" userId="0708b87f-5fa7-4e8f-9fbe-69b73a04a463" providerId="ADAL" clId="{030FECD5-5B57-4CF9-BC45-24D188F8B66A}" dt="2023-01-17T19:39:02.386" v="921"/>
      <pc:docMkLst>
        <pc:docMk/>
      </pc:docMkLst>
      <pc:sldChg chg="addSp delSp modSp mod modAnim">
        <pc:chgData name="Peña Lopez, Ismael" userId="0708b87f-5fa7-4e8f-9fbe-69b73a04a463" providerId="ADAL" clId="{030FECD5-5B57-4CF9-BC45-24D188F8B66A}" dt="2023-01-17T18:45:10.002" v="584"/>
        <pc:sldMkLst>
          <pc:docMk/>
          <pc:sldMk cId="162977917" sldId="671"/>
        </pc:sldMkLst>
        <pc:spChg chg="add 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2" creationId="{8F6732DD-6AEC-B00F-F02E-12FF08A5B19D}"/>
          </ac:spMkLst>
        </pc:spChg>
        <pc:spChg chg="add 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12" creationId="{DF5E3A6F-C930-4D43-FA2D-760F575B3208}"/>
          </ac:spMkLst>
        </pc:spChg>
        <pc:spChg chg="mod">
          <ac:chgData name="Peña Lopez, Ismael" userId="0708b87f-5fa7-4e8f-9fbe-69b73a04a463" providerId="ADAL" clId="{030FECD5-5B57-4CF9-BC45-24D188F8B66A}" dt="2023-01-17T18:44:30.505" v="577" actId="164"/>
          <ac:spMkLst>
            <pc:docMk/>
            <pc:sldMk cId="162977917" sldId="671"/>
            <ac:spMk id="46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47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8:43:48.703" v="572" actId="164"/>
          <ac:spMkLst>
            <pc:docMk/>
            <pc:sldMk cId="162977917" sldId="671"/>
            <ac:spMk id="48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8:43:01.373" v="569" actId="164"/>
          <ac:spMkLst>
            <pc:docMk/>
            <pc:sldMk cId="162977917" sldId="671"/>
            <ac:spMk id="51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64" creationId="{BA7E293C-A5C3-E72B-7163-C298632A7689}"/>
          </ac:spMkLst>
        </pc:spChg>
        <pc:spChg chg="add mod">
          <ac:chgData name="Peña Lopez, Ismael" userId="0708b87f-5fa7-4e8f-9fbe-69b73a04a463" providerId="ADAL" clId="{030FECD5-5B57-4CF9-BC45-24D188F8B66A}" dt="2023-01-17T18:44:30.505" v="577" actId="164"/>
          <ac:spMkLst>
            <pc:docMk/>
            <pc:sldMk cId="162977917" sldId="671"/>
            <ac:spMk id="68" creationId="{0C940006-C3AF-9B07-EF7A-13F79B3F8226}"/>
          </ac:spMkLst>
        </pc:spChg>
        <pc:spChg chg="mod">
          <ac:chgData name="Peña Lopez, Ismael" userId="0708b87f-5fa7-4e8f-9fbe-69b73a04a463" providerId="ADAL" clId="{030FECD5-5B57-4CF9-BC45-24D188F8B66A}" dt="2023-01-17T18:44:30.505" v="577" actId="164"/>
          <ac:spMkLst>
            <pc:docMk/>
            <pc:sldMk cId="162977917" sldId="671"/>
            <ac:spMk id="97" creationId="{79CAABE9-E753-DDA4-3434-606552AD2069}"/>
          </ac:spMkLst>
        </pc:spChg>
        <pc:grpChg chg="add mod">
          <ac:chgData name="Peña Lopez, Ismael" userId="0708b87f-5fa7-4e8f-9fbe-69b73a04a463" providerId="ADAL" clId="{030FECD5-5B57-4CF9-BC45-24D188F8B66A}" dt="2023-01-17T18:43:01.373" v="569" actId="164"/>
          <ac:grpSpMkLst>
            <pc:docMk/>
            <pc:sldMk cId="162977917" sldId="671"/>
            <ac:grpSpMk id="80" creationId="{973DD421-7BC0-62F4-6D1B-403802CD5237}"/>
          </ac:grpSpMkLst>
        </pc:grpChg>
        <pc:grpChg chg="add mod">
          <ac:chgData name="Peña Lopez, Ismael" userId="0708b87f-5fa7-4e8f-9fbe-69b73a04a463" providerId="ADAL" clId="{030FECD5-5B57-4CF9-BC45-24D188F8B66A}" dt="2023-01-17T18:43:48.703" v="572" actId="164"/>
          <ac:grpSpMkLst>
            <pc:docMk/>
            <pc:sldMk cId="162977917" sldId="671"/>
            <ac:grpSpMk id="82" creationId="{7BE10262-F996-874A-E5B1-6D9100548783}"/>
          </ac:grpSpMkLst>
        </pc:grpChg>
        <pc:grpChg chg="add mod">
          <ac:chgData name="Peña Lopez, Ismael" userId="0708b87f-5fa7-4e8f-9fbe-69b73a04a463" providerId="ADAL" clId="{030FECD5-5B57-4CF9-BC45-24D188F8B66A}" dt="2023-01-17T18:44:30.505" v="577" actId="164"/>
          <ac:grpSpMkLst>
            <pc:docMk/>
            <pc:sldMk cId="162977917" sldId="671"/>
            <ac:grpSpMk id="83" creationId="{D26FBD4F-1A96-45C7-086E-607C17D83585}"/>
          </ac:grpSpMkLst>
        </pc:grpChg>
        <pc:grpChg chg="add mod">
          <ac:chgData name="Peña Lopez, Ismael" userId="0708b87f-5fa7-4e8f-9fbe-69b73a04a463" providerId="ADAL" clId="{030FECD5-5B57-4CF9-BC45-24D188F8B66A}" dt="2023-01-17T18:44:54.063" v="580" actId="164"/>
          <ac:grpSpMkLst>
            <pc:docMk/>
            <pc:sldMk cId="162977917" sldId="671"/>
            <ac:grpSpMk id="84" creationId="{AB14F4F4-8D94-2728-F4B3-8DD45F2948F5}"/>
          </ac:grpSpMkLst>
        </pc:grpChg>
        <pc:cxnChg chg="add del mod">
          <ac:chgData name="Peña Lopez, Ismael" userId="0708b87f-5fa7-4e8f-9fbe-69b73a04a463" providerId="ADAL" clId="{030FECD5-5B57-4CF9-BC45-24D188F8B66A}" dt="2023-01-17T17:47:35.668" v="436" actId="478"/>
          <ac:cxnSpMkLst>
            <pc:docMk/>
            <pc:sldMk cId="162977917" sldId="671"/>
            <ac:cxnSpMk id="9" creationId="{F4F4A6B2-2A17-502E-4C86-59899BBA885D}"/>
          </ac:cxnSpMkLst>
        </pc:cxnChg>
        <pc:cxnChg chg="add mod">
          <ac:chgData name="Peña Lopez, Ismael" userId="0708b87f-5fa7-4e8f-9fbe-69b73a04a463" providerId="ADAL" clId="{030FECD5-5B57-4CF9-BC45-24D188F8B66A}" dt="2023-01-17T18:44:54.063" v="580" actId="164"/>
          <ac:cxnSpMkLst>
            <pc:docMk/>
            <pc:sldMk cId="162977917" sldId="671"/>
            <ac:cxnSpMk id="16" creationId="{F445E756-87AE-2BCA-2238-35984F312CEF}"/>
          </ac:cxnSpMkLst>
        </pc:cxnChg>
        <pc:cxnChg chg="add mod">
          <ac:chgData name="Peña Lopez, Ismael" userId="0708b87f-5fa7-4e8f-9fbe-69b73a04a463" providerId="ADAL" clId="{030FECD5-5B57-4CF9-BC45-24D188F8B66A}" dt="2023-01-17T18:44:54.063" v="580" actId="164"/>
          <ac:cxnSpMkLst>
            <pc:docMk/>
            <pc:sldMk cId="162977917" sldId="671"/>
            <ac:cxnSpMk id="20" creationId="{EA75B0CA-B24E-E91A-47CE-1F03D211DCE4}"/>
          </ac:cxnSpMkLst>
        </pc:cxnChg>
        <pc:cxnChg chg="add mod">
          <ac:chgData name="Peña Lopez, Ismael" userId="0708b87f-5fa7-4e8f-9fbe-69b73a04a463" providerId="ADAL" clId="{030FECD5-5B57-4CF9-BC45-24D188F8B66A}" dt="2023-01-17T18:43:01.373" v="569" actId="164"/>
          <ac:cxnSpMkLst>
            <pc:docMk/>
            <pc:sldMk cId="162977917" sldId="671"/>
            <ac:cxnSpMk id="23" creationId="{8BC1DB0A-9B68-C85E-238A-FDFA11479CB7}"/>
          </ac:cxnSpMkLst>
        </pc:cxnChg>
        <pc:cxnChg chg="add mod">
          <ac:chgData name="Peña Lopez, Ismael" userId="0708b87f-5fa7-4e8f-9fbe-69b73a04a463" providerId="ADAL" clId="{030FECD5-5B57-4CF9-BC45-24D188F8B66A}" dt="2023-01-17T18:43:01.373" v="569" actId="164"/>
          <ac:cxnSpMkLst>
            <pc:docMk/>
            <pc:sldMk cId="162977917" sldId="671"/>
            <ac:cxnSpMk id="29" creationId="{8FD03BC7-97BE-B2B0-18B5-C989E65B8536}"/>
          </ac:cxnSpMkLst>
        </pc:cxnChg>
        <pc:cxnChg chg="add mod">
          <ac:chgData name="Peña Lopez, Ismael" userId="0708b87f-5fa7-4e8f-9fbe-69b73a04a463" providerId="ADAL" clId="{030FECD5-5B57-4CF9-BC45-24D188F8B66A}" dt="2023-01-17T18:43:48.703" v="572" actId="164"/>
          <ac:cxnSpMkLst>
            <pc:docMk/>
            <pc:sldMk cId="162977917" sldId="671"/>
            <ac:cxnSpMk id="32" creationId="{DDA8A61E-2C28-532F-D55D-534949FC7FB9}"/>
          </ac:cxnSpMkLst>
        </pc:cxnChg>
        <pc:cxnChg chg="mod">
          <ac:chgData name="Peña Lopez, Ismael" userId="0708b87f-5fa7-4e8f-9fbe-69b73a04a463" providerId="ADAL" clId="{030FECD5-5B57-4CF9-BC45-24D188F8B66A}" dt="2023-01-17T18:43:48.703" v="572" actId="164"/>
          <ac:cxnSpMkLst>
            <pc:docMk/>
            <pc:sldMk cId="162977917" sldId="671"/>
            <ac:cxnSpMk id="55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4:54.063" v="580" actId="164"/>
          <ac:cxnSpMkLst>
            <pc:docMk/>
            <pc:sldMk cId="162977917" sldId="671"/>
            <ac:cxnSpMk id="63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67" creationId="{85E7C9F0-0CEB-7C1A-BC5E-780AD3CAA2EA}"/>
          </ac:cxnSpMkLst>
        </pc:cxnChg>
        <pc:cxnChg chg="add 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69" creationId="{87DC9DF7-FCE1-3A07-65B8-EC653FB4F0EC}"/>
          </ac:cxnSpMkLst>
        </pc:cxnChg>
        <pc:cxnChg chg="add mod or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72" creationId="{803A6ADE-5107-399E-DEE1-90A67D6B0EAE}"/>
          </ac:cxnSpMkLst>
        </pc:cxnChg>
        <pc:cxnChg chg="add 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75" creationId="{E72C6EBA-F943-915C-BB71-F8E25424AA82}"/>
          </ac:cxnSpMkLst>
        </pc:cxnChg>
        <pc:cxnChg chg="del mod">
          <ac:chgData name="Peña Lopez, Ismael" userId="0708b87f-5fa7-4e8f-9fbe-69b73a04a463" providerId="ADAL" clId="{030FECD5-5B57-4CF9-BC45-24D188F8B66A}" dt="2023-01-17T17:50:31.991" v="511" actId="478"/>
          <ac:cxnSpMkLst>
            <pc:docMk/>
            <pc:sldMk cId="162977917" sldId="671"/>
            <ac:cxnSpMk id="77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78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81" creationId="{1F7F7B5E-3B18-6427-9EB0-1DB3EADE66ED}"/>
          </ac:cxnSpMkLst>
        </pc:cxnChg>
        <pc:cxnChg chg="del mod">
          <ac:chgData name="Peña Lopez, Ismael" userId="0708b87f-5fa7-4e8f-9fbe-69b73a04a463" providerId="ADAL" clId="{030FECD5-5B57-4CF9-BC45-24D188F8B66A}" dt="2023-01-17T17:50:10.778" v="505" actId="478"/>
          <ac:cxnSpMkLst>
            <pc:docMk/>
            <pc:sldMk cId="162977917" sldId="671"/>
            <ac:cxnSpMk id="93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3:01.373" v="569" actId="164"/>
          <ac:cxnSpMkLst>
            <pc:docMk/>
            <pc:sldMk cId="162977917" sldId="671"/>
            <ac:cxnSpMk id="99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104" creationId="{1F7F7B5E-3B18-6427-9EB0-1DB3EADE66ED}"/>
          </ac:cxnSpMkLst>
        </pc:cxnChg>
        <pc:cxnChg chg="del mod">
          <ac:chgData name="Peña Lopez, Ismael" userId="0708b87f-5fa7-4e8f-9fbe-69b73a04a463" providerId="ADAL" clId="{030FECD5-5B57-4CF9-BC45-24D188F8B66A}" dt="2023-01-17T17:50:00.842" v="501" actId="478"/>
          <ac:cxnSpMkLst>
            <pc:docMk/>
            <pc:sldMk cId="162977917" sldId="671"/>
            <ac:cxnSpMk id="111" creationId="{85E7C9F0-0CEB-7C1A-BC5E-780AD3CAA2EA}"/>
          </ac:cxnSpMkLst>
        </pc:cxnChg>
      </pc:sldChg>
      <pc:sldChg chg="addSp delSp modSp mod modAnim">
        <pc:chgData name="Peña Lopez, Ismael" userId="0708b87f-5fa7-4e8f-9fbe-69b73a04a463" providerId="ADAL" clId="{030FECD5-5B57-4CF9-BC45-24D188F8B66A}" dt="2023-01-17T19:39:02.386" v="921"/>
        <pc:sldMkLst>
          <pc:docMk/>
          <pc:sldMk cId="1127176069" sldId="673"/>
        </pc:sldMkLst>
        <pc:spChg chg="add 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2" creationId="{95A7759F-FC46-E183-C9B9-6CBB7932C899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3" creationId="{52936BE1-2E57-20E3-B491-F65BB27C9994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4" creationId="{4135CA12-26AD-A753-F959-76698A2958AB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5" creationId="{7F0E0678-B31C-36FD-9FF5-0008D003F2C5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6" creationId="{A09717A0-F999-6DCC-FBDF-30F35E523248}"/>
          </ac:spMkLst>
        </pc:spChg>
        <pc:spChg chg="add 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11" creationId="{697192C3-0A12-C36E-5235-3DA7D9F9E8C9}"/>
          </ac:spMkLst>
        </pc:spChg>
        <pc:spChg chg="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19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20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21" creationId="{9C6404B8-DFCC-08E8-3351-16AF5FCCCF61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22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3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4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5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6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2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28" creationId="{8ADD00A0-B764-0924-2151-6154CA842431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2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3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31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32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33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3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35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3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3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3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3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4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2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3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4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4:00.249" v="231" actId="478"/>
          <ac:spMkLst>
            <pc:docMk/>
            <pc:sldMk cId="1127176069" sldId="673"/>
            <ac:spMk id="45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4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4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5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5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5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55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5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5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58" creationId="{DB78C3AD-AA61-D2A9-1594-F56E633B009D}"/>
          </ac:spMkLst>
        </pc:spChg>
        <pc:grpChg chg="add mod">
          <ac:chgData name="Peña Lopez, Ismael" userId="0708b87f-5fa7-4e8f-9fbe-69b73a04a463" providerId="ADAL" clId="{030FECD5-5B57-4CF9-BC45-24D188F8B66A}" dt="2023-01-17T19:33:54.173" v="842" actId="164"/>
          <ac:grpSpMkLst>
            <pc:docMk/>
            <pc:sldMk cId="1127176069" sldId="673"/>
            <ac:grpSpMk id="7" creationId="{E3770EE6-BB55-8BBA-6E32-2D91A9B59475}"/>
          </ac:grpSpMkLst>
        </pc:grpChg>
        <pc:grpChg chg="add mod">
          <ac:chgData name="Peña Lopez, Ismael" userId="0708b87f-5fa7-4e8f-9fbe-69b73a04a463" providerId="ADAL" clId="{030FECD5-5B57-4CF9-BC45-24D188F8B66A}" dt="2023-01-17T19:34:04.071" v="843" actId="164"/>
          <ac:grpSpMkLst>
            <pc:docMk/>
            <pc:sldMk cId="1127176069" sldId="673"/>
            <ac:grpSpMk id="8" creationId="{E97447CA-6762-47FA-2ADD-0E7973E15FCD}"/>
          </ac:grpSpMkLst>
        </pc:grpChg>
        <pc:grpChg chg="add mod">
          <ac:chgData name="Peña Lopez, Ismael" userId="0708b87f-5fa7-4e8f-9fbe-69b73a04a463" providerId="ADAL" clId="{030FECD5-5B57-4CF9-BC45-24D188F8B66A}" dt="2023-01-17T19:34:12.813" v="844" actId="164"/>
          <ac:grpSpMkLst>
            <pc:docMk/>
            <pc:sldMk cId="1127176069" sldId="673"/>
            <ac:grpSpMk id="9" creationId="{79AF8236-285A-D9B4-DE2A-3081D259A2A8}"/>
          </ac:grpSpMkLst>
        </pc:grpChg>
        <pc:grpChg chg="add mod">
          <ac:chgData name="Peña Lopez, Ismael" userId="0708b87f-5fa7-4e8f-9fbe-69b73a04a463" providerId="ADAL" clId="{030FECD5-5B57-4CF9-BC45-24D188F8B66A}" dt="2023-01-17T19:34:31.220" v="846" actId="164"/>
          <ac:grpSpMkLst>
            <pc:docMk/>
            <pc:sldMk cId="1127176069" sldId="673"/>
            <ac:grpSpMk id="10" creationId="{9E80D612-D494-2FBF-94CC-A0AED3B92DCC}"/>
          </ac:grpSpMkLst>
        </pc:grpChg>
        <pc:grpChg chg="add mod">
          <ac:chgData name="Peña Lopez, Ismael" userId="0708b87f-5fa7-4e8f-9fbe-69b73a04a463" providerId="ADAL" clId="{030FECD5-5B57-4CF9-BC45-24D188F8B66A}" dt="2023-01-17T19:35:25.506" v="879" actId="164"/>
          <ac:grpSpMkLst>
            <pc:docMk/>
            <pc:sldMk cId="1127176069" sldId="673"/>
            <ac:grpSpMk id="12" creationId="{BA23F135-6B97-338A-6043-A68C93107D64}"/>
          </ac:grpSpMkLst>
        </pc:grpChg>
        <pc:grpChg chg="add mod">
          <ac:chgData name="Peña Lopez, Ismael" userId="0708b87f-5fa7-4e8f-9fbe-69b73a04a463" providerId="ADAL" clId="{030FECD5-5B57-4CF9-BC45-24D188F8B66A}" dt="2023-01-17T19:35:37.033" v="880" actId="164"/>
          <ac:grpSpMkLst>
            <pc:docMk/>
            <pc:sldMk cId="1127176069" sldId="673"/>
            <ac:grpSpMk id="13" creationId="{9300509F-D5D9-7212-C360-C6D4D3C3CBDF}"/>
          </ac:grpSpMkLst>
        </pc:grpChg>
        <pc:grpChg chg="add mod">
          <ac:chgData name="Peña Lopez, Ismael" userId="0708b87f-5fa7-4e8f-9fbe-69b73a04a463" providerId="ADAL" clId="{030FECD5-5B57-4CF9-BC45-24D188F8B66A}" dt="2023-01-17T19:36:30.164" v="893" actId="164"/>
          <ac:grpSpMkLst>
            <pc:docMk/>
            <pc:sldMk cId="1127176069" sldId="673"/>
            <ac:grpSpMk id="14" creationId="{DCAF94F9-F8FB-D81D-583C-69F67B7C47A7}"/>
          </ac:grpSpMkLst>
        </pc:grpChg>
      </pc:sldChg>
      <pc:sldChg chg="addSp delSp modSp mod modAnim">
        <pc:chgData name="Peña Lopez, Ismael" userId="0708b87f-5fa7-4e8f-9fbe-69b73a04a463" providerId="ADAL" clId="{030FECD5-5B57-4CF9-BC45-24D188F8B66A}" dt="2023-01-17T19:19:39.772" v="720" actId="962"/>
        <pc:sldMkLst>
          <pc:docMk/>
          <pc:sldMk cId="3509686029" sldId="674"/>
        </pc:sldMkLst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2" creationId="{8ADD00A0-B764-0924-2151-6154CA842431}"/>
          </ac:spMkLst>
        </pc:spChg>
        <pc:spChg chg="mod">
          <ac:chgData name="Peña Lopez, Ismael" userId="0708b87f-5fa7-4e8f-9fbe-69b73a04a463" providerId="ADAL" clId="{030FECD5-5B57-4CF9-BC45-24D188F8B66A}" dt="2023-01-17T18:52:30.310" v="609" actId="478"/>
          <ac:spMkLst>
            <pc:docMk/>
            <pc:sldMk cId="3509686029" sldId="674"/>
            <ac:spMk id="3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30" creationId="{F0ADFCFF-8F01-882E-0CDA-48A0012434AE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32" creationId="{3A7D5F8C-BAC6-1BA3-8677-80762764ECD1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33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36" creationId="{C36AF2A2-BC98-158C-4A0F-3CFA0BD9A113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43" creationId="{9D17A481-4D55-27E1-70DE-CC7DC9A40A6B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47" creationId="{1184AA67-78C1-9174-1C0A-F0DA8E9486D6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49" creationId="{CDF6D1E4-C283-8990-F0EA-98E4DA803999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52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56" creationId="{9C6404B8-DFCC-08E8-3351-16AF5FCCCF61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83" creationId="{0A203DAF-ECAF-E4E6-0E1A-9365DD0EBDA7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84" creationId="{500B1F9C-2968-FC5A-AD8F-B16821BB7435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85" creationId="{8CDE2EB7-652B-7C98-4713-2866577F871E}"/>
          </ac:spMkLst>
        </pc:spChg>
        <pc:spChg chg="mod ord">
          <ac:chgData name="Peña Lopez, Ismael" userId="0708b87f-5fa7-4e8f-9fbe-69b73a04a463" providerId="ADAL" clId="{030FECD5-5B57-4CF9-BC45-24D188F8B66A}" dt="2023-01-17T19:02:00.280" v="642" actId="13244"/>
          <ac:spMkLst>
            <pc:docMk/>
            <pc:sldMk cId="3509686029" sldId="674"/>
            <ac:spMk id="86" creationId="{CEE9312A-9247-D8CB-5A4D-CB2DB71C1AF4}"/>
          </ac:spMkLst>
        </pc:spChg>
        <pc:spChg chg="mod">
          <ac:chgData name="Peña Lopez, Ismael" userId="0708b87f-5fa7-4e8f-9fbe-69b73a04a463" providerId="ADAL" clId="{030FECD5-5B57-4CF9-BC45-24D188F8B66A}" dt="2023-01-17T18:52:30.310" v="609" actId="478"/>
          <ac:spMkLst>
            <pc:docMk/>
            <pc:sldMk cId="3509686029" sldId="674"/>
            <ac:spMk id="8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92" creationId="{6DDE4C80-3DEC-C788-A5B5-AAAA5E425062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93" creationId="{64A162AF-2436-EA82-0AC7-A8CD83EB754A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94" creationId="{056AED6D-8B69-EC76-C84E-766D0F6E745D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95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96" creationId="{73960CB3-8113-F647-6132-54A63F292600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97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98" creationId="{E3B3E6BC-7752-C036-BA92-66367898E3AE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148" creationId="{DD427D92-DF1D-1629-1EB0-261C79707CF4}"/>
          </ac:spMkLst>
        </pc:spChg>
        <pc:spChg chg="mod ord">
          <ac:chgData name="Peña Lopez, Ismael" userId="0708b87f-5fa7-4e8f-9fbe-69b73a04a463" providerId="ADAL" clId="{030FECD5-5B57-4CF9-BC45-24D188F8B66A}" dt="2023-01-17T19:01:51.293" v="639" actId="13244"/>
          <ac:spMkLst>
            <pc:docMk/>
            <pc:sldMk cId="3509686029" sldId="674"/>
            <ac:spMk id="150" creationId="{69851A84-FD4D-9502-E6F2-3C79626BFB2F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159" creationId="{9B44EFAB-9A2C-A316-96B7-041307B1B885}"/>
          </ac:spMkLst>
        </pc:spChg>
        <pc:spChg chg="mod">
          <ac:chgData name="Peña Lopez, Ismael" userId="0708b87f-5fa7-4e8f-9fbe-69b73a04a463" providerId="ADAL" clId="{030FECD5-5B57-4CF9-BC45-24D188F8B66A}" dt="2023-01-17T19:01:57.177" v="641" actId="13244"/>
          <ac:spMkLst>
            <pc:docMk/>
            <pc:sldMk cId="3509686029" sldId="674"/>
            <ac:spMk id="12290" creationId="{7DB95E43-95AD-457F-AE17-170035F3CFB2}"/>
          </ac:spMkLst>
        </pc:spChg>
        <pc:spChg chg="mod">
          <ac:chgData name="Peña Lopez, Ismael" userId="0708b87f-5fa7-4e8f-9fbe-69b73a04a463" providerId="ADAL" clId="{030FECD5-5B57-4CF9-BC45-24D188F8B66A}" dt="2023-01-17T19:19:39.772" v="720" actId="962"/>
          <ac:spMkLst>
            <pc:docMk/>
            <pc:sldMk cId="3509686029" sldId="674"/>
            <ac:spMk id="12291" creationId="{9806CA15-7723-4C3D-9461-D8763A679EEF}"/>
          </ac:spMkLst>
        </pc:spChg>
        <pc:spChg chg="add del mod">
          <ac:chgData name="Peña Lopez, Ismael" userId="0708b87f-5fa7-4e8f-9fbe-69b73a04a463" providerId="ADAL" clId="{030FECD5-5B57-4CF9-BC45-24D188F8B66A}" dt="2023-01-17T18:52:34.119" v="610" actId="167"/>
          <ac:spMkLst>
            <pc:docMk/>
            <pc:sldMk cId="3509686029" sldId="674"/>
            <ac:spMk id="12343" creationId="{92F1DE97-B961-FAEA-34DF-E92F40C98ADA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12344" creationId="{9E053F38-2C0F-289E-1471-C16AB09D8EEE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12345" creationId="{4B09A40D-607C-EBAD-89D5-5684A540DB50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12366" creationId="{E2735DF7-B62D-67B1-323A-D77E10BFEF48}"/>
          </ac:spMkLst>
        </pc:spChg>
        <pc:grpChg chg="add mod">
          <ac:chgData name="Peña Lopez, Ismael" userId="0708b87f-5fa7-4e8f-9fbe-69b73a04a463" providerId="ADAL" clId="{030FECD5-5B57-4CF9-BC45-24D188F8B66A}" dt="2023-01-17T18:49:28.518" v="586" actId="164"/>
          <ac:grpSpMkLst>
            <pc:docMk/>
            <pc:sldMk cId="3509686029" sldId="674"/>
            <ac:grpSpMk id="7" creationId="{BE4F6D21-7438-5F23-F611-EEDE13E85F26}"/>
          </ac:grpSpMkLst>
        </pc:grpChg>
        <pc:grpChg chg="add mod">
          <ac:chgData name="Peña Lopez, Ismael" userId="0708b87f-5fa7-4e8f-9fbe-69b73a04a463" providerId="ADAL" clId="{030FECD5-5B57-4CF9-BC45-24D188F8B66A}" dt="2023-01-17T19:01:48.781" v="638" actId="13244"/>
          <ac:grpSpMkLst>
            <pc:docMk/>
            <pc:sldMk cId="3509686029" sldId="674"/>
            <ac:grpSpMk id="8" creationId="{ED66A318-351F-28C1-3C0D-9252AE81004E}"/>
          </ac:grpSpMkLst>
        </pc:grpChg>
        <pc:grpChg chg="add mod">
          <ac:chgData name="Peña Lopez, Ismael" userId="0708b87f-5fa7-4e8f-9fbe-69b73a04a463" providerId="ADAL" clId="{030FECD5-5B57-4CF9-BC45-24D188F8B66A}" dt="2023-01-17T19:01:47.549" v="637" actId="13244"/>
          <ac:grpSpMkLst>
            <pc:docMk/>
            <pc:sldMk cId="3509686029" sldId="674"/>
            <ac:grpSpMk id="9" creationId="{DC0B18D7-886D-DABC-52A3-639AE9DA8088}"/>
          </ac:grpSpMkLst>
        </pc:grpChg>
        <pc:grpChg chg="add mod">
          <ac:chgData name="Peña Lopez, Ismael" userId="0708b87f-5fa7-4e8f-9fbe-69b73a04a463" providerId="ADAL" clId="{030FECD5-5B57-4CF9-BC45-24D188F8B66A}" dt="2023-01-17T19:01:43.774" v="636" actId="13244"/>
          <ac:grpSpMkLst>
            <pc:docMk/>
            <pc:sldMk cId="3509686029" sldId="674"/>
            <ac:grpSpMk id="10" creationId="{BEC264C3-46E1-3967-6578-9BE928CAFDF6}"/>
          </ac:grpSpMkLst>
        </pc:grpChg>
        <pc:grpChg chg="add mod">
          <ac:chgData name="Peña Lopez, Ismael" userId="0708b87f-5fa7-4e8f-9fbe-69b73a04a463" providerId="ADAL" clId="{030FECD5-5B57-4CF9-BC45-24D188F8B66A}" dt="2023-01-17T19:00:16.880" v="625" actId="962"/>
          <ac:grpSpMkLst>
            <pc:docMk/>
            <pc:sldMk cId="3509686029" sldId="674"/>
            <ac:grpSpMk id="11" creationId="{F4DA5B57-7F3A-C587-B7EF-5D370CEB7797}"/>
          </ac:grpSpMkLst>
        </pc:grpChg>
        <pc:grpChg chg="add mod ord">
          <ac:chgData name="Peña Lopez, Ismael" userId="0708b87f-5fa7-4e8f-9fbe-69b73a04a463" providerId="ADAL" clId="{030FECD5-5B57-4CF9-BC45-24D188F8B66A}" dt="2023-01-17T19:01:53.591" v="640" actId="13244"/>
          <ac:grpSpMkLst>
            <pc:docMk/>
            <pc:sldMk cId="3509686029" sldId="674"/>
            <ac:grpSpMk id="12" creationId="{39FD1720-3481-1F78-1DC6-D8EBCC18D41A}"/>
          </ac:grpSpMkLst>
        </pc:grpChg>
        <pc:grpChg chg="add mod">
          <ac:chgData name="Peña Lopez, Ismael" userId="0708b87f-5fa7-4e8f-9fbe-69b73a04a463" providerId="ADAL" clId="{030FECD5-5B57-4CF9-BC45-24D188F8B66A}" dt="2023-01-17T19:00:43.949" v="628" actId="962"/>
          <ac:grpSpMkLst>
            <pc:docMk/>
            <pc:sldMk cId="3509686029" sldId="674"/>
            <ac:grpSpMk id="13" creationId="{F00947A0-3582-9079-523D-2B4B696666ED}"/>
          </ac:grpSpMkLst>
        </pc:grpChg>
        <pc:picChg chg="mod">
          <ac:chgData name="Peña Lopez, Ismael" userId="0708b87f-5fa7-4e8f-9fbe-69b73a04a463" providerId="ADAL" clId="{030FECD5-5B57-4CF9-BC45-24D188F8B66A}" dt="2023-01-17T19:01:19.387" v="632" actId="962"/>
          <ac:picMkLst>
            <pc:docMk/>
            <pc:sldMk cId="3509686029" sldId="674"/>
            <ac:picMk id="12292" creationId="{0BA558F7-CC56-4EBC-B994-0E63AAACD491}"/>
          </ac:picMkLst>
        </pc:picChg>
        <pc:cxnChg chg="mod">
          <ac:chgData name="Peña Lopez, Ismael" userId="0708b87f-5fa7-4e8f-9fbe-69b73a04a463" providerId="ADAL" clId="{030FECD5-5B57-4CF9-BC45-24D188F8B66A}" dt="2023-01-17T18:49:38.003" v="587" actId="164"/>
          <ac:cxnSpMkLst>
            <pc:docMk/>
            <pc:sldMk cId="3509686029" sldId="674"/>
            <ac:cxnSpMk id="87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8:52:30.310" v="609" actId="478"/>
          <ac:cxnSpMkLst>
            <pc:docMk/>
            <pc:sldMk cId="3509686029" sldId="674"/>
            <ac:cxnSpMk id="169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52:30.310" v="609" actId="478"/>
          <ac:cxnSpMkLst>
            <pc:docMk/>
            <pc:sldMk cId="3509686029" sldId="674"/>
            <ac:cxnSpMk id="175" creationId="{77E3B723-D9F6-E9AF-3978-97986A742685}"/>
          </ac:cxnSpMkLst>
        </pc:cxnChg>
        <pc:cxnChg chg="mod">
          <ac:chgData name="Peña Lopez, Ismael" userId="0708b87f-5fa7-4e8f-9fbe-69b73a04a463" providerId="ADAL" clId="{030FECD5-5B57-4CF9-BC45-24D188F8B66A}" dt="2023-01-17T18:49:38.003" v="587" actId="164"/>
          <ac:cxnSpMkLst>
            <pc:docMk/>
            <pc:sldMk cId="3509686029" sldId="674"/>
            <ac:cxnSpMk id="179" creationId="{A033D686-9714-C147-06A2-393ED363F7F2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88" creationId="{F5CD51C3-37A2-BC2C-B5EA-3914F465264C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01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04" creationId="{A8ADE414-73AE-CDA9-31A7-06DFE729249B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07" creationId="{4331A7EC-91E4-5ADA-4A17-DA7EDA97E9CD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10" creationId="{F8F7C280-0FDC-1FF4-6F16-CA3DC09F101B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13" creationId="{33F437D5-A046-7099-A33F-1C84EC2AA396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16" creationId="{B257DCEB-651D-650B-457B-8D47B2E50EA0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19" creationId="{8A0F15CA-87C7-5E20-AA58-7CCEE7C54129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33" creationId="{54BED12C-6093-C0C3-8229-4A73AB35A8F9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36" creationId="{6E89004E-11A0-D17D-A7AE-FBBDAE5A5049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59" creationId="{0BB073A4-E539-5546-69BF-FC6E0C449A38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67" creationId="{F43BF75C-ED7F-C61F-EB6B-D3B5204D180F}"/>
          </ac:cxnSpMkLst>
        </pc:cxnChg>
      </pc:sldChg>
      <pc:sldChg chg="addSp delSp modSp mod modAnim">
        <pc:chgData name="Peña Lopez, Ismael" userId="0708b87f-5fa7-4e8f-9fbe-69b73a04a463" providerId="ADAL" clId="{030FECD5-5B57-4CF9-BC45-24D188F8B66A}" dt="2023-01-17T19:20:12.845" v="726"/>
        <pc:sldMkLst>
          <pc:docMk/>
          <pc:sldMk cId="598931479" sldId="677"/>
        </pc:sldMkLst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2" creationId="{8ADD00A0-B764-0924-2151-6154CA842431}"/>
          </ac:spMkLst>
        </pc:spChg>
        <pc:spChg chg="mod topLvl">
          <ac:chgData name="Peña Lopez, Ismael" userId="0708b87f-5fa7-4e8f-9fbe-69b73a04a463" providerId="ADAL" clId="{030FECD5-5B57-4CF9-BC45-24D188F8B66A}" dt="2023-01-17T19:14:47.374" v="684" actId="164"/>
          <ac:spMkLst>
            <pc:docMk/>
            <pc:sldMk cId="598931479" sldId="677"/>
            <ac:spMk id="3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9:18:37.809" v="710" actId="164"/>
          <ac:spMkLst>
            <pc:docMk/>
            <pc:sldMk cId="598931479" sldId="677"/>
            <ac:spMk id="19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12:38.638" v="666" actId="164"/>
          <ac:spMkLst>
            <pc:docMk/>
            <pc:sldMk cId="598931479" sldId="677"/>
            <ac:spMk id="52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13:17.150" v="670" actId="164"/>
          <ac:spMkLst>
            <pc:docMk/>
            <pc:sldMk cId="598931479" sldId="677"/>
            <ac:spMk id="56" creationId="{9C6404B8-DFCC-08E8-3351-16AF5FCCCF61}"/>
          </ac:spMkLst>
        </pc:spChg>
        <pc:spChg chg="mod">
          <ac:chgData name="Peña Lopez, Ismael" userId="0708b87f-5fa7-4e8f-9fbe-69b73a04a463" providerId="ADAL" clId="{030FECD5-5B57-4CF9-BC45-24D188F8B66A}" dt="2023-01-17T19:18:37.809" v="710" actId="164"/>
          <ac:spMkLst>
            <pc:docMk/>
            <pc:sldMk cId="598931479" sldId="677"/>
            <ac:spMk id="64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9:18:54.853" v="712" actId="164"/>
          <ac:spMkLst>
            <pc:docMk/>
            <pc:sldMk cId="598931479" sldId="677"/>
            <ac:spMk id="65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9:18:37.809" v="710" actId="164"/>
          <ac:spMkLst>
            <pc:docMk/>
            <pc:sldMk cId="598931479" sldId="677"/>
            <ac:spMk id="73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18:54.853" v="712" actId="164"/>
          <ac:spMkLst>
            <pc:docMk/>
            <pc:sldMk cId="598931479" sldId="677"/>
            <ac:spMk id="76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83" creationId="{0A203DAF-ECAF-E4E6-0E1A-9365DD0EBDA7}"/>
          </ac:spMkLst>
        </pc:spChg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84" creationId="{500B1F9C-2968-FC5A-AD8F-B16821BB7435}"/>
          </ac:spMkLst>
        </pc:spChg>
        <pc:spChg chg="mod ord topLvl">
          <ac:chgData name="Peña Lopez, Ismael" userId="0708b87f-5fa7-4e8f-9fbe-69b73a04a463" providerId="ADAL" clId="{030FECD5-5B57-4CF9-BC45-24D188F8B66A}" dt="2023-01-17T19:15:25.797" v="690" actId="13244"/>
          <ac:spMkLst>
            <pc:docMk/>
            <pc:sldMk cId="598931479" sldId="677"/>
            <ac:spMk id="86" creationId="{CEE9312A-9247-D8CB-5A4D-CB2DB71C1AF4}"/>
          </ac:spMkLst>
        </pc:spChg>
        <pc:spChg chg="mod">
          <ac:chgData name="Peña Lopez, Ismael" userId="0708b87f-5fa7-4e8f-9fbe-69b73a04a463" providerId="ADAL" clId="{030FECD5-5B57-4CF9-BC45-24D188F8B66A}" dt="2023-01-17T19:10:39.898" v="645" actId="164"/>
          <ac:spMkLst>
            <pc:docMk/>
            <pc:sldMk cId="598931479" sldId="677"/>
            <ac:spMk id="8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12:38.638" v="666" actId="164"/>
          <ac:spMkLst>
            <pc:docMk/>
            <pc:sldMk cId="598931479" sldId="677"/>
            <ac:spMk id="94" creationId="{056AED6D-8B69-EC76-C84E-766D0F6E745D}"/>
          </ac:spMkLst>
        </pc:spChg>
        <pc:spChg chg="mod">
          <ac:chgData name="Peña Lopez, Ismael" userId="0708b87f-5fa7-4e8f-9fbe-69b73a04a463" providerId="ADAL" clId="{030FECD5-5B57-4CF9-BC45-24D188F8B66A}" dt="2023-01-17T19:10:39.898" v="645" actId="164"/>
          <ac:spMkLst>
            <pc:docMk/>
            <pc:sldMk cId="598931479" sldId="677"/>
            <ac:spMk id="95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9:13:17.150" v="670" actId="164"/>
          <ac:spMkLst>
            <pc:docMk/>
            <pc:sldMk cId="598931479" sldId="677"/>
            <ac:spMk id="96" creationId="{73960CB3-8113-F647-6132-54A63F292600}"/>
          </ac:spMkLst>
        </pc:spChg>
        <pc:spChg chg="mod">
          <ac:chgData name="Peña Lopez, Ismael" userId="0708b87f-5fa7-4e8f-9fbe-69b73a04a463" providerId="ADAL" clId="{030FECD5-5B57-4CF9-BC45-24D188F8B66A}" dt="2023-01-17T19:13:17.150" v="670" actId="164"/>
          <ac:spMkLst>
            <pc:docMk/>
            <pc:sldMk cId="598931479" sldId="677"/>
            <ac:spMk id="97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9:10:39.898" v="645" actId="164"/>
          <ac:spMkLst>
            <pc:docMk/>
            <pc:sldMk cId="598931479" sldId="677"/>
            <ac:spMk id="98" creationId="{E3B3E6BC-7752-C036-BA92-66367898E3AE}"/>
          </ac:spMkLst>
        </pc:spChg>
        <pc:spChg chg="mod">
          <ac:chgData name="Peña Lopez, Ismael" userId="0708b87f-5fa7-4e8f-9fbe-69b73a04a463" providerId="ADAL" clId="{030FECD5-5B57-4CF9-BC45-24D188F8B66A}" dt="2023-01-17T19:12:38.638" v="666" actId="164"/>
          <ac:spMkLst>
            <pc:docMk/>
            <pc:sldMk cId="598931479" sldId="677"/>
            <ac:spMk id="148" creationId="{DD427D92-DF1D-1629-1EB0-261C79707CF4}"/>
          </ac:spMkLst>
        </pc:spChg>
        <pc:spChg chg="mod">
          <ac:chgData name="Peña Lopez, Ismael" userId="0708b87f-5fa7-4e8f-9fbe-69b73a04a463" providerId="ADAL" clId="{030FECD5-5B57-4CF9-BC45-24D188F8B66A}" dt="2023-01-17T19:19:30.045" v="719" actId="962"/>
          <ac:spMkLst>
            <pc:docMk/>
            <pc:sldMk cId="598931479" sldId="677"/>
            <ac:spMk id="12290" creationId="{7DB95E43-95AD-457F-AE17-170035F3CFB2}"/>
          </ac:spMkLst>
        </pc:spChg>
        <pc:spChg chg="mod">
          <ac:chgData name="Peña Lopez, Ismael" userId="0708b87f-5fa7-4e8f-9fbe-69b73a04a463" providerId="ADAL" clId="{030FECD5-5B57-4CF9-BC45-24D188F8B66A}" dt="2023-01-17T19:19:27.934" v="718" actId="962"/>
          <ac:spMkLst>
            <pc:docMk/>
            <pc:sldMk cId="598931479" sldId="677"/>
            <ac:spMk id="12291" creationId="{9806CA15-7723-4C3D-9461-D8763A679EEF}"/>
          </ac:spMkLst>
        </pc:spChg>
        <pc:spChg chg="mod ord topLvl">
          <ac:chgData name="Peña Lopez, Ismael" userId="0708b87f-5fa7-4e8f-9fbe-69b73a04a463" providerId="ADAL" clId="{030FECD5-5B57-4CF9-BC45-24D188F8B66A}" dt="2023-01-17T19:16:36.539" v="696" actId="207"/>
          <ac:spMkLst>
            <pc:docMk/>
            <pc:sldMk cId="598931479" sldId="677"/>
            <ac:spMk id="12343" creationId="{92F1DE97-B961-FAEA-34DF-E92F40C98ADA}"/>
          </ac:spMkLst>
        </pc:spChg>
        <pc:spChg chg="mod">
          <ac:chgData name="Peña Lopez, Ismael" userId="0708b87f-5fa7-4e8f-9fbe-69b73a04a463" providerId="ADAL" clId="{030FECD5-5B57-4CF9-BC45-24D188F8B66A}" dt="2023-01-17T19:16:43.768" v="697" actId="207"/>
          <ac:spMkLst>
            <pc:docMk/>
            <pc:sldMk cId="598931479" sldId="677"/>
            <ac:spMk id="12344" creationId="{9E053F38-2C0F-289E-1471-C16AB09D8EEE}"/>
          </ac:spMkLst>
        </pc:spChg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12345" creationId="{4B09A40D-607C-EBAD-89D5-5684A540DB50}"/>
          </ac:spMkLst>
        </pc:spChg>
        <pc:spChg chg="mod">
          <ac:chgData name="Peña Lopez, Ismael" userId="0708b87f-5fa7-4e8f-9fbe-69b73a04a463" providerId="ADAL" clId="{030FECD5-5B57-4CF9-BC45-24D188F8B66A}" dt="2023-01-17T19:16:28.079" v="695" actId="207"/>
          <ac:spMkLst>
            <pc:docMk/>
            <pc:sldMk cId="598931479" sldId="677"/>
            <ac:spMk id="12366" creationId="{E2735DF7-B62D-67B1-323A-D77E10BFEF48}"/>
          </ac:spMkLst>
        </pc:spChg>
        <pc:grpChg chg="add mod ord">
          <ac:chgData name="Peña Lopez, Ismael" userId="0708b87f-5fa7-4e8f-9fbe-69b73a04a463" providerId="ADAL" clId="{030FECD5-5B57-4CF9-BC45-24D188F8B66A}" dt="2023-01-17T19:10:51.251" v="647" actId="13244"/>
          <ac:grpSpMkLst>
            <pc:docMk/>
            <pc:sldMk cId="598931479" sldId="677"/>
            <ac:grpSpMk id="4" creationId="{620AB0CE-7505-C900-3DD0-FB6F6090BFD3}"/>
          </ac:grpSpMkLst>
        </pc:grpChg>
        <pc:grpChg chg="add mod ord">
          <ac:chgData name="Peña Lopez, Ismael" userId="0708b87f-5fa7-4e8f-9fbe-69b73a04a463" providerId="ADAL" clId="{030FECD5-5B57-4CF9-BC45-24D188F8B66A}" dt="2023-01-17T19:19:08.029" v="715" actId="13244"/>
          <ac:grpSpMkLst>
            <pc:docMk/>
            <pc:sldMk cId="598931479" sldId="677"/>
            <ac:grpSpMk id="5" creationId="{D47E50BD-77CB-A9D5-FD26-B5A6C87323FF}"/>
          </ac:grpSpMkLst>
        </pc:grpChg>
        <pc:grpChg chg="add mod ord">
          <ac:chgData name="Peña Lopez, Ismael" userId="0708b87f-5fa7-4e8f-9fbe-69b73a04a463" providerId="ADAL" clId="{030FECD5-5B57-4CF9-BC45-24D188F8B66A}" dt="2023-01-17T19:13:27.408" v="672" actId="13244"/>
          <ac:grpSpMkLst>
            <pc:docMk/>
            <pc:sldMk cId="598931479" sldId="677"/>
            <ac:grpSpMk id="6" creationId="{38BC537D-ACC5-518E-40CD-4B8B1B7E0855}"/>
          </ac:grpSpMkLst>
        </pc:grpChg>
        <pc:grpChg chg="add del mod ord">
          <ac:chgData name="Peña Lopez, Ismael" userId="0708b87f-5fa7-4e8f-9fbe-69b73a04a463" providerId="ADAL" clId="{030FECD5-5B57-4CF9-BC45-24D188F8B66A}" dt="2023-01-17T19:14:30.290" v="679" actId="165"/>
          <ac:grpSpMkLst>
            <pc:docMk/>
            <pc:sldMk cId="598931479" sldId="677"/>
            <ac:grpSpMk id="7" creationId="{AE633C27-35C2-E15D-F65E-77D58C6F818F}"/>
          </ac:grpSpMkLst>
        </pc:grpChg>
        <pc:grpChg chg="add del mod">
          <ac:chgData name="Peña Lopez, Ismael" userId="0708b87f-5fa7-4e8f-9fbe-69b73a04a463" providerId="ADAL" clId="{030FECD5-5B57-4CF9-BC45-24D188F8B66A}" dt="2023-01-17T19:14:42.135" v="683" actId="338"/>
          <ac:grpSpMkLst>
            <pc:docMk/>
            <pc:sldMk cId="598931479" sldId="677"/>
            <ac:grpSpMk id="8" creationId="{48714375-B52B-09B5-C9B9-CE66EC931BE7}"/>
          </ac:grpSpMkLst>
        </pc:grpChg>
        <pc:grpChg chg="add del mod ord">
          <ac:chgData name="Peña Lopez, Ismael" userId="0708b87f-5fa7-4e8f-9fbe-69b73a04a463" providerId="ADAL" clId="{030FECD5-5B57-4CF9-BC45-24D188F8B66A}" dt="2023-01-17T19:19:09.916" v="716" actId="13244"/>
          <ac:grpSpMkLst>
            <pc:docMk/>
            <pc:sldMk cId="598931479" sldId="677"/>
            <ac:grpSpMk id="9" creationId="{F4F81B46-8F94-8274-32FB-E32684070602}"/>
          </ac:grpSpMkLst>
        </pc:grpChg>
        <pc:grpChg chg="add del mod ord">
          <ac:chgData name="Peña Lopez, Ismael" userId="0708b87f-5fa7-4e8f-9fbe-69b73a04a463" providerId="ADAL" clId="{030FECD5-5B57-4CF9-BC45-24D188F8B66A}" dt="2023-01-17T19:17:32.999" v="705" actId="165"/>
          <ac:grpSpMkLst>
            <pc:docMk/>
            <pc:sldMk cId="598931479" sldId="677"/>
            <ac:grpSpMk id="10" creationId="{A195AAE5-0AE4-E82E-32F4-89085B692AAB}"/>
          </ac:grpSpMkLst>
        </pc:grpChg>
        <pc:grpChg chg="add mod">
          <ac:chgData name="Peña Lopez, Ismael" userId="0708b87f-5fa7-4e8f-9fbe-69b73a04a463" providerId="ADAL" clId="{030FECD5-5B57-4CF9-BC45-24D188F8B66A}" dt="2023-01-17T19:17:45.747" v="707" actId="962"/>
          <ac:grpSpMkLst>
            <pc:docMk/>
            <pc:sldMk cId="598931479" sldId="677"/>
            <ac:grpSpMk id="11" creationId="{E1584778-8D3F-4F96-AA25-9485C34736AB}"/>
          </ac:grpSpMkLst>
        </pc:grpChg>
        <pc:grpChg chg="add mod ord">
          <ac:chgData name="Peña Lopez, Ismael" userId="0708b87f-5fa7-4e8f-9fbe-69b73a04a463" providerId="ADAL" clId="{030FECD5-5B57-4CF9-BC45-24D188F8B66A}" dt="2023-01-17T19:19:04.786" v="714" actId="13244"/>
          <ac:grpSpMkLst>
            <pc:docMk/>
            <pc:sldMk cId="598931479" sldId="677"/>
            <ac:grpSpMk id="12" creationId="{5044A5A7-C78A-05C5-78EF-30811AA5B66E}"/>
          </ac:grpSpMkLst>
        </pc:grpChg>
        <pc:grpChg chg="add mod">
          <ac:chgData name="Peña Lopez, Ismael" userId="0708b87f-5fa7-4e8f-9fbe-69b73a04a463" providerId="ADAL" clId="{030FECD5-5B57-4CF9-BC45-24D188F8B66A}" dt="2023-01-17T19:19:01.839" v="713" actId="962"/>
          <ac:grpSpMkLst>
            <pc:docMk/>
            <pc:sldMk cId="598931479" sldId="677"/>
            <ac:grpSpMk id="13" creationId="{B83D80D5-6D97-B97A-D413-454EC0CE0D53}"/>
          </ac:grpSpMkLst>
        </pc:grpChg>
        <pc:picChg chg="mod">
          <ac:chgData name="Peña Lopez, Ismael" userId="0708b87f-5fa7-4e8f-9fbe-69b73a04a463" providerId="ADAL" clId="{030FECD5-5B57-4CF9-BC45-24D188F8B66A}" dt="2023-01-17T19:19:30.045" v="719" actId="962"/>
          <ac:picMkLst>
            <pc:docMk/>
            <pc:sldMk cId="598931479" sldId="677"/>
            <ac:picMk id="12292" creationId="{0BA558F7-CC56-4EBC-B994-0E63AAACD491}"/>
          </ac:picMkLst>
        </pc:picChg>
        <pc:cxnChg chg="mod">
          <ac:chgData name="Peña Lopez, Ismael" userId="0708b87f-5fa7-4e8f-9fbe-69b73a04a463" providerId="ADAL" clId="{030FECD5-5B57-4CF9-BC45-24D188F8B66A}" dt="2023-01-17T19:12:38.638" v="666" actId="164"/>
          <ac:cxnSpMkLst>
            <pc:docMk/>
            <pc:sldMk cId="598931479" sldId="677"/>
            <ac:cxnSpMk id="53" creationId="{4331A7EC-91E4-5ADA-4A17-DA7EDA97E9CD}"/>
          </ac:cxnSpMkLst>
        </pc:cxnChg>
        <pc:cxnChg chg="mod">
          <ac:chgData name="Peña Lopez, Ismael" userId="0708b87f-5fa7-4e8f-9fbe-69b73a04a463" providerId="ADAL" clId="{030FECD5-5B57-4CF9-BC45-24D188F8B66A}" dt="2023-01-17T19:12:38.638" v="666" actId="164"/>
          <ac:cxnSpMkLst>
            <pc:docMk/>
            <pc:sldMk cId="598931479" sldId="677"/>
            <ac:cxnSpMk id="59" creationId="{F8F7C280-0FDC-1FF4-6F16-CA3DC09F101B}"/>
          </ac:cxnSpMkLst>
        </pc:cxnChg>
        <pc:cxnChg chg="mod">
          <ac:chgData name="Peña Lopez, Ismael" userId="0708b87f-5fa7-4e8f-9fbe-69b73a04a463" providerId="ADAL" clId="{030FECD5-5B57-4CF9-BC45-24D188F8B66A}" dt="2023-01-17T19:18:37.809" v="710" actId="164"/>
          <ac:cxnSpMkLst>
            <pc:docMk/>
            <pc:sldMk cId="598931479" sldId="677"/>
            <ac:cxnSpMk id="66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8:37.809" v="710" actId="164"/>
          <ac:cxnSpMkLst>
            <pc:docMk/>
            <pc:sldMk cId="598931479" sldId="677"/>
            <ac:cxnSpMk id="68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8:54.853" v="712" actId="164"/>
          <ac:cxnSpMkLst>
            <pc:docMk/>
            <pc:sldMk cId="598931479" sldId="677"/>
            <ac:cxnSpMk id="74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8:54.853" v="712" actId="164"/>
          <ac:cxnSpMkLst>
            <pc:docMk/>
            <pc:sldMk cId="598931479" sldId="677"/>
            <ac:cxnSpMk id="75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4:40.005" v="682" actId="478"/>
          <ac:cxnSpMkLst>
            <pc:docMk/>
            <pc:sldMk cId="598931479" sldId="677"/>
            <ac:cxnSpMk id="87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9:10:39.898" v="645" actId="164"/>
          <ac:cxnSpMkLst>
            <pc:docMk/>
            <pc:sldMk cId="598931479" sldId="677"/>
            <ac:cxnSpMk id="169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9:14:40.005" v="682" actId="478"/>
          <ac:cxnSpMkLst>
            <pc:docMk/>
            <pc:sldMk cId="598931479" sldId="677"/>
            <ac:cxnSpMk id="175" creationId="{77E3B723-D9F6-E9AF-3978-97986A742685}"/>
          </ac:cxnSpMkLst>
        </pc:cxnChg>
        <pc:cxnChg chg="mod">
          <ac:chgData name="Peña Lopez, Ismael" userId="0708b87f-5fa7-4e8f-9fbe-69b73a04a463" providerId="ADAL" clId="{030FECD5-5B57-4CF9-BC45-24D188F8B66A}" dt="2023-01-17T19:12:38.638" v="666" actId="164"/>
          <ac:cxnSpMkLst>
            <pc:docMk/>
            <pc:sldMk cId="598931479" sldId="677"/>
            <ac:cxnSpMk id="179" creationId="{A033D686-9714-C147-06A2-393ED363F7F2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88" creationId="{F5CD51C3-37A2-BC2C-B5EA-3914F465264C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01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04" creationId="{A8ADE414-73AE-CDA9-31A7-06DFE729249B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07" creationId="{4331A7EC-91E4-5ADA-4A17-DA7EDA97E9CD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10" creationId="{F8F7C280-0FDC-1FF4-6F16-CA3DC09F101B}"/>
          </ac:cxnSpMkLst>
        </pc:cxnChg>
        <pc:cxnChg chg="mod">
          <ac:chgData name="Peña Lopez, Ismael" userId="0708b87f-5fa7-4e8f-9fbe-69b73a04a463" providerId="ADAL" clId="{030FECD5-5B57-4CF9-BC45-24D188F8B66A}" dt="2023-01-17T19:17:38.448" v="706" actId="164"/>
          <ac:cxnSpMkLst>
            <pc:docMk/>
            <pc:sldMk cId="598931479" sldId="677"/>
            <ac:cxnSpMk id="12316" creationId="{B257DCEB-651D-650B-457B-8D47B2E50EA0}"/>
          </ac:cxnSpMkLst>
        </pc:cxnChg>
        <pc:cxnChg chg="mod topLvl">
          <ac:chgData name="Peña Lopez, Ismael" userId="0708b87f-5fa7-4e8f-9fbe-69b73a04a463" providerId="ADAL" clId="{030FECD5-5B57-4CF9-BC45-24D188F8B66A}" dt="2023-01-17T19:17:38.448" v="706" actId="164"/>
          <ac:cxnSpMkLst>
            <pc:docMk/>
            <pc:sldMk cId="598931479" sldId="677"/>
            <ac:cxnSpMk id="12336" creationId="{6E89004E-11A0-D17D-A7AE-FBBDAE5A5049}"/>
          </ac:cxnSpMkLst>
        </pc:cxnChg>
        <pc:cxnChg chg="mod topLvl">
          <ac:chgData name="Peña Lopez, Ismael" userId="0708b87f-5fa7-4e8f-9fbe-69b73a04a463" providerId="ADAL" clId="{030FECD5-5B57-4CF9-BC45-24D188F8B66A}" dt="2023-01-17T19:17:38.448" v="706" actId="164"/>
          <ac:cxnSpMkLst>
            <pc:docMk/>
            <pc:sldMk cId="598931479" sldId="677"/>
            <ac:cxnSpMk id="12367" creationId="{F43BF75C-ED7F-C61F-EB6B-D3B5204D180F}"/>
          </ac:cxnSpMkLst>
        </pc:cxnChg>
      </pc:sldChg>
      <pc:sldChg chg="addSp delSp modSp mod addAnim delAnim modAnim">
        <pc:chgData name="Peña Lopez, Ismael" userId="0708b87f-5fa7-4e8f-9fbe-69b73a04a463" providerId="ADAL" clId="{030FECD5-5B57-4CF9-BC45-24D188F8B66A}" dt="2023-01-17T19:26:35.662" v="784"/>
        <pc:sldMkLst>
          <pc:docMk/>
          <pc:sldMk cId="2808269080" sldId="680"/>
        </pc:sldMkLst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4" creationId="{2A26B00D-B4FF-827B-C40F-697C23872CF8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5" creationId="{81B01C2D-CBF9-C3AC-245C-EFC41F407CE5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6" creationId="{382FE547-08B0-E7BE-1D89-6DA230F7C9CF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7" creationId="{9721BCD6-1695-B0D3-85D4-67E0C2A84863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8" creationId="{635BC29F-7F91-49FB-26AB-20211200223B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185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186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87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88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1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2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3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4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95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96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97" creationId="{00000000-0000-0000-0000-000000000000}"/>
          </ac:spMkLst>
        </pc:spChg>
        <pc:spChg chg="del">
          <ac:chgData name="Peña Lopez, Ismael" userId="0708b87f-5fa7-4e8f-9fbe-69b73a04a463" providerId="ADAL" clId="{030FECD5-5B57-4CF9-BC45-24D188F8B66A}" dt="2023-01-17T19:21:09.896" v="728" actId="478"/>
          <ac:spMkLst>
            <pc:docMk/>
            <pc:sldMk cId="2808269080" sldId="680"/>
            <ac:spMk id="200" creationId="{00000000-0000-0000-0000-000000000000}"/>
          </ac:spMkLst>
        </pc:spChg>
        <pc:spChg chg="del">
          <ac:chgData name="Peña Lopez, Ismael" userId="0708b87f-5fa7-4e8f-9fbe-69b73a04a463" providerId="ADAL" clId="{030FECD5-5B57-4CF9-BC45-24D188F8B66A}" dt="2023-01-17T19:21:06.424" v="727" actId="478"/>
          <ac:spMkLst>
            <pc:docMk/>
            <pc:sldMk cId="2808269080" sldId="680"/>
            <ac:spMk id="201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4:47.336" v="764" actId="962"/>
          <ac:spMkLst>
            <pc:docMk/>
            <pc:sldMk cId="2808269080" sldId="680"/>
            <ac:spMk id="202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4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3:29.154" v="752" actId="164"/>
          <ac:spMkLst>
            <pc:docMk/>
            <pc:sldMk cId="2808269080" sldId="680"/>
            <ac:spMk id="205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3:29.154" v="752" actId="164"/>
          <ac:spMkLst>
            <pc:docMk/>
            <pc:sldMk cId="2808269080" sldId="680"/>
            <ac:spMk id="206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7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8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9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210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211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212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213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214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215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3:29.154" v="752" actId="164"/>
          <ac:spMkLst>
            <pc:docMk/>
            <pc:sldMk cId="2808269080" sldId="680"/>
            <ac:spMk id="216" creationId="{00000000-0000-0000-0000-000000000000}"/>
          </ac:spMkLst>
        </pc:spChg>
        <pc:grpChg chg="add mod ord">
          <ac:chgData name="Peña Lopez, Ismael" userId="0708b87f-5fa7-4e8f-9fbe-69b73a04a463" providerId="ADAL" clId="{030FECD5-5B57-4CF9-BC45-24D188F8B66A}" dt="2023-01-17T19:23:08.143" v="751" actId="13244"/>
          <ac:grpSpMkLst>
            <pc:docMk/>
            <pc:sldMk cId="2808269080" sldId="680"/>
            <ac:grpSpMk id="2" creationId="{B6FB2E46-5A73-EB3E-BCEA-31AE7CF315AC}"/>
          </ac:grpSpMkLst>
        </pc:grpChg>
        <pc:grpChg chg="add mod">
          <ac:chgData name="Peña Lopez, Ismael" userId="0708b87f-5fa7-4e8f-9fbe-69b73a04a463" providerId="ADAL" clId="{030FECD5-5B57-4CF9-BC45-24D188F8B66A}" dt="2023-01-17T19:22:24.792" v="747" actId="164"/>
          <ac:grpSpMkLst>
            <pc:docMk/>
            <pc:sldMk cId="2808269080" sldId="680"/>
            <ac:grpSpMk id="3" creationId="{FDEAAF84-1C43-F903-2391-1F18A6EFF1B6}"/>
          </ac:grpSpMkLst>
        </pc:grpChg>
        <pc:grpChg chg="add mod ord">
          <ac:chgData name="Peña Lopez, Ismael" userId="0708b87f-5fa7-4e8f-9fbe-69b73a04a463" providerId="ADAL" clId="{030FECD5-5B57-4CF9-BC45-24D188F8B66A}" dt="2023-01-17T19:23:36.172" v="754" actId="13244"/>
          <ac:grpSpMkLst>
            <pc:docMk/>
            <pc:sldMk cId="2808269080" sldId="680"/>
            <ac:grpSpMk id="4" creationId="{F92C38EE-E3E1-106F-0A8E-F19C4454F7E7}"/>
          </ac:grpSpMkLst>
        </pc:grpChg>
        <pc:grpChg chg="add del mod ord">
          <ac:chgData name="Peña Lopez, Ismael" userId="0708b87f-5fa7-4e8f-9fbe-69b73a04a463" providerId="ADAL" clId="{030FECD5-5B57-4CF9-BC45-24D188F8B66A}" dt="2023-01-17T19:25:23.605" v="770" actId="165"/>
          <ac:grpSpMkLst>
            <pc:docMk/>
            <pc:sldMk cId="2808269080" sldId="680"/>
            <ac:grpSpMk id="5" creationId="{F8A7BA19-636B-E322-CF4E-7CE37CBCC3D1}"/>
          </ac:grpSpMkLst>
        </pc:grpChg>
        <pc:grpChg chg="add mod">
          <ac:chgData name="Peña Lopez, Ismael" userId="0708b87f-5fa7-4e8f-9fbe-69b73a04a463" providerId="ADAL" clId="{030FECD5-5B57-4CF9-BC45-24D188F8B66A}" dt="2023-01-17T19:24:33.006" v="762" actId="962"/>
          <ac:grpSpMkLst>
            <pc:docMk/>
            <pc:sldMk cId="2808269080" sldId="680"/>
            <ac:grpSpMk id="6" creationId="{66600B24-011E-F968-CF68-96AECEBE41D9}"/>
          </ac:grpSpMkLst>
        </pc:grpChg>
        <pc:grpChg chg="add mod ord">
          <ac:chgData name="Peña Lopez, Ismael" userId="0708b87f-5fa7-4e8f-9fbe-69b73a04a463" providerId="ADAL" clId="{030FECD5-5B57-4CF9-BC45-24D188F8B66A}" dt="2023-01-17T19:25:57.595" v="775" actId="13244"/>
          <ac:grpSpMkLst>
            <pc:docMk/>
            <pc:sldMk cId="2808269080" sldId="680"/>
            <ac:grpSpMk id="7" creationId="{06EE1EFA-682A-D64D-8EF6-A2C092BE1D28}"/>
          </ac:grpSpMkLst>
        </pc:grpChg>
        <pc:grpChg chg="add mod ord">
          <ac:chgData name="Peña Lopez, Ismael" userId="0708b87f-5fa7-4e8f-9fbe-69b73a04a463" providerId="ADAL" clId="{030FECD5-5B57-4CF9-BC45-24D188F8B66A}" dt="2023-01-17T19:26:17.003" v="778" actId="13244"/>
          <ac:grpSpMkLst>
            <pc:docMk/>
            <pc:sldMk cId="2808269080" sldId="680"/>
            <ac:grpSpMk id="8" creationId="{E7D771F5-9851-25AA-59AF-26295C6BCB7F}"/>
          </ac:grpSpMkLst>
        </pc:grpChg>
        <pc:grpChg chg="add mod">
          <ac:chgData name="Peña Lopez, Ismael" userId="0708b87f-5fa7-4e8f-9fbe-69b73a04a463" providerId="ADAL" clId="{030FECD5-5B57-4CF9-BC45-24D188F8B66A}" dt="2023-01-17T19:26:01.842" v="776" actId="962"/>
          <ac:grpSpMkLst>
            <pc:docMk/>
            <pc:sldMk cId="2808269080" sldId="680"/>
            <ac:grpSpMk id="9" creationId="{09BBB729-FF72-3096-E3EE-28362E6CA89D}"/>
          </ac:grpSpMkLst>
        </pc:grpChg>
        <pc:grpChg chg="add del mod ord">
          <ac:chgData name="Peña Lopez, Ismael" userId="0708b87f-5fa7-4e8f-9fbe-69b73a04a463" providerId="ADAL" clId="{030FECD5-5B57-4CF9-BC45-24D188F8B66A}" dt="2023-01-17T19:24:19.852" v="760" actId="165"/>
          <ac:grpSpMkLst>
            <pc:docMk/>
            <pc:sldMk cId="2808269080" sldId="680"/>
            <ac:grpSpMk id="189" creationId="{00000000-0000-0000-0000-000000000000}"/>
          </ac:grpSpMkLst>
        </pc:grp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39" creationId="{AB4FAD87-D51A-AB8A-F313-64E514EF0E70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0" creationId="{C8BE7917-5A2A-2058-E2F8-476AA5F0DA33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1" creationId="{817964E1-D3E6-91DA-9010-3C4DA9292009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2" creationId="{8E5F48F0-6AE7-A5A3-1CD0-F2F84F2AC9A1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3" creationId="{5F6E7CCD-3D3D-AD9F-6E91-FE5D6D48D134}"/>
          </ac:picMkLst>
        </pc:picChg>
        <pc:picChg chg="mod">
          <ac:chgData name="Peña Lopez, Ismael" userId="0708b87f-5fa7-4e8f-9fbe-69b73a04a463" providerId="ADAL" clId="{030FECD5-5B57-4CF9-BC45-24D188F8B66A}" dt="2023-01-17T19:24:42.827" v="763" actId="962"/>
          <ac:picMkLst>
            <pc:docMk/>
            <pc:sldMk cId="2808269080" sldId="680"/>
            <ac:picMk id="46" creationId="{0BA558F7-CC56-4EBC-B994-0E63AAACD491}"/>
          </ac:picMkLst>
        </pc:picChg>
        <pc:cxnChg chg="del">
          <ac:chgData name="Peña Lopez, Ismael" userId="0708b87f-5fa7-4e8f-9fbe-69b73a04a463" providerId="ADAL" clId="{030FECD5-5B57-4CF9-BC45-24D188F8B66A}" dt="2023-01-17T19:21:06.424" v="727" actId="478"/>
          <ac:cxnSpMkLst>
            <pc:docMk/>
            <pc:sldMk cId="2808269080" sldId="680"/>
            <ac:cxnSpMk id="198" creationId="{00000000-0000-0000-0000-000000000000}"/>
          </ac:cxnSpMkLst>
        </pc:cxnChg>
        <pc:cxnChg chg="del">
          <ac:chgData name="Peña Lopez, Ismael" userId="0708b87f-5fa7-4e8f-9fbe-69b73a04a463" providerId="ADAL" clId="{030FECD5-5B57-4CF9-BC45-24D188F8B66A}" dt="2023-01-17T19:21:09.896" v="728" actId="478"/>
          <ac:cxnSpMkLst>
            <pc:docMk/>
            <pc:sldMk cId="2808269080" sldId="680"/>
            <ac:cxnSpMk id="199" creationId="{00000000-0000-0000-0000-000000000000}"/>
          </ac:cxnSpMkLst>
        </pc:cxnChg>
      </pc:sldChg>
      <pc:sldChg chg="addSp delSp modSp mod modTransition modAnim">
        <pc:chgData name="Peña Lopez, Ismael" userId="0708b87f-5fa7-4e8f-9fbe-69b73a04a463" providerId="ADAL" clId="{030FECD5-5B57-4CF9-BC45-24D188F8B66A}" dt="2023-01-17T19:38:30.631" v="920"/>
        <pc:sldMkLst>
          <pc:docMk/>
          <pc:sldMk cId="4163252362" sldId="681"/>
        </pc:sldMkLst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2" creationId="{2B0D7E11-BC8B-631C-4101-B5AF57CFBEC5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3" creationId="{00A38198-7A72-EEEB-12CC-2D7DA048BE56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4" creationId="{ACD7238D-4656-E61B-5BE3-6BCE94BFA71C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5" creationId="{666F879A-72A8-D75D-7382-14BE74A4B70A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6" creationId="{AE03A2E7-BD1D-4550-20E4-E2948C351A33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7" creationId="{8DF9024B-BDF7-80D5-5A83-27008CE1201E}"/>
          </ac:spMkLst>
        </pc:spChg>
        <pc:spChg chg="add del mod">
          <ac:chgData name="Peña Lopez, Ismael" userId="0708b87f-5fa7-4e8f-9fbe-69b73a04a463" providerId="ADAL" clId="{030FECD5-5B57-4CF9-BC45-24D188F8B66A}" dt="2023-01-17T17:37:47.293" v="309" actId="478"/>
          <ac:spMkLst>
            <pc:docMk/>
            <pc:sldMk cId="4163252362" sldId="681"/>
            <ac:spMk id="8" creationId="{B1E1A1F5-3E40-43FA-5828-8641BA65D318}"/>
          </ac:spMkLst>
        </pc:spChg>
        <pc:spChg chg="add del mod">
          <ac:chgData name="Peña Lopez, Ismael" userId="0708b87f-5fa7-4e8f-9fbe-69b73a04a463" providerId="ADAL" clId="{030FECD5-5B57-4CF9-BC45-24D188F8B66A}" dt="2023-01-17T17:37:47.293" v="309" actId="478"/>
          <ac:spMkLst>
            <pc:docMk/>
            <pc:sldMk cId="4163252362" sldId="681"/>
            <ac:spMk id="9" creationId="{03162BD7-FD75-9CC7-57E6-E03C228FB673}"/>
          </ac:spMkLst>
        </pc:spChg>
        <pc:spChg chg="add mod">
          <ac:chgData name="Peña Lopez, Ismael" userId="0708b87f-5fa7-4e8f-9fbe-69b73a04a463" providerId="ADAL" clId="{030FECD5-5B57-4CF9-BC45-24D188F8B66A}" dt="2023-01-17T19:38:09.801" v="917" actId="164"/>
          <ac:spMkLst>
            <pc:docMk/>
            <pc:sldMk cId="4163252362" sldId="681"/>
            <ac:spMk id="10" creationId="{629691C9-B22E-9EC2-DCDB-D71B2EEFE1B1}"/>
          </ac:spMkLst>
        </pc:spChg>
        <pc:spChg chg="add 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11" creationId="{7B81F3FE-2EFF-0430-5D6B-F696351C65D3}"/>
          </ac:spMkLst>
        </pc:spChg>
        <pc:spChg chg="add 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12" creationId="{8233A575-684B-C5AC-C15A-9FE9239E8C31}"/>
          </ac:spMkLst>
        </pc:spChg>
        <pc:spChg chg="add 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13" creationId="{B5B41689-D46B-7CB4-8833-30B0C66BCC44}"/>
          </ac:spMkLst>
        </pc:spChg>
        <pc:spChg chg="add 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14" creationId="{305BFB7C-FD1C-0BF6-E750-630C49E7B8F9}"/>
          </ac:spMkLst>
        </pc:spChg>
        <pc:spChg chg="add mod">
          <ac:chgData name="Peña Lopez, Ismael" userId="0708b87f-5fa7-4e8f-9fbe-69b73a04a463" providerId="ADAL" clId="{030FECD5-5B57-4CF9-BC45-24D188F8B66A}" dt="2023-01-17T17:42:26.646" v="373" actId="555"/>
          <ac:spMkLst>
            <pc:docMk/>
            <pc:sldMk cId="4163252362" sldId="681"/>
            <ac:spMk id="15" creationId="{344BE67E-F5F0-ED1F-D0D2-155B545CB564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16" creationId="{6E64B465-B309-FAC0-E2E8-D28DA5E16781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17" creationId="{3D80DF00-9E32-0425-6A83-6D9B23DCB307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18" creationId="{6D809CAD-B53F-80EB-5E89-EBFA2F48A6D3}"/>
          </ac:spMkLst>
        </pc:spChg>
        <pc:spChg chg="del mod">
          <ac:chgData name="Peña Lopez, Ismael" userId="0708b87f-5fa7-4e8f-9fbe-69b73a04a463" providerId="ADAL" clId="{030FECD5-5B57-4CF9-BC45-24D188F8B66A}" dt="2023-01-17T17:43:58.821" v="412" actId="478"/>
          <ac:spMkLst>
            <pc:docMk/>
            <pc:sldMk cId="4163252362" sldId="681"/>
            <ac:spMk id="19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20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21" creationId="{9C6404B8-DFCC-08E8-3351-16AF5FCCCF61}"/>
          </ac:spMkLst>
        </pc:spChg>
        <pc:spChg chg="del">
          <ac:chgData name="Peña Lopez, Ismael" userId="0708b87f-5fa7-4e8f-9fbe-69b73a04a463" providerId="ADAL" clId="{030FECD5-5B57-4CF9-BC45-24D188F8B66A}" dt="2023-01-17T17:37:22.512" v="305" actId="478"/>
          <ac:spMkLst>
            <pc:docMk/>
            <pc:sldMk cId="4163252362" sldId="681"/>
            <ac:spMk id="22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23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8:09.801" v="917" actId="164"/>
          <ac:spMkLst>
            <pc:docMk/>
            <pc:sldMk cId="4163252362" sldId="681"/>
            <ac:spMk id="24" creationId="{90C9FF63-FA50-95E4-753D-35A36737CFFA}"/>
          </ac:spMkLst>
        </pc:spChg>
        <pc:spChg chg="del">
          <ac:chgData name="Peña Lopez, Ismael" userId="0708b87f-5fa7-4e8f-9fbe-69b73a04a463" providerId="ADAL" clId="{030FECD5-5B57-4CF9-BC45-24D188F8B66A}" dt="2023-01-17T17:14:29.679" v="0" actId="478"/>
          <ac:spMkLst>
            <pc:docMk/>
            <pc:sldMk cId="4163252362" sldId="681"/>
            <ac:spMk id="25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14:29.679" v="0" actId="478"/>
          <ac:spMkLst>
            <pc:docMk/>
            <pc:sldMk cId="4163252362" sldId="681"/>
            <ac:spMk id="26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27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39:10.857" v="314" actId="478"/>
          <ac:spMkLst>
            <pc:docMk/>
            <pc:sldMk cId="4163252362" sldId="681"/>
            <ac:spMk id="28" creationId="{8ADD00A0-B764-0924-2151-6154CA842431}"/>
          </ac:spMkLst>
        </pc:spChg>
        <pc:spChg chg="del mod">
          <ac:chgData name="Peña Lopez, Ismael" userId="0708b87f-5fa7-4e8f-9fbe-69b73a04a463" providerId="ADAL" clId="{030FECD5-5B57-4CF9-BC45-24D188F8B66A}" dt="2023-01-17T17:25:13.828" v="251" actId="478"/>
          <ac:spMkLst>
            <pc:docMk/>
            <pc:sldMk cId="4163252362" sldId="681"/>
            <ac:spMk id="29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42:33.627" v="375" actId="478"/>
          <ac:spMkLst>
            <pc:docMk/>
            <pc:sldMk cId="4163252362" sldId="681"/>
            <ac:spMk id="30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14:29.679" v="0" actId="478"/>
          <ac:spMkLst>
            <pc:docMk/>
            <pc:sldMk cId="4163252362" sldId="681"/>
            <ac:spMk id="31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32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33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3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3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3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38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53.125" v="287" actId="478"/>
          <ac:spMkLst>
            <pc:docMk/>
            <pc:sldMk cId="4163252362" sldId="681"/>
            <ac:spMk id="39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2:11.376" v="198" actId="478"/>
          <ac:spMkLst>
            <pc:docMk/>
            <pc:sldMk cId="4163252362" sldId="681"/>
            <ac:spMk id="4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4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42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33:24.352" v="290" actId="478"/>
          <ac:spMkLst>
            <pc:docMk/>
            <pc:sldMk cId="4163252362" sldId="681"/>
            <ac:spMk id="43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2:11.376" v="198" actId="478"/>
          <ac:spMkLst>
            <pc:docMk/>
            <pc:sldMk cId="4163252362" sldId="681"/>
            <ac:spMk id="44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2:11.376" v="198" actId="478"/>
          <ac:spMkLst>
            <pc:docMk/>
            <pc:sldMk cId="4163252362" sldId="681"/>
            <ac:spMk id="45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20:04.398" v="59" actId="478"/>
          <ac:spMkLst>
            <pc:docMk/>
            <pc:sldMk cId="4163252362" sldId="681"/>
            <ac:spMk id="46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20:04.398" v="59" actId="478"/>
          <ac:spMkLst>
            <pc:docMk/>
            <pc:sldMk cId="4163252362" sldId="681"/>
            <ac:spMk id="47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00.154" v="279" actId="478"/>
          <ac:spMkLst>
            <pc:docMk/>
            <pc:sldMk cId="4163252362" sldId="681"/>
            <ac:spMk id="48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00.154" v="279" actId="478"/>
          <ac:spMkLst>
            <pc:docMk/>
            <pc:sldMk cId="4163252362" sldId="681"/>
            <ac:spMk id="4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50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00.154" v="279" actId="478"/>
          <ac:spMkLst>
            <pc:docMk/>
            <pc:sldMk cId="4163252362" sldId="681"/>
            <ac:spMk id="5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52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53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22:30.078" v="201" actId="478"/>
          <ac:spMkLst>
            <pc:docMk/>
            <pc:sldMk cId="4163252362" sldId="681"/>
            <ac:spMk id="5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5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57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7:16.138" v="275" actId="478"/>
          <ac:spMkLst>
            <pc:docMk/>
            <pc:sldMk cId="4163252362" sldId="681"/>
            <ac:spMk id="5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59" creationId="{DB78C3AD-AA61-D2A9-1594-F56E633B009D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60" creationId="{0D7EE6B2-C2D3-8285-7782-5E4B30A528FF}"/>
          </ac:spMkLst>
        </pc:spChg>
        <pc:grpChg chg="add mod">
          <ac:chgData name="Peña Lopez, Ismael" userId="0708b87f-5fa7-4e8f-9fbe-69b73a04a463" providerId="ADAL" clId="{030FECD5-5B57-4CF9-BC45-24D188F8B66A}" dt="2023-01-17T19:36:48.512" v="896" actId="164"/>
          <ac:grpSpMkLst>
            <pc:docMk/>
            <pc:sldMk cId="4163252362" sldId="681"/>
            <ac:grpSpMk id="61" creationId="{C4A60278-42F2-01F7-20BF-C66142B19959}"/>
          </ac:grpSpMkLst>
        </pc:grpChg>
        <pc:grpChg chg="add mod">
          <ac:chgData name="Peña Lopez, Ismael" userId="0708b87f-5fa7-4e8f-9fbe-69b73a04a463" providerId="ADAL" clId="{030FECD5-5B57-4CF9-BC45-24D188F8B66A}" dt="2023-01-17T19:37:11.840" v="903" actId="164"/>
          <ac:grpSpMkLst>
            <pc:docMk/>
            <pc:sldMk cId="4163252362" sldId="681"/>
            <ac:grpSpMk id="62" creationId="{6F007E48-CA7C-B167-BB36-A33233081D8C}"/>
          </ac:grpSpMkLst>
        </pc:grpChg>
        <pc:grpChg chg="add mod">
          <ac:chgData name="Peña Lopez, Ismael" userId="0708b87f-5fa7-4e8f-9fbe-69b73a04a463" providerId="ADAL" clId="{030FECD5-5B57-4CF9-BC45-24D188F8B66A}" dt="2023-01-17T19:37:34.857" v="908" actId="164"/>
          <ac:grpSpMkLst>
            <pc:docMk/>
            <pc:sldMk cId="4163252362" sldId="681"/>
            <ac:grpSpMk id="63" creationId="{F4C03CE0-F175-4823-7673-A6EB9A4FE6B1}"/>
          </ac:grpSpMkLst>
        </pc:grpChg>
        <pc:grpChg chg="add mod">
          <ac:chgData name="Peña Lopez, Ismael" userId="0708b87f-5fa7-4e8f-9fbe-69b73a04a463" providerId="ADAL" clId="{030FECD5-5B57-4CF9-BC45-24D188F8B66A}" dt="2023-01-17T19:37:48.894" v="911" actId="164"/>
          <ac:grpSpMkLst>
            <pc:docMk/>
            <pc:sldMk cId="4163252362" sldId="681"/>
            <ac:grpSpMk id="9216" creationId="{A79E2F82-BDD7-DC0E-70C4-D38E46483B46}"/>
          </ac:grpSpMkLst>
        </pc:grpChg>
        <pc:grpChg chg="add mod">
          <ac:chgData name="Peña Lopez, Ismael" userId="0708b87f-5fa7-4e8f-9fbe-69b73a04a463" providerId="ADAL" clId="{030FECD5-5B57-4CF9-BC45-24D188F8B66A}" dt="2023-01-17T19:38:09.801" v="917" actId="164"/>
          <ac:grpSpMkLst>
            <pc:docMk/>
            <pc:sldMk cId="4163252362" sldId="681"/>
            <ac:grpSpMk id="9217" creationId="{2CBB3B60-9EAF-F630-748A-0211B7792921}"/>
          </ac:grpSpMkLst>
        </pc:grpChg>
      </pc:sldChg>
      <pc:sldChg chg="modSp mod ord">
        <pc:chgData name="Peña Lopez, Ismael" userId="0708b87f-5fa7-4e8f-9fbe-69b73a04a463" providerId="ADAL" clId="{030FECD5-5B57-4CF9-BC45-24D188F8B66A}" dt="2023-01-17T19:29:03.466" v="785" actId="167"/>
        <pc:sldMkLst>
          <pc:docMk/>
          <pc:sldMk cId="3579366193" sldId="682"/>
        </pc:sldMkLst>
        <pc:spChg chg="ord">
          <ac:chgData name="Peña Lopez, Ismael" userId="0708b87f-5fa7-4e8f-9fbe-69b73a04a463" providerId="ADAL" clId="{030FECD5-5B57-4CF9-BC45-24D188F8B66A}" dt="2023-01-17T19:29:03.466" v="785" actId="167"/>
          <ac:spMkLst>
            <pc:docMk/>
            <pc:sldMk cId="3579366193" sldId="682"/>
            <ac:spMk id="71" creationId="{C3B48478-85B3-4498-B28B-239E809D264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18C6C3-60A8-4516-A370-4C906128400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D1897E-F52D-4EB5-8FA7-1E0593492292}">
      <dgm:prSet phldrT="[Texto]" custT="1"/>
      <dgm:spPr>
        <a:solidFill>
          <a:srgbClr val="C00000"/>
        </a:solidFill>
      </dgm:spPr>
      <dgm:t>
        <a:bodyPr lIns="0" tIns="0" rIns="0" bIns="0"/>
        <a:lstStyle/>
        <a:p>
          <a:r>
            <a:rPr lang="ca-ES" sz="1400" noProof="0" dirty="0">
              <a:latin typeface="Arial" panose="020B0604020202020204" pitchFamily="34" charset="0"/>
              <a:cs typeface="Arial" panose="020B0604020202020204" pitchFamily="34" charset="0"/>
            </a:rPr>
            <a:t>Algú hauria de fer alguna cosa!</a:t>
          </a:r>
        </a:p>
      </dgm:t>
    </dgm:pt>
    <dgm:pt modelId="{D8FA3D3B-238B-4DFD-BDD3-5BFB25CB37DF}" type="parTrans" cxnId="{384F0CA4-7DAC-4E5C-B2C5-88AE15B613AE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4C14BE-ABD0-4C1C-93F0-8267C8F46E52}" type="sibTrans" cxnId="{384F0CA4-7DAC-4E5C-B2C5-88AE15B613AE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8951E66-B93E-44F1-8E42-5019E66F875C}">
      <dgm:prSet phldrT="[Texto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lIns="0" tIns="0" rIns="0" bIns="0"/>
        <a:lstStyle/>
        <a:p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Doncs no s’hi podrà fer res</a:t>
          </a:r>
          <a:endParaRPr lang="ca-ES" sz="14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A439EE-3E68-468B-8F88-33D09995B7B7}" type="parTrans" cxnId="{2A415BE8-1987-4F8B-A742-56B96EB59FA7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01815D-DEB9-4D1F-AD7C-78E1A5AFC74C}" type="sibTrans" cxnId="{2A415BE8-1987-4F8B-A742-56B96EB59FA7}">
      <dgm:prSet custT="1"/>
      <dgm:spPr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18A6B43-B00F-4286-85D0-179638213A6A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Més impostos no!</a:t>
          </a:r>
        </a:p>
      </dgm:t>
    </dgm:pt>
    <dgm:pt modelId="{BEF1FC51-F892-4649-A753-4DF4B162395E}" type="parTrans" cxnId="{F06F96AE-E66D-4E99-BA5C-933323B42E96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FE5508-A075-41B7-AD27-A931A7A9B7B5}" type="sibTrans" cxnId="{F06F96AE-E66D-4E99-BA5C-933323B42E96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4491A59-DBFE-47E0-9748-537E19D5DEE3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Intervindrem i destinarem recursos públics per ajudar a qui no els té</a:t>
          </a:r>
        </a:p>
      </dgm:t>
    </dgm:pt>
    <dgm:pt modelId="{B0E376B2-F519-4AF5-91F7-05C28DCC6B72}" type="parTrans" cxnId="{56C6CF21-FECE-4B98-A6DF-ABA6D48B2708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32D62A-649B-4AAD-B8C7-034AD8F4A7D7}" type="sibTrans" cxnId="{56C6CF21-FECE-4B98-A6DF-ABA6D48B2708}">
      <dgm:prSet custT="1"/>
      <dgm:spPr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E031A6F-D407-4C3F-B574-98AE3D81A648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Això no pot recaure en els individus! Que l’Administració faci alguna cosa!</a:t>
          </a:r>
        </a:p>
      </dgm:t>
    </dgm:pt>
    <dgm:pt modelId="{4C12FB6C-52EC-4F7E-9B51-747BA97F83F6}" type="parTrans" cxnId="{640F4316-5E17-48D2-9C80-91AD95B42320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9E8609-EB08-4C8D-AA70-95DA6152AB97}" type="sibTrans" cxnId="{640F4316-5E17-48D2-9C80-91AD95B42320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922FFD5-89E3-428C-8BA4-B6ADBA90E87A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Establirem mecanismes per transferir recursos de qui en té a qui no en té</a:t>
          </a:r>
        </a:p>
      </dgm:t>
    </dgm:pt>
    <dgm:pt modelId="{3A066B55-86FD-4CB6-9D15-B3D510C7AFBF}" type="parTrans" cxnId="{E42DC95F-8888-451E-B32A-7E9E9A6AC42A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A11BB1-15D6-40DB-B1B2-85E821912B4D}" type="sibTrans" cxnId="{E42DC95F-8888-451E-B32A-7E9E9A6AC42A}">
      <dgm:prSet custT="1"/>
      <dgm:spPr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F4D0B72-DFEF-4311-BB05-A1FE3F252F7B}" type="pres">
      <dgm:prSet presAssocID="{8D18C6C3-60A8-4516-A370-4C9061284005}" presName="cycle" presStyleCnt="0">
        <dgm:presLayoutVars>
          <dgm:dir/>
          <dgm:resizeHandles val="exact"/>
        </dgm:presLayoutVars>
      </dgm:prSet>
      <dgm:spPr/>
    </dgm:pt>
    <dgm:pt modelId="{FF70A579-F50F-4E20-BF5F-102C3A7BEE82}" type="pres">
      <dgm:prSet presAssocID="{34D1897E-F52D-4EB5-8FA7-1E0593492292}" presName="node" presStyleLbl="node1" presStyleIdx="0" presStyleCnt="6" custScaleX="126620" custScaleY="126620">
        <dgm:presLayoutVars>
          <dgm:bulletEnabled val="1"/>
        </dgm:presLayoutVars>
      </dgm:prSet>
      <dgm:spPr/>
    </dgm:pt>
    <dgm:pt modelId="{F955F76A-4470-4EC6-8208-2BBD2B6338C9}" type="pres">
      <dgm:prSet presAssocID="{E14C14BE-ABD0-4C1C-93F0-8267C8F46E52}" presName="sibTrans" presStyleLbl="sibTrans2D1" presStyleIdx="0" presStyleCnt="6"/>
      <dgm:spPr>
        <a:xfrm rot="1800000">
          <a:off x="4855375" y="954546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AFF59622-7F2D-4973-8B93-00B4A5CC6A88}" type="pres">
      <dgm:prSet presAssocID="{E14C14BE-ABD0-4C1C-93F0-8267C8F46E52}" presName="connectorText" presStyleLbl="sibTrans2D1" presStyleIdx="0" presStyleCnt="6"/>
      <dgm:spPr/>
    </dgm:pt>
    <dgm:pt modelId="{CF2922EE-1F71-48F8-B9FB-47A30CACDD6E}" type="pres">
      <dgm:prSet presAssocID="{C8951E66-B93E-44F1-8E42-5019E66F875C}" presName="node" presStyleLbl="node1" presStyleIdx="1" presStyleCnt="6" custScaleX="126620" custScaleY="126620">
        <dgm:presLayoutVars>
          <dgm:bulletEnabled val="1"/>
        </dgm:presLayoutVars>
      </dgm:prSet>
      <dgm:spPr/>
    </dgm:pt>
    <dgm:pt modelId="{C860BD68-8F76-4959-B967-C15264198C42}" type="pres">
      <dgm:prSet presAssocID="{5801815D-DEB9-4D1F-AD7C-78E1A5AFC74C}" presName="sibTrans" presStyleLbl="sibTrans2D1" presStyleIdx="1" presStyleCnt="6"/>
      <dgm:spPr>
        <a:xfrm rot="5400000">
          <a:off x="5739406" y="2476180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D0523A3E-A5CB-4CB9-9B0A-2A25BF21AD4F}" type="pres">
      <dgm:prSet presAssocID="{5801815D-DEB9-4D1F-AD7C-78E1A5AFC74C}" presName="connectorText" presStyleLbl="sibTrans2D1" presStyleIdx="1" presStyleCnt="6"/>
      <dgm:spPr/>
    </dgm:pt>
    <dgm:pt modelId="{AE0E1D6C-7D5E-446D-8FD8-7464DDD71C10}" type="pres">
      <dgm:prSet presAssocID="{818A6B43-B00F-4286-85D0-179638213A6A}" presName="node" presStyleLbl="node1" presStyleIdx="2" presStyleCnt="6" custScaleX="126620" custScaleY="126620">
        <dgm:presLayoutVars>
          <dgm:bulletEnabled val="1"/>
        </dgm:presLayoutVars>
      </dgm:prSet>
      <dgm:spPr>
        <a:xfrm>
          <a:off x="4966987" y="2868546"/>
          <a:ext cx="1713603" cy="1713603"/>
        </a:xfrm>
        <a:prstGeom prst="ellipse">
          <a:avLst/>
        </a:prstGeom>
      </dgm:spPr>
    </dgm:pt>
    <dgm:pt modelId="{AEB656C3-92AF-4B16-A94F-C5BA26661544}" type="pres">
      <dgm:prSet presAssocID="{81FE5508-A075-41B7-AD27-A931A7A9B7B5}" presName="sibTrans" presStyleLbl="sibTrans2D1" presStyleIdx="2" presStyleCnt="6"/>
      <dgm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E92EE0C1-2E43-4435-A4B6-F9978C80C15B}" type="pres">
      <dgm:prSet presAssocID="{81FE5508-A075-41B7-AD27-A931A7A9B7B5}" presName="connectorText" presStyleLbl="sibTrans2D1" presStyleIdx="2" presStyleCnt="6"/>
      <dgm:spPr/>
    </dgm:pt>
    <dgm:pt modelId="{5B50F194-582A-472D-BD04-79864EEA5D6A}" type="pres">
      <dgm:prSet presAssocID="{24491A59-DBFE-47E0-9748-537E19D5DEE3}" presName="node" presStyleLbl="node1" presStyleIdx="3" presStyleCnt="6" custScaleX="126620" custScaleY="126620">
        <dgm:presLayoutVars>
          <dgm:bulletEnabled val="1"/>
        </dgm:presLayoutVars>
      </dgm:prSet>
      <dgm:spPr>
        <a:xfrm>
          <a:off x="3207198" y="3884561"/>
          <a:ext cx="1713603" cy="1713603"/>
        </a:xfrm>
        <a:prstGeom prst="ellipse">
          <a:avLst/>
        </a:prstGeom>
      </dgm:spPr>
    </dgm:pt>
    <dgm:pt modelId="{C73A6EAA-C882-483A-8622-AAA1F5794EB4}" type="pres">
      <dgm:prSet presAssocID="{9932D62A-649B-4AAD-B8C7-034AD8F4A7D7}" presName="sibTrans" presStyleLbl="sibTrans2D1" presStyleIdx="3" presStyleCnt="6"/>
      <dgm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3B11F32C-D19D-4DB2-838A-D1128A4BC611}" type="pres">
      <dgm:prSet presAssocID="{9932D62A-649B-4AAD-B8C7-034AD8F4A7D7}" presName="connectorText" presStyleLbl="sibTrans2D1" presStyleIdx="3" presStyleCnt="6"/>
      <dgm:spPr/>
    </dgm:pt>
    <dgm:pt modelId="{AFB373D1-D493-48BA-9E97-82EF7AC8F702}" type="pres">
      <dgm:prSet presAssocID="{3E031A6F-D407-4C3F-B574-98AE3D81A648}" presName="node" presStyleLbl="node1" presStyleIdx="4" presStyleCnt="6" custScaleX="126620" custScaleY="126620">
        <dgm:presLayoutVars>
          <dgm:bulletEnabled val="1"/>
        </dgm:presLayoutVars>
      </dgm:prSet>
      <dgm:spPr>
        <a:xfrm>
          <a:off x="1447408" y="2868546"/>
          <a:ext cx="1713603" cy="1713603"/>
        </a:xfrm>
        <a:prstGeom prst="ellipse">
          <a:avLst/>
        </a:prstGeom>
      </dgm:spPr>
    </dgm:pt>
    <dgm:pt modelId="{1F2A5554-1EB5-4135-9A1E-64A7C847C6AF}" type="pres">
      <dgm:prSet presAssocID="{9E9E8609-EB08-4C8D-AA70-95DA6152AB97}" presName="sibTrans" presStyleLbl="sibTrans2D1" presStyleIdx="4" presStyleCnt="6"/>
      <dgm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AC92401B-A996-4D9F-9088-FB52476C5E42}" type="pres">
      <dgm:prSet presAssocID="{9E9E8609-EB08-4C8D-AA70-95DA6152AB97}" presName="connectorText" presStyleLbl="sibTrans2D1" presStyleIdx="4" presStyleCnt="6"/>
      <dgm:spPr/>
    </dgm:pt>
    <dgm:pt modelId="{FDB1A43B-C106-4639-88A4-D94255C2B722}" type="pres">
      <dgm:prSet presAssocID="{9922FFD5-89E3-428C-8BA4-B6ADBA90E87A}" presName="node" presStyleLbl="node1" presStyleIdx="5" presStyleCnt="6" custScaleX="126620" custScaleY="126620">
        <dgm:presLayoutVars>
          <dgm:bulletEnabled val="1"/>
        </dgm:presLayoutVars>
      </dgm:prSet>
      <dgm:spPr>
        <a:xfrm>
          <a:off x="1447408" y="836516"/>
          <a:ext cx="1713603" cy="1713603"/>
        </a:xfrm>
        <a:prstGeom prst="ellipse">
          <a:avLst/>
        </a:prstGeom>
      </dgm:spPr>
    </dgm:pt>
    <dgm:pt modelId="{704ADB73-B940-43D8-883B-50D931B88E8A}" type="pres">
      <dgm:prSet presAssocID="{12A11BB1-15D6-40DB-B1B2-85E821912B4D}" presName="sibTrans" presStyleLbl="sibTrans2D1" presStyleIdx="5" presStyleCnt="6"/>
      <dgm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5FA918C2-4BBE-47E0-8395-5A2C7DB348E3}" type="pres">
      <dgm:prSet presAssocID="{12A11BB1-15D6-40DB-B1B2-85E821912B4D}" presName="connectorText" presStyleLbl="sibTrans2D1" presStyleIdx="5" presStyleCnt="6"/>
      <dgm:spPr/>
    </dgm:pt>
  </dgm:ptLst>
  <dgm:cxnLst>
    <dgm:cxn modelId="{BBFA4D01-60C4-44A0-B5FF-B2A8F7973781}" type="presOf" srcId="{12A11BB1-15D6-40DB-B1B2-85E821912B4D}" destId="{5FA918C2-4BBE-47E0-8395-5A2C7DB348E3}" srcOrd="1" destOrd="0" presId="urn:microsoft.com/office/officeart/2005/8/layout/cycle2"/>
    <dgm:cxn modelId="{17BAD405-9D57-4C22-9508-C4B8D3FDB525}" type="presOf" srcId="{81FE5508-A075-41B7-AD27-A931A7A9B7B5}" destId="{E92EE0C1-2E43-4435-A4B6-F9978C80C15B}" srcOrd="1" destOrd="0" presId="urn:microsoft.com/office/officeart/2005/8/layout/cycle2"/>
    <dgm:cxn modelId="{8E85C610-0195-48B5-AD7D-B18978F7B02A}" type="presOf" srcId="{E14C14BE-ABD0-4C1C-93F0-8267C8F46E52}" destId="{AFF59622-7F2D-4973-8B93-00B4A5CC6A88}" srcOrd="1" destOrd="0" presId="urn:microsoft.com/office/officeart/2005/8/layout/cycle2"/>
    <dgm:cxn modelId="{640F4316-5E17-48D2-9C80-91AD95B42320}" srcId="{8D18C6C3-60A8-4516-A370-4C9061284005}" destId="{3E031A6F-D407-4C3F-B574-98AE3D81A648}" srcOrd="4" destOrd="0" parTransId="{4C12FB6C-52EC-4F7E-9B51-747BA97F83F6}" sibTransId="{9E9E8609-EB08-4C8D-AA70-95DA6152AB97}"/>
    <dgm:cxn modelId="{56C6CF21-FECE-4B98-A6DF-ABA6D48B2708}" srcId="{8D18C6C3-60A8-4516-A370-4C9061284005}" destId="{24491A59-DBFE-47E0-9748-537E19D5DEE3}" srcOrd="3" destOrd="0" parTransId="{B0E376B2-F519-4AF5-91F7-05C28DCC6B72}" sibTransId="{9932D62A-649B-4AAD-B8C7-034AD8F4A7D7}"/>
    <dgm:cxn modelId="{36C1732B-2D60-46EA-8DC9-3EE41044FD06}" type="presOf" srcId="{9932D62A-649B-4AAD-B8C7-034AD8F4A7D7}" destId="{3B11F32C-D19D-4DB2-838A-D1128A4BC611}" srcOrd="1" destOrd="0" presId="urn:microsoft.com/office/officeart/2005/8/layout/cycle2"/>
    <dgm:cxn modelId="{23796334-D5F8-413E-B08D-37394C0DC23F}" type="presOf" srcId="{5801815D-DEB9-4D1F-AD7C-78E1A5AFC74C}" destId="{C860BD68-8F76-4959-B967-C15264198C42}" srcOrd="0" destOrd="0" presId="urn:microsoft.com/office/officeart/2005/8/layout/cycle2"/>
    <dgm:cxn modelId="{E42DC95F-8888-451E-B32A-7E9E9A6AC42A}" srcId="{8D18C6C3-60A8-4516-A370-4C9061284005}" destId="{9922FFD5-89E3-428C-8BA4-B6ADBA90E87A}" srcOrd="5" destOrd="0" parTransId="{3A066B55-86FD-4CB6-9D15-B3D510C7AFBF}" sibTransId="{12A11BB1-15D6-40DB-B1B2-85E821912B4D}"/>
    <dgm:cxn modelId="{DF3AC961-3D2E-48B4-A1CE-4E868E45762F}" type="presOf" srcId="{3E031A6F-D407-4C3F-B574-98AE3D81A648}" destId="{AFB373D1-D493-48BA-9E97-82EF7AC8F702}" srcOrd="0" destOrd="0" presId="urn:microsoft.com/office/officeart/2005/8/layout/cycle2"/>
    <dgm:cxn modelId="{87E94C44-7AB6-4F3C-90BA-FF2640689667}" type="presOf" srcId="{81FE5508-A075-41B7-AD27-A931A7A9B7B5}" destId="{AEB656C3-92AF-4B16-A94F-C5BA26661544}" srcOrd="0" destOrd="0" presId="urn:microsoft.com/office/officeart/2005/8/layout/cycle2"/>
    <dgm:cxn modelId="{45271976-C0A0-4FA2-9995-0A562E75C8E2}" type="presOf" srcId="{818A6B43-B00F-4286-85D0-179638213A6A}" destId="{AE0E1D6C-7D5E-446D-8FD8-7464DDD71C10}" srcOrd="0" destOrd="0" presId="urn:microsoft.com/office/officeart/2005/8/layout/cycle2"/>
    <dgm:cxn modelId="{B1D2C177-11F7-4816-B3EF-EFF554DF28CE}" type="presOf" srcId="{9E9E8609-EB08-4C8D-AA70-95DA6152AB97}" destId="{1F2A5554-1EB5-4135-9A1E-64A7C847C6AF}" srcOrd="0" destOrd="0" presId="urn:microsoft.com/office/officeart/2005/8/layout/cycle2"/>
    <dgm:cxn modelId="{59BB875A-2AAA-445D-9F57-CC2061A97AC1}" type="presOf" srcId="{12A11BB1-15D6-40DB-B1B2-85E821912B4D}" destId="{704ADB73-B940-43D8-883B-50D931B88E8A}" srcOrd="0" destOrd="0" presId="urn:microsoft.com/office/officeart/2005/8/layout/cycle2"/>
    <dgm:cxn modelId="{1767A48E-334F-479A-8C39-62F4C063986D}" type="presOf" srcId="{9932D62A-649B-4AAD-B8C7-034AD8F4A7D7}" destId="{C73A6EAA-C882-483A-8622-AAA1F5794EB4}" srcOrd="0" destOrd="0" presId="urn:microsoft.com/office/officeart/2005/8/layout/cycle2"/>
    <dgm:cxn modelId="{090AB396-C074-43C5-8EA6-687AE09E9CF9}" type="presOf" srcId="{9922FFD5-89E3-428C-8BA4-B6ADBA90E87A}" destId="{FDB1A43B-C106-4639-88A4-D94255C2B722}" srcOrd="0" destOrd="0" presId="urn:microsoft.com/office/officeart/2005/8/layout/cycle2"/>
    <dgm:cxn modelId="{384F0CA4-7DAC-4E5C-B2C5-88AE15B613AE}" srcId="{8D18C6C3-60A8-4516-A370-4C9061284005}" destId="{34D1897E-F52D-4EB5-8FA7-1E0593492292}" srcOrd="0" destOrd="0" parTransId="{D8FA3D3B-238B-4DFD-BDD3-5BFB25CB37DF}" sibTransId="{E14C14BE-ABD0-4C1C-93F0-8267C8F46E52}"/>
    <dgm:cxn modelId="{F06F96AE-E66D-4E99-BA5C-933323B42E96}" srcId="{8D18C6C3-60A8-4516-A370-4C9061284005}" destId="{818A6B43-B00F-4286-85D0-179638213A6A}" srcOrd="2" destOrd="0" parTransId="{BEF1FC51-F892-4649-A753-4DF4B162395E}" sibTransId="{81FE5508-A075-41B7-AD27-A931A7A9B7B5}"/>
    <dgm:cxn modelId="{EA3C27B6-5143-400D-98F2-0B361BD0D280}" type="presOf" srcId="{8D18C6C3-60A8-4516-A370-4C9061284005}" destId="{6F4D0B72-DFEF-4311-BB05-A1FE3F252F7B}" srcOrd="0" destOrd="0" presId="urn:microsoft.com/office/officeart/2005/8/layout/cycle2"/>
    <dgm:cxn modelId="{12BDBFC1-2306-4A62-84AD-22DF5CD43383}" type="presOf" srcId="{5801815D-DEB9-4D1F-AD7C-78E1A5AFC74C}" destId="{D0523A3E-A5CB-4CB9-9B0A-2A25BF21AD4F}" srcOrd="1" destOrd="0" presId="urn:microsoft.com/office/officeart/2005/8/layout/cycle2"/>
    <dgm:cxn modelId="{585D22D0-D9D2-42D4-9CCB-5915753390C2}" type="presOf" srcId="{9E9E8609-EB08-4C8D-AA70-95DA6152AB97}" destId="{AC92401B-A996-4D9F-9088-FB52476C5E42}" srcOrd="1" destOrd="0" presId="urn:microsoft.com/office/officeart/2005/8/layout/cycle2"/>
    <dgm:cxn modelId="{240B0FD2-14DB-4FD1-A384-7AA2537B0F50}" type="presOf" srcId="{24491A59-DBFE-47E0-9748-537E19D5DEE3}" destId="{5B50F194-582A-472D-BD04-79864EEA5D6A}" srcOrd="0" destOrd="0" presId="urn:microsoft.com/office/officeart/2005/8/layout/cycle2"/>
    <dgm:cxn modelId="{C709C6DE-75C6-44E9-A3D7-9CA1CD1E0CCE}" type="presOf" srcId="{E14C14BE-ABD0-4C1C-93F0-8267C8F46E52}" destId="{F955F76A-4470-4EC6-8208-2BBD2B6338C9}" srcOrd="0" destOrd="0" presId="urn:microsoft.com/office/officeart/2005/8/layout/cycle2"/>
    <dgm:cxn modelId="{DFB047E2-DE4B-4158-A640-563B2CA92F36}" type="presOf" srcId="{34D1897E-F52D-4EB5-8FA7-1E0593492292}" destId="{FF70A579-F50F-4E20-BF5F-102C3A7BEE82}" srcOrd="0" destOrd="0" presId="urn:microsoft.com/office/officeart/2005/8/layout/cycle2"/>
    <dgm:cxn modelId="{2A415BE8-1987-4F8B-A742-56B96EB59FA7}" srcId="{8D18C6C3-60A8-4516-A370-4C9061284005}" destId="{C8951E66-B93E-44F1-8E42-5019E66F875C}" srcOrd="1" destOrd="0" parTransId="{84A439EE-3E68-468B-8F88-33D09995B7B7}" sibTransId="{5801815D-DEB9-4D1F-AD7C-78E1A5AFC74C}"/>
    <dgm:cxn modelId="{F0B7BDFA-5166-420E-93E6-6E71D1DB4B23}" type="presOf" srcId="{C8951E66-B93E-44F1-8E42-5019E66F875C}" destId="{CF2922EE-1F71-48F8-B9FB-47A30CACDD6E}" srcOrd="0" destOrd="0" presId="urn:microsoft.com/office/officeart/2005/8/layout/cycle2"/>
    <dgm:cxn modelId="{02A19E9E-7949-4546-8CAC-63456A48968F}" type="presParOf" srcId="{6F4D0B72-DFEF-4311-BB05-A1FE3F252F7B}" destId="{FF70A579-F50F-4E20-BF5F-102C3A7BEE82}" srcOrd="0" destOrd="0" presId="urn:microsoft.com/office/officeart/2005/8/layout/cycle2"/>
    <dgm:cxn modelId="{513D76F2-17A2-4AC8-8F7B-AA9ED40D480E}" type="presParOf" srcId="{6F4D0B72-DFEF-4311-BB05-A1FE3F252F7B}" destId="{F955F76A-4470-4EC6-8208-2BBD2B6338C9}" srcOrd="1" destOrd="0" presId="urn:microsoft.com/office/officeart/2005/8/layout/cycle2"/>
    <dgm:cxn modelId="{01DF880D-F956-4CC2-B3B9-96191525C892}" type="presParOf" srcId="{F955F76A-4470-4EC6-8208-2BBD2B6338C9}" destId="{AFF59622-7F2D-4973-8B93-00B4A5CC6A88}" srcOrd="0" destOrd="0" presId="urn:microsoft.com/office/officeart/2005/8/layout/cycle2"/>
    <dgm:cxn modelId="{19EAEB48-C647-4A4E-9B80-92A61A3D7A59}" type="presParOf" srcId="{6F4D0B72-DFEF-4311-BB05-A1FE3F252F7B}" destId="{CF2922EE-1F71-48F8-B9FB-47A30CACDD6E}" srcOrd="2" destOrd="0" presId="urn:microsoft.com/office/officeart/2005/8/layout/cycle2"/>
    <dgm:cxn modelId="{5FD110B7-B7FB-4CC7-9CD8-B72C37E6E187}" type="presParOf" srcId="{6F4D0B72-DFEF-4311-BB05-A1FE3F252F7B}" destId="{C860BD68-8F76-4959-B967-C15264198C42}" srcOrd="3" destOrd="0" presId="urn:microsoft.com/office/officeart/2005/8/layout/cycle2"/>
    <dgm:cxn modelId="{3AF3FE4A-2E4F-4C7D-B6CA-93A91E034E89}" type="presParOf" srcId="{C860BD68-8F76-4959-B967-C15264198C42}" destId="{D0523A3E-A5CB-4CB9-9B0A-2A25BF21AD4F}" srcOrd="0" destOrd="0" presId="urn:microsoft.com/office/officeart/2005/8/layout/cycle2"/>
    <dgm:cxn modelId="{FB9ED42D-F99C-4CB5-9816-C91120A8225D}" type="presParOf" srcId="{6F4D0B72-DFEF-4311-BB05-A1FE3F252F7B}" destId="{AE0E1D6C-7D5E-446D-8FD8-7464DDD71C10}" srcOrd="4" destOrd="0" presId="urn:microsoft.com/office/officeart/2005/8/layout/cycle2"/>
    <dgm:cxn modelId="{03EFD2B7-387B-415A-8965-CAFAEFBC36D1}" type="presParOf" srcId="{6F4D0B72-DFEF-4311-BB05-A1FE3F252F7B}" destId="{AEB656C3-92AF-4B16-A94F-C5BA26661544}" srcOrd="5" destOrd="0" presId="urn:microsoft.com/office/officeart/2005/8/layout/cycle2"/>
    <dgm:cxn modelId="{27AB76CB-CEAA-4EDE-902C-20D2C1E04C52}" type="presParOf" srcId="{AEB656C3-92AF-4B16-A94F-C5BA26661544}" destId="{E92EE0C1-2E43-4435-A4B6-F9978C80C15B}" srcOrd="0" destOrd="0" presId="urn:microsoft.com/office/officeart/2005/8/layout/cycle2"/>
    <dgm:cxn modelId="{5C9FE36B-3648-4DA7-B045-A6780480B297}" type="presParOf" srcId="{6F4D0B72-DFEF-4311-BB05-A1FE3F252F7B}" destId="{5B50F194-582A-472D-BD04-79864EEA5D6A}" srcOrd="6" destOrd="0" presId="urn:microsoft.com/office/officeart/2005/8/layout/cycle2"/>
    <dgm:cxn modelId="{80CC8E23-9FB3-41A3-923B-235EE3BEDF86}" type="presParOf" srcId="{6F4D0B72-DFEF-4311-BB05-A1FE3F252F7B}" destId="{C73A6EAA-C882-483A-8622-AAA1F5794EB4}" srcOrd="7" destOrd="0" presId="urn:microsoft.com/office/officeart/2005/8/layout/cycle2"/>
    <dgm:cxn modelId="{E6E7FFDA-DED9-4EF2-8AC3-A69F753D5888}" type="presParOf" srcId="{C73A6EAA-C882-483A-8622-AAA1F5794EB4}" destId="{3B11F32C-D19D-4DB2-838A-D1128A4BC611}" srcOrd="0" destOrd="0" presId="urn:microsoft.com/office/officeart/2005/8/layout/cycle2"/>
    <dgm:cxn modelId="{5E3125D4-A2C8-46C5-BA36-C67A31FF636B}" type="presParOf" srcId="{6F4D0B72-DFEF-4311-BB05-A1FE3F252F7B}" destId="{AFB373D1-D493-48BA-9E97-82EF7AC8F702}" srcOrd="8" destOrd="0" presId="urn:microsoft.com/office/officeart/2005/8/layout/cycle2"/>
    <dgm:cxn modelId="{DA14C441-A1E2-424F-9CB4-D5E14F7E8F3F}" type="presParOf" srcId="{6F4D0B72-DFEF-4311-BB05-A1FE3F252F7B}" destId="{1F2A5554-1EB5-4135-9A1E-64A7C847C6AF}" srcOrd="9" destOrd="0" presId="urn:microsoft.com/office/officeart/2005/8/layout/cycle2"/>
    <dgm:cxn modelId="{5EEFA7F2-FC32-40B1-9BE8-D3E8C32B7C7E}" type="presParOf" srcId="{1F2A5554-1EB5-4135-9A1E-64A7C847C6AF}" destId="{AC92401B-A996-4D9F-9088-FB52476C5E42}" srcOrd="0" destOrd="0" presId="urn:microsoft.com/office/officeart/2005/8/layout/cycle2"/>
    <dgm:cxn modelId="{2C69D70F-D547-4015-AFCE-F0CDE0C89E43}" type="presParOf" srcId="{6F4D0B72-DFEF-4311-BB05-A1FE3F252F7B}" destId="{FDB1A43B-C106-4639-88A4-D94255C2B722}" srcOrd="10" destOrd="0" presId="urn:microsoft.com/office/officeart/2005/8/layout/cycle2"/>
    <dgm:cxn modelId="{ACC0111B-872F-4974-987C-580028919B00}" type="presParOf" srcId="{6F4D0B72-DFEF-4311-BB05-A1FE3F252F7B}" destId="{704ADB73-B940-43D8-883B-50D931B88E8A}" srcOrd="11" destOrd="0" presId="urn:microsoft.com/office/officeart/2005/8/layout/cycle2"/>
    <dgm:cxn modelId="{4DC61FA0-5695-4AB7-8EE4-D31C49477589}" type="presParOf" srcId="{704ADB73-B940-43D8-883B-50D931B88E8A}" destId="{5FA918C2-4BBE-47E0-8395-5A2C7DB348E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18C6C3-60A8-4516-A370-4C906128400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D1897E-F52D-4EB5-8FA7-1E0593492292}">
      <dgm:prSet phldrT="[Texto]" custT="1"/>
      <dgm:spPr>
        <a:solidFill>
          <a:srgbClr val="C00000"/>
        </a:solidFill>
      </dgm:spPr>
      <dgm:t>
        <a:bodyPr lIns="0" tIns="0" rIns="0" bIns="0"/>
        <a:lstStyle/>
        <a:p>
          <a:r>
            <a:rPr lang="ca-ES" sz="1400" noProof="0" dirty="0">
              <a:latin typeface="Arial" panose="020B0604020202020204" pitchFamily="34" charset="0"/>
              <a:cs typeface="Arial" panose="020B0604020202020204" pitchFamily="34" charset="0"/>
            </a:rPr>
            <a:t>Podem fer-hi alguna cosa (més)?</a:t>
          </a:r>
        </a:p>
      </dgm:t>
    </dgm:pt>
    <dgm:pt modelId="{D8FA3D3B-238B-4DFD-BDD3-5BFB25CB37DF}" type="parTrans" cxnId="{384F0CA4-7DAC-4E5C-B2C5-88AE15B613AE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4C14BE-ABD0-4C1C-93F0-8267C8F46E52}" type="sibTrans" cxnId="{384F0CA4-7DAC-4E5C-B2C5-88AE15B613AE}">
      <dgm:prSet/>
      <dgm:spPr>
        <a:solidFill>
          <a:srgbClr val="C00000"/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951E66-B93E-44F1-8E42-5019E66F875C}">
      <dgm:prSet phldrT="[Texto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lIns="0" tIns="0" rIns="0" bIns="0"/>
        <a:lstStyle/>
        <a:p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Fem mapa d’actors i d’actius, </a:t>
          </a:r>
          <a:b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ca-ES" sz="14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-dissenyem, </a:t>
          </a:r>
          <a:r>
            <a:rPr lang="ca-ES" sz="14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-gestionem i avaluem</a:t>
          </a:r>
          <a:endParaRPr lang="ca-ES" sz="14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A439EE-3E68-468B-8F88-33D09995B7B7}" type="parTrans" cxnId="{2A415BE8-1987-4F8B-A742-56B96EB59FA7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01815D-DEB9-4D1F-AD7C-78E1A5AFC74C}" type="sibTrans" cxnId="{2A415BE8-1987-4F8B-A742-56B96EB59FA7}">
      <dgm:prSet/>
      <dgm:spPr>
        <a:solidFill>
          <a:schemeClr val="bg1"/>
        </a:solidFill>
        <a:ln w="25400">
          <a:solidFill>
            <a:srgbClr val="C00000"/>
          </a:solidFill>
        </a:ln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ca-ES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8A6B43-B00F-4286-85D0-179638213A6A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no n’hi ha prou amb l’actuació comunitària i col·laborativa?</a:t>
          </a:r>
        </a:p>
      </dgm:t>
    </dgm:pt>
    <dgm:pt modelId="{BEF1FC51-F892-4649-A753-4DF4B162395E}" type="parTrans" cxnId="{F06F96AE-E66D-4E99-BA5C-933323B42E96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FE5508-A075-41B7-AD27-A931A7A9B7B5}" type="sibTrans" cxnId="{F06F96AE-E66D-4E99-BA5C-933323B42E96}">
      <dgm:prSet custT="1"/>
      <dgm:spPr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4491A59-DBFE-47E0-9748-537E19D5DEE3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Allò que sigui d’interès general, proveïm col·lectivament un marc o un servei públic</a:t>
          </a:r>
        </a:p>
      </dgm:t>
    </dgm:pt>
    <dgm:pt modelId="{B0E376B2-F519-4AF5-91F7-05C28DCC6B72}" type="parTrans" cxnId="{56C6CF21-FECE-4B98-A6DF-ABA6D48B2708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32D62A-649B-4AAD-B8C7-034AD8F4A7D7}" type="sibTrans" cxnId="{56C6CF21-FECE-4B98-A6DF-ABA6D48B2708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E031A6F-D407-4C3F-B574-98AE3D81A648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hi ha diferències estructurals més profundes?</a:t>
          </a:r>
        </a:p>
      </dgm:t>
    </dgm:pt>
    <dgm:pt modelId="{4C12FB6C-52EC-4F7E-9B51-747BA97F83F6}" type="parTrans" cxnId="{640F4316-5E17-48D2-9C80-91AD95B42320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9E8609-EB08-4C8D-AA70-95DA6152AB97}" type="sibTrans" cxnId="{640F4316-5E17-48D2-9C80-91AD95B42320}">
      <dgm:prSet custT="1"/>
      <dgm:spPr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922FFD5-89E3-428C-8BA4-B6ADBA90E87A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Establim mecanismes per transferir capacitats de qui en té a qui no en té</a:t>
          </a:r>
        </a:p>
      </dgm:t>
    </dgm:pt>
    <dgm:pt modelId="{12A11BB1-15D6-40DB-B1B2-85E821912B4D}" type="sibTrans" cxnId="{E42DC95F-8888-451E-B32A-7E9E9A6AC42A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A066B55-86FD-4CB6-9D15-B3D510C7AFBF}" type="parTrans" cxnId="{E42DC95F-8888-451E-B32A-7E9E9A6AC42A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D0B72-DFEF-4311-BB05-A1FE3F252F7B}" type="pres">
      <dgm:prSet presAssocID="{8D18C6C3-60A8-4516-A370-4C9061284005}" presName="cycle" presStyleCnt="0">
        <dgm:presLayoutVars>
          <dgm:dir/>
          <dgm:resizeHandles val="exact"/>
        </dgm:presLayoutVars>
      </dgm:prSet>
      <dgm:spPr/>
    </dgm:pt>
    <dgm:pt modelId="{FF70A579-F50F-4E20-BF5F-102C3A7BEE82}" type="pres">
      <dgm:prSet presAssocID="{34D1897E-F52D-4EB5-8FA7-1E0593492292}" presName="node" presStyleLbl="node1" presStyleIdx="0" presStyleCnt="6" custScaleX="126620" custScaleY="126620">
        <dgm:presLayoutVars>
          <dgm:bulletEnabled val="1"/>
        </dgm:presLayoutVars>
      </dgm:prSet>
      <dgm:spPr/>
    </dgm:pt>
    <dgm:pt modelId="{F955F76A-4470-4EC6-8208-2BBD2B6338C9}" type="pres">
      <dgm:prSet presAssocID="{E14C14BE-ABD0-4C1C-93F0-8267C8F46E52}" presName="sibTrans" presStyleLbl="sibTrans2D1" presStyleIdx="0" presStyleCnt="6"/>
      <dgm:spPr/>
    </dgm:pt>
    <dgm:pt modelId="{AFF59622-7F2D-4973-8B93-00B4A5CC6A88}" type="pres">
      <dgm:prSet presAssocID="{E14C14BE-ABD0-4C1C-93F0-8267C8F46E52}" presName="connectorText" presStyleLbl="sibTrans2D1" presStyleIdx="0" presStyleCnt="6"/>
      <dgm:spPr/>
    </dgm:pt>
    <dgm:pt modelId="{CF2922EE-1F71-48F8-B9FB-47A30CACDD6E}" type="pres">
      <dgm:prSet presAssocID="{C8951E66-B93E-44F1-8E42-5019E66F875C}" presName="node" presStyleLbl="node1" presStyleIdx="1" presStyleCnt="6" custScaleX="126620" custScaleY="126620">
        <dgm:presLayoutVars>
          <dgm:bulletEnabled val="1"/>
        </dgm:presLayoutVars>
      </dgm:prSet>
      <dgm:spPr/>
    </dgm:pt>
    <dgm:pt modelId="{C860BD68-8F76-4959-B967-C15264198C42}" type="pres">
      <dgm:prSet presAssocID="{5801815D-DEB9-4D1F-AD7C-78E1A5AFC74C}" presName="sibTrans" presStyleLbl="sibTrans2D1" presStyleIdx="1" presStyleCnt="6"/>
      <dgm:spPr/>
    </dgm:pt>
    <dgm:pt modelId="{D0523A3E-A5CB-4CB9-9B0A-2A25BF21AD4F}" type="pres">
      <dgm:prSet presAssocID="{5801815D-DEB9-4D1F-AD7C-78E1A5AFC74C}" presName="connectorText" presStyleLbl="sibTrans2D1" presStyleIdx="1" presStyleCnt="6"/>
      <dgm:spPr/>
    </dgm:pt>
    <dgm:pt modelId="{AE0E1D6C-7D5E-446D-8FD8-7464DDD71C10}" type="pres">
      <dgm:prSet presAssocID="{818A6B43-B00F-4286-85D0-179638213A6A}" presName="node" presStyleLbl="node1" presStyleIdx="2" presStyleCnt="6" custScaleX="126620" custScaleY="126620">
        <dgm:presLayoutVars>
          <dgm:bulletEnabled val="1"/>
        </dgm:presLayoutVars>
      </dgm:prSet>
      <dgm:spPr>
        <a:xfrm>
          <a:off x="4966987" y="2868546"/>
          <a:ext cx="1713603" cy="1713603"/>
        </a:xfrm>
        <a:prstGeom prst="ellipse">
          <a:avLst/>
        </a:prstGeom>
      </dgm:spPr>
    </dgm:pt>
    <dgm:pt modelId="{AEB656C3-92AF-4B16-A94F-C5BA26661544}" type="pres">
      <dgm:prSet presAssocID="{81FE5508-A075-41B7-AD27-A931A7A9B7B5}" presName="sibTrans" presStyleLbl="sibTrans2D1" presStyleIdx="2" presStyleCnt="6"/>
      <dgm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E92EE0C1-2E43-4435-A4B6-F9978C80C15B}" type="pres">
      <dgm:prSet presAssocID="{81FE5508-A075-41B7-AD27-A931A7A9B7B5}" presName="connectorText" presStyleLbl="sibTrans2D1" presStyleIdx="2" presStyleCnt="6"/>
      <dgm:spPr/>
    </dgm:pt>
    <dgm:pt modelId="{5B50F194-582A-472D-BD04-79864EEA5D6A}" type="pres">
      <dgm:prSet presAssocID="{24491A59-DBFE-47E0-9748-537E19D5DEE3}" presName="node" presStyleLbl="node1" presStyleIdx="3" presStyleCnt="6" custScaleX="126620" custScaleY="126620">
        <dgm:presLayoutVars>
          <dgm:bulletEnabled val="1"/>
        </dgm:presLayoutVars>
      </dgm:prSet>
      <dgm:spPr>
        <a:xfrm>
          <a:off x="3207198" y="3884561"/>
          <a:ext cx="1713603" cy="1713603"/>
        </a:xfrm>
        <a:prstGeom prst="ellipse">
          <a:avLst/>
        </a:prstGeom>
      </dgm:spPr>
    </dgm:pt>
    <dgm:pt modelId="{C73A6EAA-C882-483A-8622-AAA1F5794EB4}" type="pres">
      <dgm:prSet presAssocID="{9932D62A-649B-4AAD-B8C7-034AD8F4A7D7}" presName="sibTrans" presStyleLbl="sibTrans2D1" presStyleIdx="3" presStyleCnt="6"/>
      <dgm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3B11F32C-D19D-4DB2-838A-D1128A4BC611}" type="pres">
      <dgm:prSet presAssocID="{9932D62A-649B-4AAD-B8C7-034AD8F4A7D7}" presName="connectorText" presStyleLbl="sibTrans2D1" presStyleIdx="3" presStyleCnt="6"/>
      <dgm:spPr/>
    </dgm:pt>
    <dgm:pt modelId="{AFB373D1-D493-48BA-9E97-82EF7AC8F702}" type="pres">
      <dgm:prSet presAssocID="{3E031A6F-D407-4C3F-B574-98AE3D81A648}" presName="node" presStyleLbl="node1" presStyleIdx="4" presStyleCnt="6" custScaleX="126620" custScaleY="126620">
        <dgm:presLayoutVars>
          <dgm:bulletEnabled val="1"/>
        </dgm:presLayoutVars>
      </dgm:prSet>
      <dgm:spPr>
        <a:xfrm>
          <a:off x="1447408" y="2868546"/>
          <a:ext cx="1713603" cy="1713603"/>
        </a:xfrm>
        <a:prstGeom prst="ellipse">
          <a:avLst/>
        </a:prstGeom>
      </dgm:spPr>
    </dgm:pt>
    <dgm:pt modelId="{1F2A5554-1EB5-4135-9A1E-64A7C847C6AF}" type="pres">
      <dgm:prSet presAssocID="{9E9E8609-EB08-4C8D-AA70-95DA6152AB97}" presName="sibTrans" presStyleLbl="sibTrans2D1" presStyleIdx="4" presStyleCnt="6"/>
      <dgm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AC92401B-A996-4D9F-9088-FB52476C5E42}" type="pres">
      <dgm:prSet presAssocID="{9E9E8609-EB08-4C8D-AA70-95DA6152AB97}" presName="connectorText" presStyleLbl="sibTrans2D1" presStyleIdx="4" presStyleCnt="6"/>
      <dgm:spPr/>
    </dgm:pt>
    <dgm:pt modelId="{FDB1A43B-C106-4639-88A4-D94255C2B722}" type="pres">
      <dgm:prSet presAssocID="{9922FFD5-89E3-428C-8BA4-B6ADBA90E87A}" presName="node" presStyleLbl="node1" presStyleIdx="5" presStyleCnt="6" custScaleX="126620" custScaleY="126620">
        <dgm:presLayoutVars>
          <dgm:bulletEnabled val="1"/>
        </dgm:presLayoutVars>
      </dgm:prSet>
      <dgm:spPr>
        <a:xfrm>
          <a:off x="1447408" y="836516"/>
          <a:ext cx="1713603" cy="1713603"/>
        </a:xfrm>
        <a:prstGeom prst="ellipse">
          <a:avLst/>
        </a:prstGeom>
      </dgm:spPr>
    </dgm:pt>
    <dgm:pt modelId="{704ADB73-B940-43D8-883B-50D931B88E8A}" type="pres">
      <dgm:prSet presAssocID="{12A11BB1-15D6-40DB-B1B2-85E821912B4D}" presName="sibTrans" presStyleLbl="sibTrans2D1" presStyleIdx="5" presStyleCnt="6"/>
      <dgm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5FA918C2-4BBE-47E0-8395-5A2C7DB348E3}" type="pres">
      <dgm:prSet presAssocID="{12A11BB1-15D6-40DB-B1B2-85E821912B4D}" presName="connectorText" presStyleLbl="sibTrans2D1" presStyleIdx="5" presStyleCnt="6"/>
      <dgm:spPr/>
    </dgm:pt>
  </dgm:ptLst>
  <dgm:cxnLst>
    <dgm:cxn modelId="{BBFA4D01-60C4-44A0-B5FF-B2A8F7973781}" type="presOf" srcId="{12A11BB1-15D6-40DB-B1B2-85E821912B4D}" destId="{5FA918C2-4BBE-47E0-8395-5A2C7DB348E3}" srcOrd="1" destOrd="0" presId="urn:microsoft.com/office/officeart/2005/8/layout/cycle2"/>
    <dgm:cxn modelId="{17BAD405-9D57-4C22-9508-C4B8D3FDB525}" type="presOf" srcId="{81FE5508-A075-41B7-AD27-A931A7A9B7B5}" destId="{E92EE0C1-2E43-4435-A4B6-F9978C80C15B}" srcOrd="1" destOrd="0" presId="urn:microsoft.com/office/officeart/2005/8/layout/cycle2"/>
    <dgm:cxn modelId="{8E85C610-0195-48B5-AD7D-B18978F7B02A}" type="presOf" srcId="{E14C14BE-ABD0-4C1C-93F0-8267C8F46E52}" destId="{AFF59622-7F2D-4973-8B93-00B4A5CC6A88}" srcOrd="1" destOrd="0" presId="urn:microsoft.com/office/officeart/2005/8/layout/cycle2"/>
    <dgm:cxn modelId="{640F4316-5E17-48D2-9C80-91AD95B42320}" srcId="{8D18C6C3-60A8-4516-A370-4C9061284005}" destId="{3E031A6F-D407-4C3F-B574-98AE3D81A648}" srcOrd="4" destOrd="0" parTransId="{4C12FB6C-52EC-4F7E-9B51-747BA97F83F6}" sibTransId="{9E9E8609-EB08-4C8D-AA70-95DA6152AB97}"/>
    <dgm:cxn modelId="{56C6CF21-FECE-4B98-A6DF-ABA6D48B2708}" srcId="{8D18C6C3-60A8-4516-A370-4C9061284005}" destId="{24491A59-DBFE-47E0-9748-537E19D5DEE3}" srcOrd="3" destOrd="0" parTransId="{B0E376B2-F519-4AF5-91F7-05C28DCC6B72}" sibTransId="{9932D62A-649B-4AAD-B8C7-034AD8F4A7D7}"/>
    <dgm:cxn modelId="{36C1732B-2D60-46EA-8DC9-3EE41044FD06}" type="presOf" srcId="{9932D62A-649B-4AAD-B8C7-034AD8F4A7D7}" destId="{3B11F32C-D19D-4DB2-838A-D1128A4BC611}" srcOrd="1" destOrd="0" presId="urn:microsoft.com/office/officeart/2005/8/layout/cycle2"/>
    <dgm:cxn modelId="{23796334-D5F8-413E-B08D-37394C0DC23F}" type="presOf" srcId="{5801815D-DEB9-4D1F-AD7C-78E1A5AFC74C}" destId="{C860BD68-8F76-4959-B967-C15264198C42}" srcOrd="0" destOrd="0" presId="urn:microsoft.com/office/officeart/2005/8/layout/cycle2"/>
    <dgm:cxn modelId="{E42DC95F-8888-451E-B32A-7E9E9A6AC42A}" srcId="{8D18C6C3-60A8-4516-A370-4C9061284005}" destId="{9922FFD5-89E3-428C-8BA4-B6ADBA90E87A}" srcOrd="5" destOrd="0" parTransId="{3A066B55-86FD-4CB6-9D15-B3D510C7AFBF}" sibTransId="{12A11BB1-15D6-40DB-B1B2-85E821912B4D}"/>
    <dgm:cxn modelId="{DF3AC961-3D2E-48B4-A1CE-4E868E45762F}" type="presOf" srcId="{3E031A6F-D407-4C3F-B574-98AE3D81A648}" destId="{AFB373D1-D493-48BA-9E97-82EF7AC8F702}" srcOrd="0" destOrd="0" presId="urn:microsoft.com/office/officeart/2005/8/layout/cycle2"/>
    <dgm:cxn modelId="{87E94C44-7AB6-4F3C-90BA-FF2640689667}" type="presOf" srcId="{81FE5508-A075-41B7-AD27-A931A7A9B7B5}" destId="{AEB656C3-92AF-4B16-A94F-C5BA26661544}" srcOrd="0" destOrd="0" presId="urn:microsoft.com/office/officeart/2005/8/layout/cycle2"/>
    <dgm:cxn modelId="{45271976-C0A0-4FA2-9995-0A562E75C8E2}" type="presOf" srcId="{818A6B43-B00F-4286-85D0-179638213A6A}" destId="{AE0E1D6C-7D5E-446D-8FD8-7464DDD71C10}" srcOrd="0" destOrd="0" presId="urn:microsoft.com/office/officeart/2005/8/layout/cycle2"/>
    <dgm:cxn modelId="{B1D2C177-11F7-4816-B3EF-EFF554DF28CE}" type="presOf" srcId="{9E9E8609-EB08-4C8D-AA70-95DA6152AB97}" destId="{1F2A5554-1EB5-4135-9A1E-64A7C847C6AF}" srcOrd="0" destOrd="0" presId="urn:microsoft.com/office/officeart/2005/8/layout/cycle2"/>
    <dgm:cxn modelId="{59BB875A-2AAA-445D-9F57-CC2061A97AC1}" type="presOf" srcId="{12A11BB1-15D6-40DB-B1B2-85E821912B4D}" destId="{704ADB73-B940-43D8-883B-50D931B88E8A}" srcOrd="0" destOrd="0" presId="urn:microsoft.com/office/officeart/2005/8/layout/cycle2"/>
    <dgm:cxn modelId="{1767A48E-334F-479A-8C39-62F4C063986D}" type="presOf" srcId="{9932D62A-649B-4AAD-B8C7-034AD8F4A7D7}" destId="{C73A6EAA-C882-483A-8622-AAA1F5794EB4}" srcOrd="0" destOrd="0" presId="urn:microsoft.com/office/officeart/2005/8/layout/cycle2"/>
    <dgm:cxn modelId="{090AB396-C074-43C5-8EA6-687AE09E9CF9}" type="presOf" srcId="{9922FFD5-89E3-428C-8BA4-B6ADBA90E87A}" destId="{FDB1A43B-C106-4639-88A4-D94255C2B722}" srcOrd="0" destOrd="0" presId="urn:microsoft.com/office/officeart/2005/8/layout/cycle2"/>
    <dgm:cxn modelId="{384F0CA4-7DAC-4E5C-B2C5-88AE15B613AE}" srcId="{8D18C6C3-60A8-4516-A370-4C9061284005}" destId="{34D1897E-F52D-4EB5-8FA7-1E0593492292}" srcOrd="0" destOrd="0" parTransId="{D8FA3D3B-238B-4DFD-BDD3-5BFB25CB37DF}" sibTransId="{E14C14BE-ABD0-4C1C-93F0-8267C8F46E52}"/>
    <dgm:cxn modelId="{F06F96AE-E66D-4E99-BA5C-933323B42E96}" srcId="{8D18C6C3-60A8-4516-A370-4C9061284005}" destId="{818A6B43-B00F-4286-85D0-179638213A6A}" srcOrd="2" destOrd="0" parTransId="{BEF1FC51-F892-4649-A753-4DF4B162395E}" sibTransId="{81FE5508-A075-41B7-AD27-A931A7A9B7B5}"/>
    <dgm:cxn modelId="{EA3C27B6-5143-400D-98F2-0B361BD0D280}" type="presOf" srcId="{8D18C6C3-60A8-4516-A370-4C9061284005}" destId="{6F4D0B72-DFEF-4311-BB05-A1FE3F252F7B}" srcOrd="0" destOrd="0" presId="urn:microsoft.com/office/officeart/2005/8/layout/cycle2"/>
    <dgm:cxn modelId="{12BDBFC1-2306-4A62-84AD-22DF5CD43383}" type="presOf" srcId="{5801815D-DEB9-4D1F-AD7C-78E1A5AFC74C}" destId="{D0523A3E-A5CB-4CB9-9B0A-2A25BF21AD4F}" srcOrd="1" destOrd="0" presId="urn:microsoft.com/office/officeart/2005/8/layout/cycle2"/>
    <dgm:cxn modelId="{585D22D0-D9D2-42D4-9CCB-5915753390C2}" type="presOf" srcId="{9E9E8609-EB08-4C8D-AA70-95DA6152AB97}" destId="{AC92401B-A996-4D9F-9088-FB52476C5E42}" srcOrd="1" destOrd="0" presId="urn:microsoft.com/office/officeart/2005/8/layout/cycle2"/>
    <dgm:cxn modelId="{240B0FD2-14DB-4FD1-A384-7AA2537B0F50}" type="presOf" srcId="{24491A59-DBFE-47E0-9748-537E19D5DEE3}" destId="{5B50F194-582A-472D-BD04-79864EEA5D6A}" srcOrd="0" destOrd="0" presId="urn:microsoft.com/office/officeart/2005/8/layout/cycle2"/>
    <dgm:cxn modelId="{C709C6DE-75C6-44E9-A3D7-9CA1CD1E0CCE}" type="presOf" srcId="{E14C14BE-ABD0-4C1C-93F0-8267C8F46E52}" destId="{F955F76A-4470-4EC6-8208-2BBD2B6338C9}" srcOrd="0" destOrd="0" presId="urn:microsoft.com/office/officeart/2005/8/layout/cycle2"/>
    <dgm:cxn modelId="{DFB047E2-DE4B-4158-A640-563B2CA92F36}" type="presOf" srcId="{34D1897E-F52D-4EB5-8FA7-1E0593492292}" destId="{FF70A579-F50F-4E20-BF5F-102C3A7BEE82}" srcOrd="0" destOrd="0" presId="urn:microsoft.com/office/officeart/2005/8/layout/cycle2"/>
    <dgm:cxn modelId="{2A415BE8-1987-4F8B-A742-56B96EB59FA7}" srcId="{8D18C6C3-60A8-4516-A370-4C9061284005}" destId="{C8951E66-B93E-44F1-8E42-5019E66F875C}" srcOrd="1" destOrd="0" parTransId="{84A439EE-3E68-468B-8F88-33D09995B7B7}" sibTransId="{5801815D-DEB9-4D1F-AD7C-78E1A5AFC74C}"/>
    <dgm:cxn modelId="{F0B7BDFA-5166-420E-93E6-6E71D1DB4B23}" type="presOf" srcId="{C8951E66-B93E-44F1-8E42-5019E66F875C}" destId="{CF2922EE-1F71-48F8-B9FB-47A30CACDD6E}" srcOrd="0" destOrd="0" presId="urn:microsoft.com/office/officeart/2005/8/layout/cycle2"/>
    <dgm:cxn modelId="{02A19E9E-7949-4546-8CAC-63456A48968F}" type="presParOf" srcId="{6F4D0B72-DFEF-4311-BB05-A1FE3F252F7B}" destId="{FF70A579-F50F-4E20-BF5F-102C3A7BEE82}" srcOrd="0" destOrd="0" presId="urn:microsoft.com/office/officeart/2005/8/layout/cycle2"/>
    <dgm:cxn modelId="{513D76F2-17A2-4AC8-8F7B-AA9ED40D480E}" type="presParOf" srcId="{6F4D0B72-DFEF-4311-BB05-A1FE3F252F7B}" destId="{F955F76A-4470-4EC6-8208-2BBD2B6338C9}" srcOrd="1" destOrd="0" presId="urn:microsoft.com/office/officeart/2005/8/layout/cycle2"/>
    <dgm:cxn modelId="{01DF880D-F956-4CC2-B3B9-96191525C892}" type="presParOf" srcId="{F955F76A-4470-4EC6-8208-2BBD2B6338C9}" destId="{AFF59622-7F2D-4973-8B93-00B4A5CC6A88}" srcOrd="0" destOrd="0" presId="urn:microsoft.com/office/officeart/2005/8/layout/cycle2"/>
    <dgm:cxn modelId="{19EAEB48-C647-4A4E-9B80-92A61A3D7A59}" type="presParOf" srcId="{6F4D0B72-DFEF-4311-BB05-A1FE3F252F7B}" destId="{CF2922EE-1F71-48F8-B9FB-47A30CACDD6E}" srcOrd="2" destOrd="0" presId="urn:microsoft.com/office/officeart/2005/8/layout/cycle2"/>
    <dgm:cxn modelId="{5FD110B7-B7FB-4CC7-9CD8-B72C37E6E187}" type="presParOf" srcId="{6F4D0B72-DFEF-4311-BB05-A1FE3F252F7B}" destId="{C860BD68-8F76-4959-B967-C15264198C42}" srcOrd="3" destOrd="0" presId="urn:microsoft.com/office/officeart/2005/8/layout/cycle2"/>
    <dgm:cxn modelId="{3AF3FE4A-2E4F-4C7D-B6CA-93A91E034E89}" type="presParOf" srcId="{C860BD68-8F76-4959-B967-C15264198C42}" destId="{D0523A3E-A5CB-4CB9-9B0A-2A25BF21AD4F}" srcOrd="0" destOrd="0" presId="urn:microsoft.com/office/officeart/2005/8/layout/cycle2"/>
    <dgm:cxn modelId="{FB9ED42D-F99C-4CB5-9816-C91120A8225D}" type="presParOf" srcId="{6F4D0B72-DFEF-4311-BB05-A1FE3F252F7B}" destId="{AE0E1D6C-7D5E-446D-8FD8-7464DDD71C10}" srcOrd="4" destOrd="0" presId="urn:microsoft.com/office/officeart/2005/8/layout/cycle2"/>
    <dgm:cxn modelId="{03EFD2B7-387B-415A-8965-CAFAEFBC36D1}" type="presParOf" srcId="{6F4D0B72-DFEF-4311-BB05-A1FE3F252F7B}" destId="{AEB656C3-92AF-4B16-A94F-C5BA26661544}" srcOrd="5" destOrd="0" presId="urn:microsoft.com/office/officeart/2005/8/layout/cycle2"/>
    <dgm:cxn modelId="{27AB76CB-CEAA-4EDE-902C-20D2C1E04C52}" type="presParOf" srcId="{AEB656C3-92AF-4B16-A94F-C5BA26661544}" destId="{E92EE0C1-2E43-4435-A4B6-F9978C80C15B}" srcOrd="0" destOrd="0" presId="urn:microsoft.com/office/officeart/2005/8/layout/cycle2"/>
    <dgm:cxn modelId="{5C9FE36B-3648-4DA7-B045-A6780480B297}" type="presParOf" srcId="{6F4D0B72-DFEF-4311-BB05-A1FE3F252F7B}" destId="{5B50F194-582A-472D-BD04-79864EEA5D6A}" srcOrd="6" destOrd="0" presId="urn:microsoft.com/office/officeart/2005/8/layout/cycle2"/>
    <dgm:cxn modelId="{80CC8E23-9FB3-41A3-923B-235EE3BEDF86}" type="presParOf" srcId="{6F4D0B72-DFEF-4311-BB05-A1FE3F252F7B}" destId="{C73A6EAA-C882-483A-8622-AAA1F5794EB4}" srcOrd="7" destOrd="0" presId="urn:microsoft.com/office/officeart/2005/8/layout/cycle2"/>
    <dgm:cxn modelId="{E6E7FFDA-DED9-4EF2-8AC3-A69F753D5888}" type="presParOf" srcId="{C73A6EAA-C882-483A-8622-AAA1F5794EB4}" destId="{3B11F32C-D19D-4DB2-838A-D1128A4BC611}" srcOrd="0" destOrd="0" presId="urn:microsoft.com/office/officeart/2005/8/layout/cycle2"/>
    <dgm:cxn modelId="{5E3125D4-A2C8-46C5-BA36-C67A31FF636B}" type="presParOf" srcId="{6F4D0B72-DFEF-4311-BB05-A1FE3F252F7B}" destId="{AFB373D1-D493-48BA-9E97-82EF7AC8F702}" srcOrd="8" destOrd="0" presId="urn:microsoft.com/office/officeart/2005/8/layout/cycle2"/>
    <dgm:cxn modelId="{DA14C441-A1E2-424F-9CB4-D5E14F7E8F3F}" type="presParOf" srcId="{6F4D0B72-DFEF-4311-BB05-A1FE3F252F7B}" destId="{1F2A5554-1EB5-4135-9A1E-64A7C847C6AF}" srcOrd="9" destOrd="0" presId="urn:microsoft.com/office/officeart/2005/8/layout/cycle2"/>
    <dgm:cxn modelId="{5EEFA7F2-FC32-40B1-9BE8-D3E8C32B7C7E}" type="presParOf" srcId="{1F2A5554-1EB5-4135-9A1E-64A7C847C6AF}" destId="{AC92401B-A996-4D9F-9088-FB52476C5E42}" srcOrd="0" destOrd="0" presId="urn:microsoft.com/office/officeart/2005/8/layout/cycle2"/>
    <dgm:cxn modelId="{2C69D70F-D547-4015-AFCE-F0CDE0C89E43}" type="presParOf" srcId="{6F4D0B72-DFEF-4311-BB05-A1FE3F252F7B}" destId="{FDB1A43B-C106-4639-88A4-D94255C2B722}" srcOrd="10" destOrd="0" presId="urn:microsoft.com/office/officeart/2005/8/layout/cycle2"/>
    <dgm:cxn modelId="{ACC0111B-872F-4974-987C-580028919B00}" type="presParOf" srcId="{6F4D0B72-DFEF-4311-BB05-A1FE3F252F7B}" destId="{704ADB73-B940-43D8-883B-50D931B88E8A}" srcOrd="11" destOrd="0" presId="urn:microsoft.com/office/officeart/2005/8/layout/cycle2"/>
    <dgm:cxn modelId="{4DC61FA0-5695-4AB7-8EE4-D31C49477589}" type="presParOf" srcId="{704ADB73-B940-43D8-883B-50D931B88E8A}" destId="{5FA918C2-4BBE-47E0-8395-5A2C7DB348E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0A579-F50F-4E20-BF5F-102C3A7BEE82}">
      <dsp:nvSpPr>
        <dsp:cNvPr id="0" name=""/>
        <dsp:cNvSpPr/>
      </dsp:nvSpPr>
      <dsp:spPr>
        <a:xfrm>
          <a:off x="3207198" y="-179497"/>
          <a:ext cx="1713603" cy="171360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Algú hauria de fer alguna cosa!</a:t>
          </a:r>
        </a:p>
      </dsp:txBody>
      <dsp:txXfrm>
        <a:off x="3458149" y="71454"/>
        <a:ext cx="1211701" cy="1211701"/>
      </dsp:txXfrm>
    </dsp:sp>
    <dsp:sp modelId="{F955F76A-4470-4EC6-8208-2BBD2B6338C9}">
      <dsp:nvSpPr>
        <dsp:cNvPr id="0" name=""/>
        <dsp:cNvSpPr/>
      </dsp:nvSpPr>
      <dsp:spPr>
        <a:xfrm rot="1800000">
          <a:off x="4855375" y="954546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858766" y="1033240"/>
        <a:ext cx="118136" cy="274051"/>
      </dsp:txXfrm>
    </dsp:sp>
    <dsp:sp modelId="{CF2922EE-1F71-48F8-B9FB-47A30CACDD6E}">
      <dsp:nvSpPr>
        <dsp:cNvPr id="0" name=""/>
        <dsp:cNvSpPr/>
      </dsp:nvSpPr>
      <dsp:spPr>
        <a:xfrm>
          <a:off x="4966987" y="836516"/>
          <a:ext cx="1713603" cy="171360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Doncs no s’hi podrà fer res</a:t>
          </a:r>
          <a:endParaRPr lang="ca-ES" sz="1400" kern="12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7938" y="1087467"/>
        <a:ext cx="1211701" cy="1211701"/>
      </dsp:txXfrm>
    </dsp:sp>
    <dsp:sp modelId="{C860BD68-8F76-4959-B967-C15264198C42}">
      <dsp:nvSpPr>
        <dsp:cNvPr id="0" name=""/>
        <dsp:cNvSpPr/>
      </dsp:nvSpPr>
      <dsp:spPr>
        <a:xfrm rot="5400000">
          <a:off x="5739406" y="247618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764721" y="2542217"/>
        <a:ext cx="118136" cy="274051"/>
      </dsp:txXfrm>
    </dsp:sp>
    <dsp:sp modelId="{AE0E1D6C-7D5E-446D-8FD8-7464DDD71C10}">
      <dsp:nvSpPr>
        <dsp:cNvPr id="0" name=""/>
        <dsp:cNvSpPr/>
      </dsp:nvSpPr>
      <dsp:spPr>
        <a:xfrm>
          <a:off x="4966987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Més impostos no!</a:t>
          </a:r>
        </a:p>
      </dsp:txBody>
      <dsp:txXfrm>
        <a:off x="5217938" y="3119497"/>
        <a:ext cx="1211701" cy="1211701"/>
      </dsp:txXfrm>
    </dsp:sp>
    <dsp:sp modelId="{AEB656C3-92AF-4B16-A94F-C5BA26661544}">
      <dsp:nvSpPr>
        <dsp:cNvPr id="0" name=""/>
        <dsp:cNvSpPr/>
      </dsp:nvSpPr>
      <dsp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4910886" y="4081284"/>
        <a:ext cx="118136" cy="274051"/>
      </dsp:txXfrm>
    </dsp:sp>
    <dsp:sp modelId="{5B50F194-582A-472D-BD04-79864EEA5D6A}">
      <dsp:nvSpPr>
        <dsp:cNvPr id="0" name=""/>
        <dsp:cNvSpPr/>
      </dsp:nvSpPr>
      <dsp:spPr>
        <a:xfrm>
          <a:off x="3207198" y="3884561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Intervindrem i destinarem recursos públics per ajudar a qui no els té</a:t>
          </a:r>
        </a:p>
      </dsp:txBody>
      <dsp:txXfrm>
        <a:off x="3458149" y="4135512"/>
        <a:ext cx="1211701" cy="1211701"/>
      </dsp:txXfrm>
    </dsp:sp>
    <dsp:sp modelId="{C73A6EAA-C882-483A-8622-AAA1F5794EB4}">
      <dsp:nvSpPr>
        <dsp:cNvPr id="0" name=""/>
        <dsp:cNvSpPr/>
      </dsp:nvSpPr>
      <dsp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151097" y="4111375"/>
        <a:ext cx="118136" cy="274051"/>
      </dsp:txXfrm>
    </dsp:sp>
    <dsp:sp modelId="{AFB373D1-D493-48BA-9E97-82EF7AC8F702}">
      <dsp:nvSpPr>
        <dsp:cNvPr id="0" name=""/>
        <dsp:cNvSpPr/>
      </dsp:nvSpPr>
      <dsp:spPr>
        <a:xfrm>
          <a:off x="1447408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Això no pot recaure en els individus! Que l’Administració faci alguna cosa!</a:t>
          </a:r>
        </a:p>
      </dsp:txBody>
      <dsp:txXfrm>
        <a:off x="1698359" y="3119497"/>
        <a:ext cx="1211701" cy="1211701"/>
      </dsp:txXfrm>
    </dsp:sp>
    <dsp:sp modelId="{1F2A5554-1EB5-4135-9A1E-64A7C847C6AF}">
      <dsp:nvSpPr>
        <dsp:cNvPr id="0" name=""/>
        <dsp:cNvSpPr/>
      </dsp:nvSpPr>
      <dsp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245142" y="2602399"/>
        <a:ext cx="118136" cy="274051"/>
      </dsp:txXfrm>
    </dsp:sp>
    <dsp:sp modelId="{FDB1A43B-C106-4639-88A4-D94255C2B722}">
      <dsp:nvSpPr>
        <dsp:cNvPr id="0" name=""/>
        <dsp:cNvSpPr/>
      </dsp:nvSpPr>
      <dsp:spPr>
        <a:xfrm>
          <a:off x="1447408" y="836516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Establirem mecanismes per transferir recursos de qui en té a qui no en té</a:t>
          </a:r>
        </a:p>
      </dsp:txBody>
      <dsp:txXfrm>
        <a:off x="1698359" y="1087467"/>
        <a:ext cx="1211701" cy="1211701"/>
      </dsp:txXfrm>
    </dsp:sp>
    <dsp:sp modelId="{704ADB73-B940-43D8-883B-50D931B88E8A}">
      <dsp:nvSpPr>
        <dsp:cNvPr id="0" name=""/>
        <dsp:cNvSpPr/>
      </dsp:nvSpPr>
      <dsp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098977" y="1063330"/>
        <a:ext cx="118136" cy="274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0A579-F50F-4E20-BF5F-102C3A7BEE82}">
      <dsp:nvSpPr>
        <dsp:cNvPr id="0" name=""/>
        <dsp:cNvSpPr/>
      </dsp:nvSpPr>
      <dsp:spPr>
        <a:xfrm>
          <a:off x="3207198" y="-179497"/>
          <a:ext cx="1713603" cy="171360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Podem fer-hi alguna cosa (més)?</a:t>
          </a:r>
        </a:p>
      </dsp:txBody>
      <dsp:txXfrm>
        <a:off x="3458149" y="71454"/>
        <a:ext cx="1211701" cy="1211701"/>
      </dsp:txXfrm>
    </dsp:sp>
    <dsp:sp modelId="{F955F76A-4470-4EC6-8208-2BBD2B6338C9}">
      <dsp:nvSpPr>
        <dsp:cNvPr id="0" name=""/>
        <dsp:cNvSpPr/>
      </dsp:nvSpPr>
      <dsp:spPr>
        <a:xfrm rot="1800000">
          <a:off x="4855375" y="954546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58766" y="1033240"/>
        <a:ext cx="118136" cy="274051"/>
      </dsp:txXfrm>
    </dsp:sp>
    <dsp:sp modelId="{CF2922EE-1F71-48F8-B9FB-47A30CACDD6E}">
      <dsp:nvSpPr>
        <dsp:cNvPr id="0" name=""/>
        <dsp:cNvSpPr/>
      </dsp:nvSpPr>
      <dsp:spPr>
        <a:xfrm>
          <a:off x="4966987" y="836516"/>
          <a:ext cx="1713603" cy="171360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Fem mapa d’actors i d’actius, </a:t>
          </a:r>
          <a:b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ca-ES" sz="1400" kern="12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-dissenyem, </a:t>
          </a:r>
          <a:r>
            <a:rPr lang="ca-ES" sz="1400" kern="12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-gestionem i avaluem</a:t>
          </a:r>
          <a:endParaRPr lang="ca-ES" sz="1400" kern="12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7938" y="1087467"/>
        <a:ext cx="1211701" cy="1211701"/>
      </dsp:txXfrm>
    </dsp:sp>
    <dsp:sp modelId="{C860BD68-8F76-4959-B967-C15264198C42}">
      <dsp:nvSpPr>
        <dsp:cNvPr id="0" name=""/>
        <dsp:cNvSpPr/>
      </dsp:nvSpPr>
      <dsp:spPr>
        <a:xfrm rot="5400000">
          <a:off x="5739406" y="247618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4721" y="2542217"/>
        <a:ext cx="118136" cy="274051"/>
      </dsp:txXfrm>
    </dsp:sp>
    <dsp:sp modelId="{AE0E1D6C-7D5E-446D-8FD8-7464DDD71C10}">
      <dsp:nvSpPr>
        <dsp:cNvPr id="0" name=""/>
        <dsp:cNvSpPr/>
      </dsp:nvSpPr>
      <dsp:spPr>
        <a:xfrm>
          <a:off x="4966987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no n’hi ha prou amb l’actuació comunitària i col·laborativa?</a:t>
          </a:r>
        </a:p>
      </dsp:txBody>
      <dsp:txXfrm>
        <a:off x="5217938" y="3119497"/>
        <a:ext cx="1211701" cy="1211701"/>
      </dsp:txXfrm>
    </dsp:sp>
    <dsp:sp modelId="{AEB656C3-92AF-4B16-A94F-C5BA26661544}">
      <dsp:nvSpPr>
        <dsp:cNvPr id="0" name=""/>
        <dsp:cNvSpPr/>
      </dsp:nvSpPr>
      <dsp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4910886" y="4081284"/>
        <a:ext cx="118136" cy="274051"/>
      </dsp:txXfrm>
    </dsp:sp>
    <dsp:sp modelId="{5B50F194-582A-472D-BD04-79864EEA5D6A}">
      <dsp:nvSpPr>
        <dsp:cNvPr id="0" name=""/>
        <dsp:cNvSpPr/>
      </dsp:nvSpPr>
      <dsp:spPr>
        <a:xfrm>
          <a:off x="3207198" y="3884561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Allò que sigui d’interès general, proveïm col·lectivament un marc o un servei públic</a:t>
          </a:r>
        </a:p>
      </dsp:txBody>
      <dsp:txXfrm>
        <a:off x="3458149" y="4135512"/>
        <a:ext cx="1211701" cy="1211701"/>
      </dsp:txXfrm>
    </dsp:sp>
    <dsp:sp modelId="{C73A6EAA-C882-483A-8622-AAA1F5794EB4}">
      <dsp:nvSpPr>
        <dsp:cNvPr id="0" name=""/>
        <dsp:cNvSpPr/>
      </dsp:nvSpPr>
      <dsp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151097" y="4111375"/>
        <a:ext cx="118136" cy="274051"/>
      </dsp:txXfrm>
    </dsp:sp>
    <dsp:sp modelId="{AFB373D1-D493-48BA-9E97-82EF7AC8F702}">
      <dsp:nvSpPr>
        <dsp:cNvPr id="0" name=""/>
        <dsp:cNvSpPr/>
      </dsp:nvSpPr>
      <dsp:spPr>
        <a:xfrm>
          <a:off x="1447408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hi ha diferències estructurals més profundes?</a:t>
          </a:r>
        </a:p>
      </dsp:txBody>
      <dsp:txXfrm>
        <a:off x="1698359" y="3119497"/>
        <a:ext cx="1211701" cy="1211701"/>
      </dsp:txXfrm>
    </dsp:sp>
    <dsp:sp modelId="{1F2A5554-1EB5-4135-9A1E-64A7C847C6AF}">
      <dsp:nvSpPr>
        <dsp:cNvPr id="0" name=""/>
        <dsp:cNvSpPr/>
      </dsp:nvSpPr>
      <dsp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245142" y="2602399"/>
        <a:ext cx="118136" cy="274051"/>
      </dsp:txXfrm>
    </dsp:sp>
    <dsp:sp modelId="{FDB1A43B-C106-4639-88A4-D94255C2B722}">
      <dsp:nvSpPr>
        <dsp:cNvPr id="0" name=""/>
        <dsp:cNvSpPr/>
      </dsp:nvSpPr>
      <dsp:spPr>
        <a:xfrm>
          <a:off x="1447408" y="836516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Establim mecanismes per transferir capacitats de qui en té a qui no en té</a:t>
          </a:r>
        </a:p>
      </dsp:txBody>
      <dsp:txXfrm>
        <a:off x="1698359" y="1087467"/>
        <a:ext cx="1211701" cy="1211701"/>
      </dsp:txXfrm>
    </dsp:sp>
    <dsp:sp modelId="{704ADB73-B940-43D8-883B-50D931B88E8A}">
      <dsp:nvSpPr>
        <dsp:cNvPr id="0" name=""/>
        <dsp:cNvSpPr/>
      </dsp:nvSpPr>
      <dsp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098977" y="1063330"/>
        <a:ext cx="118136" cy="274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2D45E223-BB8E-461A-B118-BAD1D89729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E31E322-75A5-4A9C-8CFB-5AB6A88FE7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543D63-7007-4585-9D2A-285D8D662CB2}" type="datetimeFigureOut">
              <a:rPr lang="ca-ES"/>
              <a:pPr>
                <a:defRPr/>
              </a:pPr>
              <a:t>28/1/2024</a:t>
            </a:fld>
            <a:endParaRPr 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8A7BBFEB-27E2-415F-8708-42D153234E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32C343D3-7656-4535-A372-059B5A472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lIns="95079" tIns="47540" rIns="95079" bIns="47540" rtlCol="0"/>
          <a:lstStyle/>
          <a:p>
            <a:pPr lvl="0"/>
            <a:r>
              <a:rPr lang="ca-ES" noProof="0"/>
              <a:t>Feu clic aquí per editar estils</a:t>
            </a:r>
          </a:p>
          <a:p>
            <a:pPr lvl="1"/>
            <a:r>
              <a:rPr lang="ca-ES" noProof="0"/>
              <a:t>Segon nivell</a:t>
            </a:r>
          </a:p>
          <a:p>
            <a:pPr lvl="2"/>
            <a:r>
              <a:rPr lang="ca-ES" noProof="0"/>
              <a:t>Tercer nivell</a:t>
            </a:r>
          </a:p>
          <a:p>
            <a:pPr lvl="3"/>
            <a:r>
              <a:rPr lang="ca-ES" noProof="0"/>
              <a:t>Quart nivell</a:t>
            </a:r>
          </a:p>
          <a:p>
            <a:pPr lvl="4"/>
            <a:r>
              <a:rPr lang="ca-ES" noProof="0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60A39CB-A3AA-4DF3-A929-041EADE18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C3CC361-EA9B-4BE2-931D-DD94E1D9D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9D9259-1FBA-4730-812C-619123B7AB07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imagen de diapositiva 1">
            <a:extLst>
              <a:ext uri="{FF2B5EF4-FFF2-40B4-BE49-F238E27FC236}">
                <a16:creationId xmlns:a16="http://schemas.microsoft.com/office/drawing/2014/main" id="{23D48F04-D7AC-471D-92FC-7BD69EB190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Marcador de notas 2">
            <a:extLst>
              <a:ext uri="{FF2B5EF4-FFF2-40B4-BE49-F238E27FC236}">
                <a16:creationId xmlns:a16="http://schemas.microsoft.com/office/drawing/2014/main" id="{491BCA30-0DF9-41AA-85EA-E2E201C83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s-ES"/>
              <a:t>"Towards a citizen-centered multi-level ecosystem of political engagement"</a:t>
            </a:r>
          </a:p>
          <a:p>
            <a:endParaRPr lang="en-US" altLang="es-ES"/>
          </a:p>
          <a:p>
            <a:r>
              <a:rPr lang="en-US" altLang="es-ES"/>
              <a:t>Political institutions need to unfold a new toolbox of participation approaches and instruments. </a:t>
            </a:r>
          </a:p>
          <a:p>
            <a:r>
              <a:rPr lang="en-US" altLang="es-ES"/>
              <a:t>There is a need to shift from (only) speaking to citizens to (also) listening to them. </a:t>
            </a:r>
          </a:p>
          <a:p>
            <a:r>
              <a:rPr lang="en-US" altLang="es-ES"/>
              <a:t>This is especially relevant when one considers the general trend of citizens fleeing from institutional </a:t>
            </a:r>
          </a:p>
          <a:p>
            <a:r>
              <a:rPr lang="en-US" altLang="es-ES"/>
              <a:t>participation and into informal spaces and means of participation, usually led by new actors that operate </a:t>
            </a:r>
          </a:p>
          <a:p>
            <a:r>
              <a:rPr lang="en-US" altLang="es-ES"/>
              <a:t>with different logics than traditional, institutional or representative ones.</a:t>
            </a:r>
          </a:p>
          <a:p>
            <a:endParaRPr lang="en-US" altLang="es-ES"/>
          </a:p>
          <a:p>
            <a:r>
              <a:rPr lang="en-US" altLang="es-ES"/>
              <a:t>Part of this new approach relies on making participation a structural strategy, not a one-time initiative. </a:t>
            </a:r>
          </a:p>
          <a:p>
            <a:r>
              <a:rPr lang="en-US" altLang="es-ES"/>
              <a:t>At its turn, this structural strategy implies deploying a whole ecosystem of tools to support bi-directional </a:t>
            </a:r>
          </a:p>
          <a:p>
            <a:r>
              <a:rPr lang="en-US" altLang="es-ES"/>
              <a:t>information and communications and multi-level participation initiatives, from the local level to the </a:t>
            </a:r>
          </a:p>
          <a:p>
            <a:r>
              <a:rPr lang="en-US" altLang="es-ES"/>
              <a:t>European Union and vice-versa. This ecosystem should consist on, among other things, a network of institutions </a:t>
            </a:r>
          </a:p>
          <a:p>
            <a:r>
              <a:rPr lang="en-US" altLang="es-ES"/>
              <a:t>collaborating at different levels, a training system, a technological strategy to support participation and a </a:t>
            </a:r>
          </a:p>
          <a:p>
            <a:r>
              <a:rPr lang="en-US" altLang="es-ES"/>
              <a:t>governance body to coordinate it all.</a:t>
            </a:r>
          </a:p>
          <a:p>
            <a:endParaRPr lang="en-US" altLang="es-ES"/>
          </a:p>
          <a:p>
            <a:r>
              <a:rPr lang="en-US" altLang="es-ES"/>
              <a:t>A new strategy with a new ecosystem necessarily demands a thorough transformation on how Administrations work, </a:t>
            </a:r>
          </a:p>
          <a:p>
            <a:r>
              <a:rPr lang="en-US" altLang="es-ES"/>
              <a:t>especially European institutions. The ideological framework that promotes this transformation is, at the </a:t>
            </a:r>
          </a:p>
          <a:p>
            <a:r>
              <a:rPr lang="en-US" altLang="es-ES"/>
              <a:t>institutional level, the Open Government model. This model is the answer that governments can give to the </a:t>
            </a:r>
          </a:p>
          <a:p>
            <a:r>
              <a:rPr lang="en-US" altLang="es-ES"/>
              <a:t>shift or paradigm of technopolitics happening at the citizens level. We have to transform the Administration </a:t>
            </a:r>
          </a:p>
          <a:p>
            <a:r>
              <a:rPr lang="en-US" altLang="es-ES"/>
              <a:t>by means of citizen participation and to transform the Administration to enable citizen participation.</a:t>
            </a:r>
            <a:endParaRPr lang="es-ES" altLang="es-ES"/>
          </a:p>
        </p:txBody>
      </p:sp>
      <p:sp>
        <p:nvSpPr>
          <p:cNvPr id="7172" name="Marcador de número de diapositiva 3">
            <a:extLst>
              <a:ext uri="{FF2B5EF4-FFF2-40B4-BE49-F238E27FC236}">
                <a16:creationId xmlns:a16="http://schemas.microsoft.com/office/drawing/2014/main" id="{3845855D-8CE1-4AE1-99C8-A237088C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692D5A-273E-4454-A8B3-48F1FB081BCE}" type="slidenum">
              <a:rPr lang="ca-ES" altLang="ca-ES" smtClean="0"/>
              <a:pPr/>
              <a:t>1</a:t>
            </a:fld>
            <a:endParaRPr lang="ca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 i comia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3290400"/>
            <a:ext cx="7772400" cy="12528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687600" y="4827600"/>
            <a:ext cx="7772400" cy="763200"/>
          </a:xfrm>
        </p:spPr>
        <p:txBody>
          <a:bodyPr/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/>
              <a:t>Feu clic aquí per editar l'estil de subtítols del patró</a:t>
            </a:r>
          </a:p>
        </p:txBody>
      </p:sp>
      <p:sp>
        <p:nvSpPr>
          <p:cNvPr id="4" name="Contenidor de número de diapositiva 5">
            <a:extLst>
              <a:ext uri="{FF2B5EF4-FFF2-40B4-BE49-F238E27FC236}">
                <a16:creationId xmlns:a16="http://schemas.microsoft.com/office/drawing/2014/main" id="{E442B49A-422D-4640-943E-93B790AF8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1F63-5DD4-4BB2-9F0D-E5FBB5DEF70A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791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1"/>
            <a:ext cx="8464072" cy="3674056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34DA066-B68F-47EB-9DCE-1E28915B7B7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840-4322-47E7-AE06-3C6A67771E8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60038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ol i objectes sen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or recte 6">
            <a:extLst>
              <a:ext uri="{FF2B5EF4-FFF2-40B4-BE49-F238E27FC236}">
                <a16:creationId xmlns:a16="http://schemas.microsoft.com/office/drawing/2014/main" id="{BA55DF5A-1892-42C9-B704-DF18139B12B9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4106103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8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D98183E-EC0E-4F91-BE0B-82F44738430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4821-146F-44EC-9AD8-761C8C27A93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377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 sense nive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35300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a-ES" dirty="0"/>
              <a:t>Feu clic aquí per editar estils</a:t>
            </a:r>
          </a:p>
        </p:txBody>
      </p:sp>
      <p:sp>
        <p:nvSpPr>
          <p:cNvPr id="7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número de diapositiva 5">
            <a:extLst>
              <a:ext uri="{FF2B5EF4-FFF2-40B4-BE49-F238E27FC236}">
                <a16:creationId xmlns:a16="http://schemas.microsoft.com/office/drawing/2014/main" id="{482D3458-3609-40F8-9CC6-F332CCE640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272D-C459-42DB-8A94-41A1F3511CD8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1950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3564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9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19E0416-8410-4882-800A-5EDF757657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BD35-9E57-48C4-970B-F9A5FEB585F5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5762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número de diapositiva 3">
            <a:extLst>
              <a:ext uri="{FF2B5EF4-FFF2-40B4-BE49-F238E27FC236}">
                <a16:creationId xmlns:a16="http://schemas.microsoft.com/office/drawing/2014/main" id="{95BEB135-925D-437E-A585-1BFAA6C785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D995-BC64-403B-B121-3C778FA69FF1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7074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>
            <a:extLst>
              <a:ext uri="{FF2B5EF4-FFF2-40B4-BE49-F238E27FC236}">
                <a16:creationId xmlns:a16="http://schemas.microsoft.com/office/drawing/2014/main" id="{9C518831-FA87-4BA9-81D2-F8C2CABC69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573088"/>
            <a:ext cx="85709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l'estil</a:t>
            </a:r>
          </a:p>
        </p:txBody>
      </p:sp>
      <p:sp>
        <p:nvSpPr>
          <p:cNvPr id="1027" name="Contenidor de text 2">
            <a:extLst>
              <a:ext uri="{FF2B5EF4-FFF2-40B4-BE49-F238E27FC236}">
                <a16:creationId xmlns:a16="http://schemas.microsoft.com/office/drawing/2014/main" id="{BC112C17-2477-4BC0-8B62-6A35762891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2058988"/>
            <a:ext cx="83835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estils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C2BFAFD-E720-4DFA-8106-A4B6D7867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444D1E-36B9-48F5-8452-2137269959E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  <p:cxnSp>
        <p:nvCxnSpPr>
          <p:cNvPr id="8" name="Connector recte 7">
            <a:extLst>
              <a:ext uri="{FF2B5EF4-FFF2-40B4-BE49-F238E27FC236}">
                <a16:creationId xmlns:a16="http://schemas.microsoft.com/office/drawing/2014/main" id="{9B21B489-6337-49B4-A5BE-BE30063839B6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3" r:id="rId2"/>
    <p:sldLayoutId id="2147483917" r:id="rId3"/>
    <p:sldLayoutId id="2147483914" r:id="rId4"/>
    <p:sldLayoutId id="2147483915" r:id="rId5"/>
    <p:sldLayoutId id="214748391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 2" panose="05020102010507070707" pitchFamily="18" charset="2"/>
        <a:buChar char="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4256" TargetMode="External"/><Relationship Id="rId7" Type="http://schemas.openxmlformats.org/officeDocument/2006/relationships/hyperlink" Target="https://ictlogy.net/bibliography/reports/projects.php?idp=505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tlogy.net/bibliography/reports/projects.php?idp=4993" TargetMode="External"/><Relationship Id="rId5" Type="http://schemas.openxmlformats.org/officeDocument/2006/relationships/hyperlink" Target="https://ictlogy.net/bibliography/reports/projects.php?idp=4992" TargetMode="External"/><Relationship Id="rId4" Type="http://schemas.openxmlformats.org/officeDocument/2006/relationships/hyperlink" Target="https://ictlogy.net/bibliography/reports/projects.php?idp=499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ol 1">
            <a:extLst>
              <a:ext uri="{FF2B5EF4-FFF2-40B4-BE49-F238E27FC236}">
                <a16:creationId xmlns:a16="http://schemas.microsoft.com/office/drawing/2014/main" id="{34167E75-3A75-48D3-876C-35DF262B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52738"/>
            <a:ext cx="7772400" cy="1252537"/>
          </a:xfrm>
        </p:spPr>
        <p:txBody>
          <a:bodyPr/>
          <a:lstStyle/>
          <a:p>
            <a:pPr eaLnBrk="1" hangingPunct="1"/>
            <a:r>
              <a:rPr lang="pt-BR" altLang="es-ES" sz="2800" noProof="0" dirty="0"/>
              <a:t>La governança </a:t>
            </a:r>
            <a:r>
              <a:rPr lang="pt-BR" altLang="es-ES" sz="2800" noProof="0" dirty="0" err="1"/>
              <a:t>del</a:t>
            </a:r>
            <a:r>
              <a:rPr lang="pt-BR" altLang="es-ES" sz="2800" noProof="0" dirty="0"/>
              <a:t> </a:t>
            </a:r>
            <a:r>
              <a:rPr lang="pt-BR" altLang="es-ES" sz="2800" noProof="0" dirty="0" err="1"/>
              <a:t>coneixement</a:t>
            </a:r>
            <a:r>
              <a:rPr lang="pt-BR" altLang="es-ES" sz="2800" noProof="0" dirty="0"/>
              <a:t>:</a:t>
            </a:r>
            <a:br>
              <a:rPr lang="pt-BR" altLang="es-ES" sz="2800" noProof="0" dirty="0"/>
            </a:br>
            <a:r>
              <a:rPr lang="pt-BR" altLang="es-ES" sz="2800" noProof="0" dirty="0"/>
              <a:t>de manar recursos a </a:t>
            </a:r>
            <a:r>
              <a:rPr lang="pt-BR" altLang="es-ES" sz="2800" noProof="0" dirty="0" err="1"/>
              <a:t>dinamitzar</a:t>
            </a:r>
            <a:r>
              <a:rPr lang="pt-BR" altLang="es-ES" sz="2800" noProof="0" dirty="0"/>
              <a:t> </a:t>
            </a:r>
            <a:r>
              <a:rPr lang="pt-BR" altLang="es-ES" sz="2800" noProof="0" dirty="0" err="1"/>
              <a:t>actors</a:t>
            </a:r>
            <a:endParaRPr lang="ca-ES" altLang="ca-ES" sz="2700" noProof="0" dirty="0"/>
          </a:p>
        </p:txBody>
      </p:sp>
      <p:sp>
        <p:nvSpPr>
          <p:cNvPr id="6147" name="Subtítol 2">
            <a:extLst>
              <a:ext uri="{FF2B5EF4-FFF2-40B4-BE49-F238E27FC236}">
                <a16:creationId xmlns:a16="http://schemas.microsoft.com/office/drawing/2014/main" id="{980A580B-81E3-4D1A-9F09-41AC67B1DEEB}"/>
              </a:ext>
            </a:extLst>
          </p:cNvPr>
          <p:cNvSpPr txBox="1">
            <a:spLocks/>
          </p:cNvSpPr>
          <p:nvPr/>
        </p:nvSpPr>
        <p:spPr bwMode="auto">
          <a:xfrm>
            <a:off x="728139" y="5380038"/>
            <a:ext cx="3744913" cy="1217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ca-ES" dirty="0" err="1"/>
              <a:t>Sessió</a:t>
            </a:r>
            <a:r>
              <a:rPr lang="es-ES" altLang="ca-ES" dirty="0"/>
              <a:t> de </a:t>
            </a:r>
            <a:r>
              <a:rPr lang="es-ES" altLang="ca-ES" dirty="0" err="1"/>
              <a:t>reflexió</a:t>
            </a:r>
            <a:r>
              <a:rPr lang="es-ES" altLang="ca-ES" dirty="0"/>
              <a:t> </a:t>
            </a:r>
            <a:r>
              <a:rPr lang="es-ES" altLang="ca-ES" dirty="0" err="1"/>
              <a:t>estratègica</a:t>
            </a:r>
            <a:endParaRPr lang="es-ES" altLang="ca-ES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ca-ES" dirty="0"/>
              <a:t>29/01/2024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ca-ES" dirty="0"/>
              <a:t>Barcelona: Fil a </a:t>
            </a:r>
            <a:r>
              <a:rPr lang="es-ES" altLang="ca-ES" dirty="0" err="1"/>
              <a:t>l’Agulla</a:t>
            </a:r>
            <a:endParaRPr lang="es-ES" altLang="ca-ES" dirty="0"/>
          </a:p>
        </p:txBody>
      </p:sp>
      <p:pic>
        <p:nvPicPr>
          <p:cNvPr id="6149" name="Imagen 10" descr="Texto&#10;&#10;Descripción generada automáticamente">
            <a:extLst>
              <a:ext uri="{FF2B5EF4-FFF2-40B4-BE49-F238E27FC236}">
                <a16:creationId xmlns:a16="http://schemas.microsoft.com/office/drawing/2014/main" id="{CB934E92-B5F5-42FC-8ED3-BF046D355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ítulo 1">
            <a:extLst>
              <a:ext uri="{FF2B5EF4-FFF2-40B4-BE49-F238E27FC236}">
                <a16:creationId xmlns:a16="http://schemas.microsoft.com/office/drawing/2014/main" id="{A32B7E02-A419-E544-F487-365F9FADEFB5}"/>
              </a:ext>
            </a:extLst>
          </p:cNvPr>
          <p:cNvSpPr txBox="1">
            <a:spLocks/>
          </p:cNvSpPr>
          <p:nvPr/>
        </p:nvSpPr>
        <p:spPr bwMode="auto">
          <a:xfrm>
            <a:off x="685800" y="4221163"/>
            <a:ext cx="7772400" cy="55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None/>
              <a:defRPr sz="22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altLang="es-ES" noProof="0" dirty="0"/>
              <a:t>Ismael Peña-López</a:t>
            </a:r>
          </a:p>
          <a:p>
            <a:r>
              <a:rPr lang="es-ES" altLang="es-ES" dirty="0"/>
              <a:t>@ictlogist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Orientació al coneixement</a:t>
            </a:r>
            <a:br>
              <a:rPr lang="ca-ES" sz="3200" dirty="0"/>
            </a:br>
            <a:r>
              <a:rPr lang="ca-ES" sz="3200" dirty="0"/>
              <a:t>Orientació a les relacions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Com</a:t>
            </a:r>
          </a:p>
        </p:txBody>
      </p:sp>
    </p:spTree>
    <p:extLst>
      <p:ext uri="{BB962C8B-B14F-4D97-AF65-F5344CB8AC3E}">
        <p14:creationId xmlns:p14="http://schemas.microsoft.com/office/powerpoint/2010/main" val="2316070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 err="1"/>
              <a:t>Canvi</a:t>
            </a:r>
            <a:r>
              <a:rPr lang="es-ES" altLang="ca-ES" dirty="0"/>
              <a:t> de paradigma: del </a:t>
            </a:r>
            <a:r>
              <a:rPr lang="es-ES" altLang="ca-ES" dirty="0" err="1"/>
              <a:t>procediment</a:t>
            </a:r>
            <a:r>
              <a:rPr lang="es-ES" altLang="ca-ES" dirty="0"/>
              <a:t> a </a:t>
            </a:r>
            <a:r>
              <a:rPr lang="es-ES" altLang="ca-ES" dirty="0" err="1"/>
              <a:t>l’impacte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ula 3">
            <a:extLst>
              <a:ext uri="{FF2B5EF4-FFF2-40B4-BE49-F238E27FC236}">
                <a16:creationId xmlns:a16="http://schemas.microsoft.com/office/drawing/2014/main" id="{C4898838-6AD4-8E35-40D1-2B4CA92E6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380405"/>
              </p:ext>
            </p:extLst>
          </p:nvPr>
        </p:nvGraphicFramePr>
        <p:xfrm>
          <a:off x="331020" y="1223877"/>
          <a:ext cx="8494994" cy="5135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638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Model: procediment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Model: impacte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Objecte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El procediment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L’impacte, l’interès general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 del treballador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Aplicar el procediment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Dissenyar i implantar un servei o política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Basada en el coneixement de la norma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Basada en les competències i habilitats del treballador per a l’acompliment de les funcions que haurà de desenvolupar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Actualitzar els coneixements del  treballador quan canvia el procediment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Fomentar el desenvolupament del treballador perquè adquireixi noves competències i habilitats per millorar el seu acompliment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50" dirty="0" err="1">
                          <a:effectLst/>
                          <a:latin typeface="Arial" panose="020B0604020202020204" pitchFamily="34" charset="0"/>
                          <a:ea typeface="DejaVu Sans" panose="020B0603030804020204" pitchFamily="34" charset="0"/>
                          <a:cs typeface="Arial" panose="020B0604020202020204" pitchFamily="34" charset="0"/>
                        </a:rPr>
                        <a:t>R+D+i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Sobretot externalitzada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 propi,</a:t>
                      </a:r>
                      <a:r>
                        <a:rPr lang="ca-ES" sz="11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comunitats de pràctica i aprenentatge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39894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Organització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Jeràrquica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Per projectes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Funcionament lògic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Expedient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Interoperabilitat i ciència de dades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Relacions entre unitats i organitzacions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Competencials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De col·laboració i complementarietat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 vertical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En base a l’antiguitat i la formació generalista. </a:t>
                      </a: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Sovint va acompanyada de mobilitat horitzontal.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En base a la capacitat. Requereix adquirir competències específiques. Generalment es progressa dins el mateix àmbit funcional.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 horitzontal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Fàcil i relativament ràpida: el procediment és genèric.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Difícil i lenta: requereix adquirir competències específiques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49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Del sistema a l’ecosistema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370879"/>
            <a:ext cx="4608512" cy="4074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Estratègia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Competències 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Protocol 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Escenaris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Unitats 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Dispositius</a:t>
            </a:r>
          </a:p>
          <a:p>
            <a:pPr algn="l">
              <a:defRPr/>
            </a:pPr>
            <a:endParaRPr lang="ca-ES" altLang="ca-E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Organització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institució com a plataforma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concurrència d’actors com estàndard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transparència com a eina i resultat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L’entorn com a governança</a:t>
            </a:r>
          </a:p>
        </p:txBody>
      </p:sp>
      <p:graphicFrame>
        <p:nvGraphicFramePr>
          <p:cNvPr id="10" name="Tabla 7">
            <a:extLst>
              <a:ext uri="{FF2B5EF4-FFF2-40B4-BE49-F238E27FC236}">
                <a16:creationId xmlns:a16="http://schemas.microsoft.com/office/drawing/2014/main" id="{B352F646-80B9-B2FB-CAF4-68656530B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893239"/>
              </p:ext>
            </p:extLst>
          </p:nvPr>
        </p:nvGraphicFramePr>
        <p:xfrm>
          <a:off x="5292080" y="1395574"/>
          <a:ext cx="3636020" cy="459851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818010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  <a:gridCol w="1818010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24302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86824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Jerarquia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Infraestructura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050153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tot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Instàncies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440334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1547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Governança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558149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Del govern de la institució a l’entorn com a governança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370879"/>
            <a:ext cx="8065144" cy="4074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Estratègia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Dissenyar: ser obert, col·laboratiu, anomenar i emmarcar bé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Implementar: treballar el consens, </a:t>
            </a:r>
            <a:r>
              <a:rPr lang="ca-ES" altLang="ca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empoderar</a:t>
            </a: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els actors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Facilitar: dinamitzar, explicar, justificar, protegir equip i projecte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ca-ES" altLang="ca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Organització</a:t>
            </a:r>
            <a:endParaRPr lang="ca-ES" altLang="ca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Orientació a la legitimitat (més que al poder)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Planificació i creació d’infraestructura com a activitat en sí mateixa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Alinear actors i incentius: marcar el ritme, el to i el nivell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Transparència radical, esdevenir una autoritat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Anticipar-se als temes i problemes, no deixar espai pels dubtes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Aconseguir una posició privilegiada, no deixar espai a la desinformació</a:t>
            </a:r>
          </a:p>
        </p:txBody>
      </p:sp>
    </p:spTree>
    <p:extLst>
      <p:ext uri="{BB962C8B-B14F-4D97-AF65-F5344CB8AC3E}">
        <p14:creationId xmlns:p14="http://schemas.microsoft.com/office/powerpoint/2010/main" val="2274307864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La institució com a plataforma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370879"/>
            <a:ext cx="8065144" cy="4074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l’acció a </a:t>
            </a:r>
            <a:r>
              <a:rPr lang="ca-ES" altLang="ca-ES" sz="1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facilitació</a:t>
            </a:r>
            <a:endParaRPr lang="ca-ES" altLang="ca-E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Tecnologies de cooperació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dissenyar sistemes a proveir plataformes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Implicar i comprometre a la comunitat en el disseny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Reconèixer els recursos desaprofitats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Identificar llindars clau per a aconseguir punts d'inflexió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Monitorar i promoure els diversos cicles de realimentació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Convertir el coneixement present en patrimoni històric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Donar suport a identitats participatives</a:t>
            </a:r>
          </a:p>
          <a:p>
            <a:pPr algn="l"/>
            <a:r>
              <a:rPr lang="es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ES" altLang="ca-ES" sz="1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jerarquia</a:t>
            </a:r>
            <a:r>
              <a:rPr lang="es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s-ES" altLang="ca-ES" sz="1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xarxa</a:t>
            </a:r>
            <a:endParaRPr lang="ca-ES" altLang="ca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construeix la xarxa determina els codis, els canals, els protocols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Donar context, crear infraestructura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Identificar àgores, crear comunitat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Facilitar interacció, nodrir comunitat</a:t>
            </a:r>
          </a:p>
        </p:txBody>
      </p:sp>
    </p:spTree>
    <p:extLst>
      <p:ext uri="{BB962C8B-B14F-4D97-AF65-F5344CB8AC3E}">
        <p14:creationId xmlns:p14="http://schemas.microsoft.com/office/powerpoint/2010/main" val="3274796599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EA43242-E9D7-4D6D-6C3A-ED8224592BC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921400"/>
            <a:ext cx="9152317" cy="507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3200" dirty="0"/>
              <a:t>Per seguir el debat</a:t>
            </a:r>
          </a:p>
        </p:txBody>
      </p:sp>
    </p:spTree>
    <p:extLst>
      <p:ext uri="{BB962C8B-B14F-4D97-AF65-F5344CB8AC3E}">
        <p14:creationId xmlns:p14="http://schemas.microsoft.com/office/powerpoint/2010/main" val="63216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Documents d’interès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269908"/>
            <a:ext cx="8353176" cy="4650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Peña-López, I. (2020).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El ecosistema de gobernanza pública: las instituciones como infraestructuras abiertas para la toma de decisiones colectivas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Reniu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Vilamala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J.M. &amp; Meseguer, J.V. (Eds.), </a:t>
            </a:r>
            <a:r>
              <a:rPr lang="es-ES" altLang="ca-E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¿Política confinada? Nuevas tecnologías y toma de decisiones en un contexto de pandemia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Capítulo 2, 53-71. Cizur Menor: Thompson-Reuters/Aranzadi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Ballvé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Jerez, M.B.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La actuación de las organizaciones públicas en el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s.XXI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Gairín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Sallán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López-Crespo, S. (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Aprendizaje e inteligencia colectiva en las organizaciones después de la pandemia, Capítulo 3.1, 123-130. Madrid: Praxis-La Ley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Peña-López, I.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La gestión integral del talento en la Administración centrada en la política pública de impacto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Gairín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Sallán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López-Crespo, S. (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</a:t>
            </a:r>
            <a:r>
              <a:rPr lang="es-ES" altLang="ca-E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 e inteligencia colectiva en las organizaciones después de la pandemia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Capítulo 3.2, 131-137. Madrid: Praxis-La Ley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Herrero García, O. &amp; Dalmau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Ibàñez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Ò.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Transición hacia un nuevo modelo de aprendizaje y desarrollo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Gairín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Sallán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López-Crespo, S. (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Aprendizaje e inteligencia colectiva en las organizaciones después de la pandemia, Capítulo 3.3, 137-151. Madrid: Praxis-La Ley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Peña-López, I.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Gestión de la complejidad para el impacto sistémico: respuestas a entornos VUCA y BANI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Red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 agosto 2023. Barcelona: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ICTlogy</a:t>
            </a:r>
            <a:endParaRPr lang="ca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59944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>
            <a:extLst>
              <a:ext uri="{FF2B5EF4-FFF2-40B4-BE49-F238E27FC236}">
                <a16:creationId xmlns:a16="http://schemas.microsoft.com/office/drawing/2014/main" id="{6A429A5D-0AD0-4073-9C0B-D2A58900F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5805488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Tota la </a:t>
            </a:r>
            <a:r>
              <a:rPr lang="es-ES" altLang="ca-ES" sz="800" dirty="0" err="1"/>
              <a:t>informació</a:t>
            </a:r>
            <a:r>
              <a:rPr lang="es-ES" altLang="ca-ES" sz="800" dirty="0"/>
              <a:t> presentada en </a:t>
            </a:r>
            <a:r>
              <a:rPr lang="es-ES" altLang="ca-ES" sz="800" dirty="0" err="1"/>
              <a:t>aquest</a:t>
            </a:r>
            <a:r>
              <a:rPr lang="es-ES" altLang="ca-ES" sz="800" dirty="0"/>
              <a:t> </a:t>
            </a:r>
            <a:r>
              <a:rPr lang="es-ES" altLang="ca-ES" sz="800" dirty="0" err="1"/>
              <a:t>document</a:t>
            </a:r>
            <a:r>
              <a:rPr lang="es-ES" altLang="ca-ES" sz="800" dirty="0"/>
              <a:t> es </a:t>
            </a:r>
            <a:r>
              <a:rPr lang="es-ES" altLang="ca-ES" sz="800" dirty="0" err="1"/>
              <a:t>troba</a:t>
            </a:r>
            <a:r>
              <a:rPr lang="es-ES" altLang="ca-ES" sz="800" dirty="0"/>
              <a:t> sota una </a:t>
            </a:r>
            <a:r>
              <a:rPr lang="es-ES" altLang="ca-ES" sz="800" dirty="0" err="1"/>
              <a:t>Llicència</a:t>
            </a:r>
            <a:r>
              <a:rPr lang="es-ES" altLang="ca-ES" sz="800" dirty="0"/>
              <a:t> </a:t>
            </a:r>
            <a:r>
              <a:rPr lang="es-ES" altLang="ca-ES" sz="800" dirty="0" err="1"/>
              <a:t>Creative</a:t>
            </a:r>
            <a:r>
              <a:rPr lang="es-ES" altLang="ca-ES" sz="800" dirty="0"/>
              <a:t> </a:t>
            </a:r>
            <a:r>
              <a:rPr lang="es-ES" altLang="ca-ES" sz="800" dirty="0" err="1"/>
              <a:t>Commons</a:t>
            </a:r>
            <a:r>
              <a:rPr lang="es-ES" altLang="ca-ES" sz="800" dirty="0"/>
              <a:t> del </a:t>
            </a:r>
            <a:r>
              <a:rPr lang="es-ES" altLang="ca-ES" sz="800" dirty="0" err="1"/>
              <a:t>tipus</a:t>
            </a:r>
            <a:endParaRPr lang="es-ES" altLang="ca-ES" sz="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 err="1"/>
              <a:t>Reconeixement</a:t>
            </a:r>
            <a:r>
              <a:rPr lang="es-ES" altLang="ca-ES" sz="800" dirty="0"/>
              <a:t>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Per a </a:t>
            </a:r>
            <a:r>
              <a:rPr lang="es-ES" altLang="ca-ES" sz="800" dirty="0" err="1"/>
              <a:t>més</a:t>
            </a:r>
            <a:r>
              <a:rPr lang="es-ES" altLang="ca-ES" sz="800" dirty="0"/>
              <a:t> </a:t>
            </a:r>
            <a:r>
              <a:rPr lang="es-ES" altLang="ca-ES" sz="800" dirty="0" err="1"/>
              <a:t>informació</a:t>
            </a:r>
            <a:r>
              <a:rPr lang="es-ES" altLang="ca-ES" sz="800" dirty="0"/>
              <a:t> </a:t>
            </a:r>
            <a:r>
              <a:rPr lang="es-ES" altLang="ca-ES" sz="800" dirty="0" err="1"/>
              <a:t>visiteu</a:t>
            </a:r>
            <a:endParaRPr lang="es-ES" altLang="ca-ES" sz="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ES" sz="800" dirty="0">
                <a:ea typeface="MS PGothic" panose="020B0600070205080204" pitchFamily="34" charset="-128"/>
              </a:rPr>
              <a:t>http://creativecommons.org/licenses/by-nc/4.0/ </a:t>
            </a:r>
          </a:p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endParaRPr lang="en-US" altLang="es-ES" sz="800" dirty="0">
              <a:ea typeface="MS PGothic" panose="020B0600070205080204" pitchFamily="34" charset="-128"/>
            </a:endParaRP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D313BD20-47A3-4F2A-8867-59D7F99EC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734050"/>
            <a:ext cx="49434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_tradnl" altLang="es-ES" sz="1400">
              <a:ea typeface="MS PGothic" panose="020B0600070205080204" pitchFamily="34" charset="-128"/>
            </a:endParaRPr>
          </a:p>
        </p:txBody>
      </p:sp>
      <p:pic>
        <p:nvPicPr>
          <p:cNvPr id="15364" name="Picture 14" descr="cc-by-nc">
            <a:extLst>
              <a:ext uri="{FF2B5EF4-FFF2-40B4-BE49-F238E27FC236}">
                <a16:creationId xmlns:a16="http://schemas.microsoft.com/office/drawing/2014/main" id="{86246982-B635-4B1B-A9F1-5A5D9A7E4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949950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10" descr="Texto&#10;&#10;Descripción generada automáticamente">
            <a:extLst>
              <a:ext uri="{FF2B5EF4-FFF2-40B4-BE49-F238E27FC236}">
                <a16:creationId xmlns:a16="http://schemas.microsoft.com/office/drawing/2014/main" id="{C6CEAFEE-50CC-4117-B276-353836EB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97CE6BF-350D-4382-9F82-3314D3B9C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89138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Per citar aquesta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a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Peña-López, I. (2024). </a:t>
            </a:r>
            <a:r>
              <a:rPr lang="pt-BR" altLang="ca-ES" sz="1800" i="1" noProof="1">
                <a:latin typeface="Arial" panose="020B0604020202020204" pitchFamily="34" charset="0"/>
                <a:cs typeface="Arial" panose="020B0604020202020204" pitchFamily="34" charset="0"/>
              </a:rPr>
              <a:t>La governança del coneixement:</a:t>
            </a:r>
            <a:br>
              <a:rPr lang="pt-BR" altLang="ca-ES" sz="1800" i="1" noProof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ca-ES" sz="1800" i="1" noProof="1">
                <a:latin typeface="Arial" panose="020B0604020202020204" pitchFamily="34" charset="0"/>
                <a:cs typeface="Arial" panose="020B0604020202020204" pitchFamily="34" charset="0"/>
              </a:rPr>
              <a:t>de manar recursos a dinamitzar actors</a:t>
            </a:r>
            <a:r>
              <a:rPr lang="es-ES" altLang="ca-ES" sz="1800" noProof="1">
                <a:latin typeface="Arial" panose="020B0604020202020204" pitchFamily="34" charset="0"/>
              </a:rPr>
              <a:t>. Sessió de reflexió estratégica a </a:t>
            </a:r>
            <a:br>
              <a:rPr lang="es-ES" altLang="ca-ES" sz="1800" noProof="1">
                <a:latin typeface="Arial" panose="020B0604020202020204" pitchFamily="34" charset="0"/>
              </a:rPr>
            </a:br>
            <a:r>
              <a:rPr lang="es-ES" altLang="ca-ES" sz="1800" noProof="1">
                <a:latin typeface="Arial" panose="020B0604020202020204" pitchFamily="34" charset="0"/>
              </a:rPr>
              <a:t>Fil a l’Agulla, 29 de gener de 2024.</a:t>
            </a:r>
          </a:p>
          <a:p>
            <a:pPr>
              <a:lnSpc>
                <a:spcPct val="80000"/>
              </a:lnSpc>
              <a:buNone/>
            </a:pPr>
            <a:r>
              <a:rPr lang="es-ES" altLang="ca-ES" sz="1800" noProof="1">
                <a:latin typeface="Arial" panose="020B0604020202020204" pitchFamily="34" charset="0"/>
              </a:rPr>
              <a:t>Barcelona: Fil a l’Agulla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600" noProof="1">
                <a:latin typeface="Arial" panose="020B0604020202020204" pitchFamily="34" charset="0"/>
                <a:cs typeface="Arial" panose="020B0604020202020204" pitchFamily="34" charset="0"/>
              </a:rPr>
              <a:t>http://ictlogy.net/presentations/20240129_ismael_pena-lopez_-_governanca_coneixement.pdf</a:t>
            </a:r>
            <a:br>
              <a:rPr lang="es-ES" altLang="ca-ES" sz="1600" noProof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ca-ES" sz="14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Per a contactar amb l'autor: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s-ES" altLang="ca-E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contacte.i</a:t>
            </a: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ctlogy.net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Canvi de paradigma en l’acció social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Per què</a:t>
            </a:r>
          </a:p>
        </p:txBody>
      </p:sp>
    </p:spTree>
    <p:extLst>
      <p:ext uri="{BB962C8B-B14F-4D97-AF65-F5344CB8AC3E}">
        <p14:creationId xmlns:p14="http://schemas.microsoft.com/office/powerpoint/2010/main" val="234918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/>
              <a:t>L’actitud antipolítica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upo 12">
            <a:extLst>
              <a:ext uri="{FF2B5EF4-FFF2-40B4-BE49-F238E27FC236}">
                <a16:creationId xmlns:a16="http://schemas.microsoft.com/office/drawing/2014/main" id="{E2255FC8-2E8E-F92D-272B-D4A01C725C58}"/>
              </a:ext>
            </a:extLst>
          </p:cNvPr>
          <p:cNvGrpSpPr/>
          <p:nvPr/>
        </p:nvGrpSpPr>
        <p:grpSpPr>
          <a:xfrm>
            <a:off x="620464" y="1178685"/>
            <a:ext cx="8128000" cy="5418667"/>
            <a:chOff x="2032000" y="719666"/>
            <a:chExt cx="8128000" cy="5418667"/>
          </a:xfrm>
        </p:grpSpPr>
        <p:graphicFrame>
          <p:nvGraphicFramePr>
            <p:cNvPr id="14" name="Diagrama 13">
              <a:extLst>
                <a:ext uri="{FF2B5EF4-FFF2-40B4-BE49-F238E27FC236}">
                  <a16:creationId xmlns:a16="http://schemas.microsoft.com/office/drawing/2014/main" id="{A7CA3203-3157-962C-3CEA-D4521426371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87232680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3C064460-92A9-CE55-A8D9-3E89D37D5E46}"/>
                </a:ext>
              </a:extLst>
            </p:cNvPr>
            <p:cNvSpPr txBox="1"/>
            <p:nvPr/>
          </p:nvSpPr>
          <p:spPr>
            <a:xfrm>
              <a:off x="5010511" y="2940959"/>
              <a:ext cx="219002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2400" dirty="0">
                  <a:latin typeface="Arial" panose="020B0604020202020204" pitchFamily="34" charset="0"/>
                  <a:cs typeface="Arial" panose="020B0604020202020204" pitchFamily="34" charset="0"/>
                </a:rPr>
                <a:t>Actitud</a:t>
              </a:r>
            </a:p>
            <a:p>
              <a:pPr algn="ctr"/>
              <a:r>
                <a:rPr lang="es-ES" sz="3200" dirty="0">
                  <a:latin typeface="Arial" panose="020B0604020202020204" pitchFamily="34" charset="0"/>
                  <a:cs typeface="Arial" panose="020B0604020202020204" pitchFamily="34" charset="0"/>
                </a:rPr>
                <a:t>Antipolítica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527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/>
              <a:t>L’actitud política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A4A86DDC-B1B2-74C0-897A-A4329F785F7A}"/>
              </a:ext>
            </a:extLst>
          </p:cNvPr>
          <p:cNvGrpSpPr/>
          <p:nvPr/>
        </p:nvGrpSpPr>
        <p:grpSpPr>
          <a:xfrm>
            <a:off x="620464" y="1178685"/>
            <a:ext cx="8128000" cy="5418667"/>
            <a:chOff x="2032000" y="719666"/>
            <a:chExt cx="8128000" cy="5418667"/>
          </a:xfrm>
        </p:grpSpPr>
        <p:graphicFrame>
          <p:nvGraphicFramePr>
            <p:cNvPr id="3" name="Diagrama 2">
              <a:extLst>
                <a:ext uri="{FF2B5EF4-FFF2-40B4-BE49-F238E27FC236}">
                  <a16:creationId xmlns:a16="http://schemas.microsoft.com/office/drawing/2014/main" id="{CA74DA31-9382-380C-EF0C-8DF660535C9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29938130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125215B5-29E1-14A9-2384-90A494195D98}"/>
                </a:ext>
              </a:extLst>
            </p:cNvPr>
            <p:cNvSpPr txBox="1"/>
            <p:nvPr/>
          </p:nvSpPr>
          <p:spPr>
            <a:xfrm>
              <a:off x="5340728" y="2955473"/>
              <a:ext cx="152958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2400" dirty="0">
                  <a:latin typeface="Arial" panose="020B0604020202020204" pitchFamily="34" charset="0"/>
                  <a:cs typeface="Arial" panose="020B0604020202020204" pitchFamily="34" charset="0"/>
                </a:rPr>
                <a:t>Actitud</a:t>
              </a:r>
              <a:endParaRPr lang="es-E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ES" sz="3200" dirty="0">
                  <a:latin typeface="Arial" panose="020B0604020202020204" pitchFamily="34" charset="0"/>
                  <a:cs typeface="Arial" panose="020B0604020202020204" pitchFamily="34" charset="0"/>
                </a:rPr>
                <a:t>Política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082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Del sistema a l’ecosistema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370879"/>
            <a:ext cx="4032697" cy="4074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Conjunt d’elements estructurats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definits i jerarquitzats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Sota unes normes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funcionen com un tot</a:t>
            </a:r>
          </a:p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Ecosistema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Entorn/infraestructura de suport comú, amb serveis bàsics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formals i informals convivint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Serveis, solucions i components especialitzats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Instàncies/aplicacions específiques</a:t>
            </a:r>
          </a:p>
        </p:txBody>
      </p:sp>
      <p:graphicFrame>
        <p:nvGraphicFramePr>
          <p:cNvPr id="10" name="Tabla 7">
            <a:extLst>
              <a:ext uri="{FF2B5EF4-FFF2-40B4-BE49-F238E27FC236}">
                <a16:creationId xmlns:a16="http://schemas.microsoft.com/office/drawing/2014/main" id="{B352F646-80B9-B2FB-CAF4-68656530B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56373"/>
              </p:ext>
            </p:extLst>
          </p:nvPr>
        </p:nvGraphicFramePr>
        <p:xfrm>
          <a:off x="4499992" y="1395574"/>
          <a:ext cx="4428108" cy="461516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14054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  <a:gridCol w="2214054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24302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86824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Delegacions, oficines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Servidors públics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Societat civil </a:t>
                      </a:r>
                      <a:r>
                        <a:rPr lang="ca-ES" sz="1600" noProof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organitz</a:t>
                      </a:r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Ciutadans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050153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Objectius, impactes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Públic objectiu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Pressupost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Activitats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440334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Procediments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Reconeixement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Interès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Utilitat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1547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Governança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204354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Actors, actius, impactes </a:t>
            </a:r>
            <a:br>
              <a:rPr lang="ca-ES" sz="3200" dirty="0"/>
            </a:br>
            <a:r>
              <a:rPr lang="ca-ES" sz="3200" dirty="0"/>
              <a:t>i relacions causals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Què</a:t>
            </a:r>
          </a:p>
        </p:txBody>
      </p:sp>
    </p:spTree>
    <p:extLst>
      <p:ext uri="{BB962C8B-B14F-4D97-AF65-F5344CB8AC3E}">
        <p14:creationId xmlns:p14="http://schemas.microsoft.com/office/powerpoint/2010/main" val="378667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La </a:t>
            </a:r>
            <a:r>
              <a:rPr lang="es-ES" altLang="ca-ES" dirty="0" err="1"/>
              <a:t>Teoria</a:t>
            </a:r>
            <a:r>
              <a:rPr lang="es-ES" altLang="ca-ES" dirty="0"/>
              <a:t> del </a:t>
            </a:r>
            <a:r>
              <a:rPr lang="es-ES" altLang="ca-ES" dirty="0" err="1"/>
              <a:t>Canvi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B9591FC-E4A6-91CE-9026-25C7CB1B80C4}"/>
              </a:ext>
            </a:extLst>
          </p:cNvPr>
          <p:cNvSpPr txBox="1"/>
          <p:nvPr/>
        </p:nvSpPr>
        <p:spPr>
          <a:xfrm>
            <a:off x="1591247" y="5790556"/>
            <a:ext cx="7157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/>
              <a:t>Blasco, J. (2009). </a:t>
            </a:r>
            <a:r>
              <a:rPr lang="es-ES" sz="900" i="1" dirty="0" err="1"/>
              <a:t>Avaluació</a:t>
            </a:r>
            <a:r>
              <a:rPr lang="es-ES" sz="900" i="1" dirty="0"/>
              <a:t> del </a:t>
            </a:r>
            <a:r>
              <a:rPr lang="es-ES" sz="900" i="1" dirty="0" err="1"/>
              <a:t>disseny</a:t>
            </a:r>
            <a:r>
              <a:rPr lang="es-ES" sz="900" dirty="0"/>
              <a:t>. </a:t>
            </a:r>
            <a:r>
              <a:rPr lang="es-ES" sz="900" dirty="0" err="1"/>
              <a:t>Guia</a:t>
            </a:r>
            <a:r>
              <a:rPr lang="es-ES" sz="900" dirty="0"/>
              <a:t> </a:t>
            </a:r>
            <a:r>
              <a:rPr lang="es-ES" sz="900" dirty="0" err="1"/>
              <a:t>pràctica</a:t>
            </a:r>
            <a:r>
              <a:rPr lang="es-ES" sz="900" dirty="0"/>
              <a:t> 3. </a:t>
            </a:r>
            <a:r>
              <a:rPr lang="es-ES" sz="900" dirty="0" err="1"/>
              <a:t>Col·lecció</a:t>
            </a:r>
            <a:r>
              <a:rPr lang="es-ES" sz="900" dirty="0"/>
              <a:t> </a:t>
            </a:r>
            <a:r>
              <a:rPr lang="es-ES" sz="900" dirty="0" err="1"/>
              <a:t>Ivàlua</a:t>
            </a:r>
            <a:r>
              <a:rPr lang="es-ES" sz="900" dirty="0"/>
              <a:t> de </a:t>
            </a:r>
            <a:r>
              <a:rPr lang="es-ES" sz="900" dirty="0" err="1"/>
              <a:t>guies</a:t>
            </a:r>
            <a:r>
              <a:rPr lang="es-ES" sz="900" dirty="0"/>
              <a:t> </a:t>
            </a:r>
            <a:r>
              <a:rPr lang="es-ES" sz="900" dirty="0" err="1"/>
              <a:t>pràctiques</a:t>
            </a:r>
            <a:r>
              <a:rPr lang="es-ES" sz="900" dirty="0"/>
              <a:t> sobre </a:t>
            </a:r>
            <a:r>
              <a:rPr lang="es-ES" sz="900" dirty="0" err="1"/>
              <a:t>avaluació</a:t>
            </a:r>
            <a:r>
              <a:rPr lang="es-ES" sz="900" dirty="0"/>
              <a:t> de </a:t>
            </a:r>
            <a:r>
              <a:rPr lang="es-ES" sz="900" dirty="0" err="1"/>
              <a:t>polítiques</a:t>
            </a:r>
            <a:r>
              <a:rPr lang="es-ES" sz="900" dirty="0"/>
              <a:t> </a:t>
            </a:r>
            <a:r>
              <a:rPr lang="es-ES" sz="900" dirty="0" err="1"/>
              <a:t>públiques</a:t>
            </a:r>
            <a:r>
              <a:rPr lang="es-ES" sz="900" dirty="0"/>
              <a:t>. Barcelona: </a:t>
            </a:r>
            <a:r>
              <a:rPr lang="es-ES" sz="900" dirty="0" err="1"/>
              <a:t>Ivàlua</a:t>
            </a:r>
            <a:endParaRPr lang="ca-ES" sz="9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286BA53-5081-C5FC-12CF-5CD2EC7E88A5}"/>
              </a:ext>
            </a:extLst>
          </p:cNvPr>
          <p:cNvSpPr/>
          <p:nvPr/>
        </p:nvSpPr>
        <p:spPr>
          <a:xfrm>
            <a:off x="395288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(necessitats)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FCC3FF0-43C3-5978-661E-3CD64C87EAF7}"/>
              </a:ext>
            </a:extLst>
          </p:cNvPr>
          <p:cNvSpPr/>
          <p:nvPr/>
        </p:nvSpPr>
        <p:spPr>
          <a:xfrm>
            <a:off x="2110982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(inputs)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6987F03-4EDE-2F48-1A41-5DC4353A7349}"/>
              </a:ext>
            </a:extLst>
          </p:cNvPr>
          <p:cNvSpPr/>
          <p:nvPr/>
        </p:nvSpPr>
        <p:spPr>
          <a:xfrm>
            <a:off x="3826676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(processos)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A2702832-94E9-25A8-BBA6-9D1CFF67B0E2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1885935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FBEEB1F-CBB2-A14D-2A2D-F643F7456BAE}"/>
              </a:ext>
            </a:extLst>
          </p:cNvPr>
          <p:cNvCxnSpPr>
            <a:cxnSpLocks/>
            <a:stCxn id="6" idx="1"/>
            <a:endCxn id="5" idx="3"/>
          </p:cNvCxnSpPr>
          <p:nvPr/>
        </p:nvCxnSpPr>
        <p:spPr>
          <a:xfrm flipH="1">
            <a:off x="3601629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97636AA8-F823-82DE-45CD-080B181B5AE3}"/>
              </a:ext>
            </a:extLst>
          </p:cNvPr>
          <p:cNvSpPr/>
          <p:nvPr/>
        </p:nvSpPr>
        <p:spPr>
          <a:xfrm>
            <a:off x="5542370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Productes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(outputs)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25C19D-870D-3A8B-1B3C-580966C0BE31}"/>
              </a:ext>
            </a:extLst>
          </p:cNvPr>
          <p:cNvSpPr/>
          <p:nvPr/>
        </p:nvSpPr>
        <p:spPr>
          <a:xfrm>
            <a:off x="7258065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2CF7EBA-7E14-1724-7838-0850CA10568F}"/>
              </a:ext>
            </a:extLst>
          </p:cNvPr>
          <p:cNvCxnSpPr>
            <a:cxnSpLocks/>
            <a:stCxn id="9" idx="1"/>
            <a:endCxn id="6" idx="3"/>
          </p:cNvCxnSpPr>
          <p:nvPr/>
        </p:nvCxnSpPr>
        <p:spPr>
          <a:xfrm flipH="1">
            <a:off x="5317323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C6FBD22F-5D48-7CF2-ED42-FA0896F7AE58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7033017" y="1993900"/>
            <a:ext cx="225048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85CDD05-4842-6C71-A890-3D03F9A7D0B2}"/>
              </a:ext>
            </a:extLst>
          </p:cNvPr>
          <p:cNvSpPr/>
          <p:nvPr/>
        </p:nvSpPr>
        <p:spPr>
          <a:xfrm>
            <a:off x="392167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Raó de la intervenció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mortalitat infantil per malalties que es poden prevenir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F7C8D87-4D3C-6FE8-C543-C74FFA34C4BE}"/>
              </a:ext>
            </a:extLst>
          </p:cNvPr>
          <p:cNvSpPr/>
          <p:nvPr/>
        </p:nvSpPr>
        <p:spPr>
          <a:xfrm>
            <a:off x="2108642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es necessita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metges, vacunes, vehicles, finançament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1EE29E-2862-F136-9AC8-716FA40A57E9}"/>
              </a:ext>
            </a:extLst>
          </p:cNvPr>
          <p:cNvSpPr/>
          <p:nvPr/>
        </p:nvSpPr>
        <p:spPr>
          <a:xfrm>
            <a:off x="3825116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la intervenció fa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campanya de vacunacions anuals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520C8F1-0191-77C2-FECD-A716B48A8358}"/>
              </a:ext>
            </a:extLst>
          </p:cNvPr>
          <p:cNvSpPr/>
          <p:nvPr/>
        </p:nvSpPr>
        <p:spPr>
          <a:xfrm>
            <a:off x="5541591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productes de les activitats de la intervenció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nombre de nens vacunats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4520D2E-6785-6575-A5DC-BABBA3A4149D}"/>
              </a:ext>
            </a:extLst>
          </p:cNvPr>
          <p:cNvSpPr/>
          <p:nvPr/>
        </p:nvSpPr>
        <p:spPr>
          <a:xfrm>
            <a:off x="7258065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Beneficis de curta, mitjana o llarga durada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reducció de la mortalitat infantil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Globo: línea con borde y barra de énfasis 17">
            <a:extLst>
              <a:ext uri="{FF2B5EF4-FFF2-40B4-BE49-F238E27FC236}">
                <a16:creationId xmlns:a16="http://schemas.microsoft.com/office/drawing/2014/main" id="{B5FE642D-A4BB-7902-B0EC-5632C02F09D3}"/>
              </a:ext>
            </a:extLst>
          </p:cNvPr>
          <p:cNvSpPr/>
          <p:nvPr/>
        </p:nvSpPr>
        <p:spPr>
          <a:xfrm>
            <a:off x="2339751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cal intervenir i assignar-hi recursos </a:t>
            </a:r>
          </a:p>
        </p:txBody>
      </p:sp>
      <p:sp>
        <p:nvSpPr>
          <p:cNvPr id="19" name="Globo: línea con borde y barra de énfasis 18">
            <a:extLst>
              <a:ext uri="{FF2B5EF4-FFF2-40B4-BE49-F238E27FC236}">
                <a16:creationId xmlns:a16="http://schemas.microsoft.com/office/drawing/2014/main" id="{F4454FC5-0356-8E23-5778-307A02B39EDF}"/>
              </a:ext>
            </a:extLst>
          </p:cNvPr>
          <p:cNvSpPr/>
          <p:nvPr/>
        </p:nvSpPr>
        <p:spPr>
          <a:xfrm>
            <a:off x="7489175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els productes o resultats tenen els impactes previstos</a:t>
            </a:r>
          </a:p>
        </p:txBody>
      </p:sp>
      <p:sp>
        <p:nvSpPr>
          <p:cNvPr id="20" name="Globo: línea con borde y barra de énfasis 19">
            <a:extLst>
              <a:ext uri="{FF2B5EF4-FFF2-40B4-BE49-F238E27FC236}">
                <a16:creationId xmlns:a16="http://schemas.microsoft.com/office/drawing/2014/main" id="{99AE5652-C068-B746-4B2B-D91D7622C007}"/>
              </a:ext>
            </a:extLst>
          </p:cNvPr>
          <p:cNvSpPr/>
          <p:nvPr/>
        </p:nvSpPr>
        <p:spPr>
          <a:xfrm>
            <a:off x="4056226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els recursos són suficients per les activitats</a:t>
            </a:r>
          </a:p>
        </p:txBody>
      </p:sp>
      <p:sp>
        <p:nvSpPr>
          <p:cNvPr id="21" name="Globo: línea con borde y barra de énfasis 20">
            <a:extLst>
              <a:ext uri="{FF2B5EF4-FFF2-40B4-BE49-F238E27FC236}">
                <a16:creationId xmlns:a16="http://schemas.microsoft.com/office/drawing/2014/main" id="{9D345EBD-47A8-4E2E-2F38-8AD3DEFB223E}"/>
              </a:ext>
            </a:extLst>
          </p:cNvPr>
          <p:cNvSpPr/>
          <p:nvPr/>
        </p:nvSpPr>
        <p:spPr>
          <a:xfrm>
            <a:off x="5772701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les activitats són adequades i poden generar resultats</a:t>
            </a:r>
          </a:p>
        </p:txBody>
      </p:sp>
    </p:spTree>
    <p:extLst>
      <p:ext uri="{BB962C8B-B14F-4D97-AF65-F5344CB8AC3E}">
        <p14:creationId xmlns:p14="http://schemas.microsoft.com/office/powerpoint/2010/main" val="2003287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Impactes, </a:t>
            </a:r>
            <a:r>
              <a:rPr lang="es-ES" altLang="ca-ES" dirty="0" err="1"/>
              <a:t>efectes</a:t>
            </a:r>
            <a:r>
              <a:rPr lang="es-ES" altLang="ca-ES" dirty="0"/>
              <a:t>, </a:t>
            </a:r>
            <a:r>
              <a:rPr lang="es-ES" altLang="ca-ES" dirty="0" err="1"/>
              <a:t>resultats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a 45">
            <a:extLst>
              <a:ext uri="{FF2B5EF4-FFF2-40B4-BE49-F238E27FC236}">
                <a16:creationId xmlns:a16="http://schemas.microsoft.com/office/drawing/2014/main" id="{98934F24-2470-7901-8E4D-253AAF5A6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90571"/>
              </p:ext>
            </p:extLst>
          </p:nvPr>
        </p:nvGraphicFramePr>
        <p:xfrm>
          <a:off x="496888" y="1303338"/>
          <a:ext cx="8291511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3837">
                  <a:extLst>
                    <a:ext uri="{9D8B030D-6E8A-4147-A177-3AD203B41FA5}">
                      <a16:colId xmlns:a16="http://schemas.microsoft.com/office/drawing/2014/main" val="521755933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703586479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1950833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Impactes (</a:t>
                      </a:r>
                      <a:r>
                        <a:rPr lang="es-ES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estructurals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Llarg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termini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Mitjà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termini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termini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Sota 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Indicència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mesurables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visió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món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Aptituds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Potencialitats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Normatius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16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 err="1"/>
              <a:t>Gestió</a:t>
            </a:r>
            <a:r>
              <a:rPr lang="es-ES" altLang="ca-ES" dirty="0"/>
              <a:t> de la </a:t>
            </a:r>
            <a:r>
              <a:rPr lang="es-ES" altLang="ca-ES" dirty="0" err="1"/>
              <a:t>complexitat</a:t>
            </a:r>
            <a:r>
              <a:rPr lang="es-ES" altLang="ca-ES" dirty="0"/>
              <a:t> per a </a:t>
            </a:r>
            <a:r>
              <a:rPr lang="es-ES" altLang="ca-ES" dirty="0" err="1"/>
              <a:t>l’impacte</a:t>
            </a:r>
            <a:r>
              <a:rPr lang="es-ES" altLang="ca-ES" dirty="0"/>
              <a:t> </a:t>
            </a:r>
            <a:r>
              <a:rPr lang="es-ES" altLang="ca-ES" dirty="0" err="1"/>
              <a:t>sistèmic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a-ES" altLang="ca-ES">
              <a:solidFill>
                <a:srgbClr val="898989"/>
              </a:solidFill>
            </a:endParaRPr>
          </a:p>
        </p:txBody>
      </p:sp>
      <p:grpSp>
        <p:nvGrpSpPr>
          <p:cNvPr id="99" name="Grupo 98">
            <a:extLst>
              <a:ext uri="{FF2B5EF4-FFF2-40B4-BE49-F238E27FC236}">
                <a16:creationId xmlns:a16="http://schemas.microsoft.com/office/drawing/2014/main" id="{AFCFD476-6813-978F-C05A-009C46E4F0C7}"/>
              </a:ext>
            </a:extLst>
          </p:cNvPr>
          <p:cNvGrpSpPr/>
          <p:nvPr/>
        </p:nvGrpSpPr>
        <p:grpSpPr>
          <a:xfrm>
            <a:off x="7153718" y="1169296"/>
            <a:ext cx="1450730" cy="1827656"/>
            <a:chOff x="5846216" y="260350"/>
            <a:chExt cx="1958400" cy="2266732"/>
          </a:xfrm>
        </p:grpSpPr>
        <p:sp>
          <p:nvSpPr>
            <p:cNvPr id="100" name="Oval 26">
              <a:extLst>
                <a:ext uri="{FF2B5EF4-FFF2-40B4-BE49-F238E27FC236}">
                  <a16:creationId xmlns:a16="http://schemas.microsoft.com/office/drawing/2014/main" id="{6C781B8A-1CA0-DC5B-B7AA-F7A87842C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6216" y="260350"/>
              <a:ext cx="1958400" cy="1106291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VUCA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Volàtil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Incert (</a:t>
              </a:r>
              <a:r>
                <a:rPr lang="ca-ES" sz="1015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uncertain</a:t>
              </a: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Complex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Ambigu</a:t>
              </a:r>
            </a:p>
          </p:txBody>
        </p:sp>
        <p:sp>
          <p:nvSpPr>
            <p:cNvPr id="101" name="Oval 26">
              <a:extLst>
                <a:ext uri="{FF2B5EF4-FFF2-40B4-BE49-F238E27FC236}">
                  <a16:creationId xmlns:a16="http://schemas.microsoft.com/office/drawing/2014/main" id="{022A3A82-83B2-D23E-5B64-94595993F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6216" y="1420791"/>
              <a:ext cx="1958400" cy="1106291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BANI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Frágil (</a:t>
              </a:r>
              <a:r>
                <a:rPr lang="ca-ES" sz="1015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brittle</a:t>
              </a: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Ansioso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No-lineal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Incomprensible</a:t>
              </a: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83EFAD80-E6AF-487A-D54A-C05AE9857415}"/>
              </a:ext>
            </a:extLst>
          </p:cNvPr>
          <p:cNvGrpSpPr/>
          <p:nvPr/>
        </p:nvGrpSpPr>
        <p:grpSpPr>
          <a:xfrm>
            <a:off x="773324" y="1152850"/>
            <a:ext cx="1807754" cy="1340046"/>
            <a:chOff x="-4638221" y="408162"/>
            <a:chExt cx="1958400" cy="1333659"/>
          </a:xfrm>
        </p:grpSpPr>
        <p:sp>
          <p:nvSpPr>
            <p:cNvPr id="104" name="Oval 12">
              <a:extLst>
                <a:ext uri="{FF2B5EF4-FFF2-40B4-BE49-F238E27FC236}">
                  <a16:creationId xmlns:a16="http://schemas.microsoft.com/office/drawing/2014/main" id="{BBC38CEA-B437-D20D-F589-B40ADC8A6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38221" y="595252"/>
              <a:ext cx="1958400" cy="1146569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a-ES" sz="1015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Actors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Anàlisi de </a:t>
              </a:r>
              <a:r>
                <a:rPr lang="ca-ES" sz="1015" b="1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stakeholders</a:t>
              </a:r>
              <a:endParaRPr lang="ca-ES" sz="1015" b="1" noProof="1">
                <a:solidFill>
                  <a:srgbClr val="C00000"/>
                </a:solidFill>
                <a:latin typeface="Arial" panose="020B0604020202020204" pitchFamily="34" charset="0"/>
              </a:endParaRP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Sensing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Anomenat (</a:t>
              </a:r>
              <a:r>
                <a:rPr lang="ca-ES" sz="1015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naming</a:t>
              </a: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Enmarcat (</a:t>
              </a:r>
              <a:r>
                <a:rPr lang="ca-ES" sz="1015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framing</a:t>
              </a: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Citizen journey</a:t>
              </a: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 (recorregut del ciutadà)</a:t>
              </a:r>
            </a:p>
          </p:txBody>
        </p:sp>
        <p:sp>
          <p:nvSpPr>
            <p:cNvPr id="105" name="Oval 26">
              <a:extLst>
                <a:ext uri="{FF2B5EF4-FFF2-40B4-BE49-F238E27FC236}">
                  <a16:creationId xmlns:a16="http://schemas.microsoft.com/office/drawing/2014/main" id="{8710C3ED-ECCC-71DD-A1DE-723B4D455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38221" y="408162"/>
              <a:ext cx="1958400" cy="180000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QUI</a:t>
              </a:r>
            </a:p>
          </p:txBody>
        </p:sp>
      </p:grpSp>
      <p:grpSp>
        <p:nvGrpSpPr>
          <p:cNvPr id="9248" name="Grupo 9247">
            <a:extLst>
              <a:ext uri="{FF2B5EF4-FFF2-40B4-BE49-F238E27FC236}">
                <a16:creationId xmlns:a16="http://schemas.microsoft.com/office/drawing/2014/main" id="{A26D3A40-2DFE-CB83-ECE6-965E221BC770}"/>
              </a:ext>
            </a:extLst>
          </p:cNvPr>
          <p:cNvGrpSpPr/>
          <p:nvPr/>
        </p:nvGrpSpPr>
        <p:grpSpPr>
          <a:xfrm>
            <a:off x="2581079" y="1244660"/>
            <a:ext cx="2166982" cy="963347"/>
            <a:chOff x="2581079" y="1244660"/>
            <a:chExt cx="2166982" cy="963347"/>
          </a:xfrm>
        </p:grpSpPr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A1315EC9-5AA0-1EEE-9ABC-521452ADAC1D}"/>
                </a:ext>
              </a:extLst>
            </p:cNvPr>
            <p:cNvGrpSpPr/>
            <p:nvPr/>
          </p:nvGrpSpPr>
          <p:grpSpPr>
            <a:xfrm>
              <a:off x="2940307" y="1244660"/>
              <a:ext cx="1807754" cy="963347"/>
              <a:chOff x="-2506461" y="420500"/>
              <a:chExt cx="1958400" cy="1055318"/>
            </a:xfrm>
          </p:grpSpPr>
          <p:sp>
            <p:nvSpPr>
              <p:cNvPr id="107" name="Oval 12">
                <a:extLst>
                  <a:ext uri="{FF2B5EF4-FFF2-40B4-BE49-F238E27FC236}">
                    <a16:creationId xmlns:a16="http://schemas.microsoft.com/office/drawing/2014/main" id="{E131939B-CD0F-D5F3-FCC4-C69A93B10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ca-ES" sz="1015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Sistemes</a:t>
                </a:r>
              </a:p>
              <a:p>
                <a:pPr marL="158265" indent="-158265">
                  <a:buFont typeface="Arial" panose="020B0604020202020204" pitchFamily="34" charset="0"/>
                  <a:buChar char="•"/>
                </a:pPr>
                <a:r>
                  <a:rPr lang="ca-ES" sz="1015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Anàlisi de sistemes</a:t>
                </a:r>
              </a:p>
              <a:p>
                <a:pPr marL="158265" indent="-158265">
                  <a:buFont typeface="Arial" panose="020B0604020202020204" pitchFamily="34" charset="0"/>
                  <a:buChar char="•"/>
                </a:pPr>
                <a:r>
                  <a:rPr lang="ca-ES" sz="1015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sistemes</a:t>
                </a:r>
              </a:p>
              <a:p>
                <a:pPr marL="158265" indent="-158265">
                  <a:buFont typeface="Arial" panose="020B0604020202020204" pitchFamily="34" charset="0"/>
                  <a:buChar char="•"/>
                </a:pPr>
                <a:r>
                  <a:rPr lang="ca-ES" sz="1015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relacions</a:t>
                </a:r>
              </a:p>
            </p:txBody>
          </p:sp>
          <p:sp>
            <p:nvSpPr>
              <p:cNvPr id="108" name="Oval 26">
                <a:extLst>
                  <a:ext uri="{FF2B5EF4-FFF2-40B4-BE49-F238E27FC236}">
                    <a16:creationId xmlns:a16="http://schemas.microsoft.com/office/drawing/2014/main" id="{80326126-B6A8-7EF6-43A7-0776C666B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420500"/>
                <a:ext cx="1958400" cy="182017"/>
              </a:xfrm>
              <a:prstGeom prst="rect">
                <a:avLst/>
              </a:prstGeom>
              <a:solidFill>
                <a:srgbClr val="C00000"/>
              </a:solidFill>
              <a:ln w="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969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</a:t>
                </a:r>
              </a:p>
            </p:txBody>
          </p:sp>
        </p:grpSp>
        <p:cxnSp>
          <p:nvCxnSpPr>
            <p:cNvPr id="124" name="Conector recto de flecha 123">
              <a:extLst>
                <a:ext uri="{FF2B5EF4-FFF2-40B4-BE49-F238E27FC236}">
                  <a16:creationId xmlns:a16="http://schemas.microsoft.com/office/drawing/2014/main" id="{8C78D2A1-F78B-AE92-3394-D91A047828D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81079" y="1806095"/>
              <a:ext cx="359229" cy="0"/>
            </a:xfrm>
            <a:prstGeom prst="straightConnector1">
              <a:avLst/>
            </a:prstGeom>
            <a:ln w="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Oval 12">
            <a:extLst>
              <a:ext uri="{FF2B5EF4-FFF2-40B4-BE49-F238E27FC236}">
                <a16:creationId xmlns:a16="http://schemas.microsoft.com/office/drawing/2014/main" id="{A48BC2F9-768F-9056-A646-3E5B1E096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166" y="3079498"/>
            <a:ext cx="7904282" cy="2331141"/>
          </a:xfrm>
          <a:prstGeom prst="rect">
            <a:avLst/>
          </a:prstGeom>
          <a:noFill/>
          <a:ln w="0">
            <a:solidFill>
              <a:srgbClr val="FF7171"/>
            </a:solidFill>
            <a:miter lim="800000"/>
            <a:headEnd/>
            <a:tailEnd/>
          </a:ln>
        </p:spPr>
        <p:txBody>
          <a:bodyPr lIns="66462" tIns="66462" rIns="66462" bIns="66462" anchor="t"/>
          <a:lstStyle/>
          <a:p>
            <a:r>
              <a:rPr lang="ca-ES" sz="1015" noProof="1">
                <a:solidFill>
                  <a:srgbClr val="FF7171"/>
                </a:solidFill>
                <a:latin typeface="Arial" panose="020B0604020202020204" pitchFamily="34" charset="0"/>
              </a:rPr>
              <a:t>Projectes de transformació sistèmica / Polítiques públiques d’impacte</a:t>
            </a:r>
          </a:p>
          <a:p>
            <a:endParaRPr lang="ca-ES" sz="1015" noProof="1">
              <a:solidFill>
                <a:srgbClr val="FF7171"/>
              </a:solidFill>
              <a:latin typeface="Arial" panose="020B0604020202020204" pitchFamily="34" charset="0"/>
            </a:endParaRPr>
          </a:p>
        </p:txBody>
      </p: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3C0C7404-53FA-1D5C-D857-E4C9F4CB4BE3}"/>
              </a:ext>
            </a:extLst>
          </p:cNvPr>
          <p:cNvGrpSpPr/>
          <p:nvPr/>
        </p:nvGrpSpPr>
        <p:grpSpPr>
          <a:xfrm>
            <a:off x="766449" y="5499614"/>
            <a:ext cx="1807754" cy="869570"/>
            <a:chOff x="-374702" y="380183"/>
            <a:chExt cx="1958400" cy="1095635"/>
          </a:xfrm>
        </p:grpSpPr>
        <p:sp>
          <p:nvSpPr>
            <p:cNvPr id="110" name="Oval 12">
              <a:extLst>
                <a:ext uri="{FF2B5EF4-FFF2-40B4-BE49-F238E27FC236}">
                  <a16:creationId xmlns:a16="http://schemas.microsoft.com/office/drawing/2014/main" id="{3727468C-3B53-548F-1764-2D48F30AE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74702" y="595252"/>
              <a:ext cx="1958400" cy="880566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a-ES" sz="1015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Prospectiva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Futurs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Contrafactuals</a:t>
              </a:r>
            </a:p>
            <a:p>
              <a:pPr marL="158265" indent="-158265">
                <a:buFont typeface="Arial" panose="020B0604020202020204" pitchFamily="34" charset="0"/>
                <a:buChar char="•"/>
              </a:pPr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Predicció</a:t>
              </a:r>
            </a:p>
          </p:txBody>
        </p:sp>
        <p:sp>
          <p:nvSpPr>
            <p:cNvPr id="111" name="Oval 26">
              <a:extLst>
                <a:ext uri="{FF2B5EF4-FFF2-40B4-BE49-F238E27FC236}">
                  <a16:creationId xmlns:a16="http://schemas.microsoft.com/office/drawing/2014/main" id="{57785C4C-0373-7CA9-8D60-008A61073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74702" y="380183"/>
              <a:ext cx="1958400" cy="209349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ESCENARIS</a:t>
              </a:r>
            </a:p>
          </p:txBody>
        </p:sp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BB14058D-F2A2-7D3A-F792-A45B9FF3F810}"/>
              </a:ext>
            </a:extLst>
          </p:cNvPr>
          <p:cNvGrpSpPr/>
          <p:nvPr/>
        </p:nvGrpSpPr>
        <p:grpSpPr>
          <a:xfrm>
            <a:off x="6714102" y="5614720"/>
            <a:ext cx="1807754" cy="643869"/>
            <a:chOff x="1776937" y="416954"/>
            <a:chExt cx="1958400" cy="697525"/>
          </a:xfrm>
        </p:grpSpPr>
        <p:sp>
          <p:nvSpPr>
            <p:cNvPr id="113" name="Oval 12">
              <a:extLst>
                <a:ext uri="{FF2B5EF4-FFF2-40B4-BE49-F238E27FC236}">
                  <a16:creationId xmlns:a16="http://schemas.microsoft.com/office/drawing/2014/main" id="{C0611A63-3486-754B-1DB9-86267F76E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37" y="595252"/>
              <a:ext cx="1958400" cy="519227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ca-ES" sz="1015" b="1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Outcome</a:t>
              </a:r>
              <a:r>
                <a:rPr lang="ca-ES" sz="1015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 mapping</a:t>
              </a:r>
            </a:p>
            <a:p>
              <a:r>
                <a:rPr lang="ca-ES" sz="1015" noProof="1">
                  <a:solidFill>
                    <a:srgbClr val="C00000"/>
                  </a:solidFill>
                  <a:latin typeface="Arial" panose="020B0604020202020204" pitchFamily="34" charset="0"/>
                </a:rPr>
                <a:t>(mapa d’impactes)</a:t>
              </a:r>
            </a:p>
          </p:txBody>
        </p:sp>
        <p:sp>
          <p:nvSpPr>
            <p:cNvPr id="114" name="Oval 26">
              <a:extLst>
                <a:ext uri="{FF2B5EF4-FFF2-40B4-BE49-F238E27FC236}">
                  <a16:creationId xmlns:a16="http://schemas.microsoft.com/office/drawing/2014/main" id="{A73A4614-C27F-2187-38AA-9CE177A46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37" y="416954"/>
              <a:ext cx="1958400" cy="180000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TRANSFORMACIÓ</a:t>
              </a:r>
            </a:p>
          </p:txBody>
        </p:sp>
      </p:grpSp>
      <p:grpSp>
        <p:nvGrpSpPr>
          <p:cNvPr id="9252" name="Grupo 9251">
            <a:extLst>
              <a:ext uri="{FF2B5EF4-FFF2-40B4-BE49-F238E27FC236}">
                <a16:creationId xmlns:a16="http://schemas.microsoft.com/office/drawing/2014/main" id="{3809362B-3931-CF19-E3E2-8503AE67D36B}"/>
              </a:ext>
            </a:extLst>
          </p:cNvPr>
          <p:cNvGrpSpPr/>
          <p:nvPr/>
        </p:nvGrpSpPr>
        <p:grpSpPr>
          <a:xfrm>
            <a:off x="2574204" y="5410639"/>
            <a:ext cx="4139898" cy="847950"/>
            <a:chOff x="2574204" y="5410639"/>
            <a:chExt cx="4139898" cy="847950"/>
          </a:xfrm>
        </p:grpSpPr>
        <p:cxnSp>
          <p:nvCxnSpPr>
            <p:cNvPr id="127" name="Conector recto de flecha 126">
              <a:extLst>
                <a:ext uri="{FF2B5EF4-FFF2-40B4-BE49-F238E27FC236}">
                  <a16:creationId xmlns:a16="http://schemas.microsoft.com/office/drawing/2014/main" id="{B1646E5B-6788-0D73-2B02-5B6150B49E95}"/>
                </a:ext>
              </a:extLst>
            </p:cNvPr>
            <p:cNvCxnSpPr>
              <a:cxnSpLocks/>
              <a:stCxn id="110" idx="3"/>
              <a:endCxn id="116" idx="1"/>
            </p:cNvCxnSpPr>
            <p:nvPr/>
          </p:nvCxnSpPr>
          <p:spPr bwMode="auto">
            <a:xfrm flipV="1">
              <a:off x="2574204" y="6018946"/>
              <a:ext cx="1166072" cy="800"/>
            </a:xfrm>
            <a:prstGeom prst="straightConnector1">
              <a:avLst/>
            </a:prstGeom>
            <a:ln w="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16" name="Conector recto de flecha 9215">
              <a:extLst>
                <a:ext uri="{FF2B5EF4-FFF2-40B4-BE49-F238E27FC236}">
                  <a16:creationId xmlns:a16="http://schemas.microsoft.com/office/drawing/2014/main" id="{B2AE50D8-40AC-1D0B-4729-12AFFAA59690}"/>
                </a:ext>
              </a:extLst>
            </p:cNvPr>
            <p:cNvCxnSpPr>
              <a:cxnSpLocks/>
              <a:stCxn id="113" idx="1"/>
              <a:endCxn id="116" idx="3"/>
            </p:cNvCxnSpPr>
            <p:nvPr/>
          </p:nvCxnSpPr>
          <p:spPr bwMode="auto">
            <a:xfrm flipH="1">
              <a:off x="5548029" y="6018946"/>
              <a:ext cx="1166073" cy="0"/>
            </a:xfrm>
            <a:prstGeom prst="straightConnector1">
              <a:avLst/>
            </a:prstGeom>
            <a:ln w="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51" name="Grupo 9250">
              <a:extLst>
                <a:ext uri="{FF2B5EF4-FFF2-40B4-BE49-F238E27FC236}">
                  <a16:creationId xmlns:a16="http://schemas.microsoft.com/office/drawing/2014/main" id="{006CD172-4695-44BF-EAC2-2667D8E3DD43}"/>
                </a:ext>
              </a:extLst>
            </p:cNvPr>
            <p:cNvGrpSpPr/>
            <p:nvPr/>
          </p:nvGrpSpPr>
          <p:grpSpPr>
            <a:xfrm>
              <a:off x="3740275" y="5410639"/>
              <a:ext cx="1807754" cy="847950"/>
              <a:chOff x="3740275" y="5410639"/>
              <a:chExt cx="1807754" cy="847950"/>
            </a:xfrm>
          </p:grpSpPr>
          <p:grpSp>
            <p:nvGrpSpPr>
              <p:cNvPr id="115" name="Grupo 114">
                <a:extLst>
                  <a:ext uri="{FF2B5EF4-FFF2-40B4-BE49-F238E27FC236}">
                    <a16:creationId xmlns:a16="http://schemas.microsoft.com/office/drawing/2014/main" id="{EAB42AEC-B26E-4AD4-4087-F32CF5269ABE}"/>
                  </a:ext>
                </a:extLst>
              </p:cNvPr>
              <p:cNvGrpSpPr/>
              <p:nvPr/>
            </p:nvGrpSpPr>
            <p:grpSpPr>
              <a:xfrm>
                <a:off x="3740275" y="5614720"/>
                <a:ext cx="1807754" cy="643869"/>
                <a:chOff x="3888816" y="416954"/>
                <a:chExt cx="1958400" cy="697525"/>
              </a:xfrm>
            </p:grpSpPr>
            <p:sp>
              <p:nvSpPr>
                <p:cNvPr id="116" name="Oval 12">
                  <a:extLst>
                    <a:ext uri="{FF2B5EF4-FFF2-40B4-BE49-F238E27FC236}">
                      <a16:creationId xmlns:a16="http://schemas.microsoft.com/office/drawing/2014/main" id="{4606BCDC-37E9-65F2-1690-FA6345E9F6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8816" y="595252"/>
                  <a:ext cx="1958400" cy="519227"/>
                </a:xfrm>
                <a:prstGeom prst="rect">
                  <a:avLst/>
                </a:prstGeom>
                <a:solidFill>
                  <a:schemeClr val="bg1"/>
                </a:solidFill>
                <a:ln w="0">
                  <a:solidFill>
                    <a:srgbClr val="C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ca-ES" sz="1015" b="1" noProof="1">
                      <a:solidFill>
                        <a:srgbClr val="C00000"/>
                      </a:solidFill>
                      <a:latin typeface="Arial" panose="020B0604020202020204" pitchFamily="34" charset="0"/>
                    </a:rPr>
                    <a:t>Teoria del canvi</a:t>
                  </a:r>
                </a:p>
              </p:txBody>
            </p:sp>
            <p:sp>
              <p:nvSpPr>
                <p:cNvPr id="117" name="Oval 26">
                  <a:extLst>
                    <a:ext uri="{FF2B5EF4-FFF2-40B4-BE49-F238E27FC236}">
                      <a16:creationId xmlns:a16="http://schemas.microsoft.com/office/drawing/2014/main" id="{9E1DA604-C9DE-C8F7-BDA1-BA352738BF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8816" y="416954"/>
                  <a:ext cx="1958400" cy="180000"/>
                </a:xfrm>
                <a:prstGeom prst="rect">
                  <a:avLst/>
                </a:prstGeom>
                <a:solidFill>
                  <a:srgbClr val="C00000"/>
                </a:solidFill>
                <a:ln w="0">
                  <a:solidFill>
                    <a:srgbClr val="C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ca-ES" sz="969" b="1" dirty="0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CAUSALITAT</a:t>
                  </a:r>
                </a:p>
              </p:txBody>
            </p:sp>
          </p:grpSp>
          <p:cxnSp>
            <p:nvCxnSpPr>
              <p:cNvPr id="9217" name="Conector recto de flecha 9216">
                <a:extLst>
                  <a:ext uri="{FF2B5EF4-FFF2-40B4-BE49-F238E27FC236}">
                    <a16:creationId xmlns:a16="http://schemas.microsoft.com/office/drawing/2014/main" id="{F9A1A59F-984C-AEAD-5AAD-74F55264F450}"/>
                  </a:ext>
                </a:extLst>
              </p:cNvPr>
              <p:cNvCxnSpPr>
                <a:cxnSpLocks/>
                <a:stCxn id="117" idx="0"/>
                <a:endCxn id="126" idx="2"/>
              </p:cNvCxnSpPr>
              <p:nvPr/>
            </p:nvCxnSpPr>
            <p:spPr bwMode="auto">
              <a:xfrm flipV="1">
                <a:off x="4644152" y="5410639"/>
                <a:ext cx="8155" cy="204081"/>
              </a:xfrm>
              <a:prstGeom prst="straightConnector1">
                <a:avLst/>
              </a:prstGeom>
              <a:ln w="0">
                <a:solidFill>
                  <a:srgbClr val="C00000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257" name="Grupo 9256">
            <a:extLst>
              <a:ext uri="{FF2B5EF4-FFF2-40B4-BE49-F238E27FC236}">
                <a16:creationId xmlns:a16="http://schemas.microsoft.com/office/drawing/2014/main" id="{48821225-D534-F22C-84C6-890818818106}"/>
              </a:ext>
            </a:extLst>
          </p:cNvPr>
          <p:cNvGrpSpPr/>
          <p:nvPr/>
        </p:nvGrpSpPr>
        <p:grpSpPr>
          <a:xfrm>
            <a:off x="3907627" y="3424343"/>
            <a:ext cx="1468842" cy="1876865"/>
            <a:chOff x="3907627" y="3424343"/>
            <a:chExt cx="1468842" cy="1876865"/>
          </a:xfrm>
        </p:grpSpPr>
        <p:sp>
          <p:nvSpPr>
            <p:cNvPr id="9226" name="Rectángulo 9225">
              <a:extLst>
                <a:ext uri="{FF2B5EF4-FFF2-40B4-BE49-F238E27FC236}">
                  <a16:creationId xmlns:a16="http://schemas.microsoft.com/office/drawing/2014/main" id="{F58E07E3-F3D6-D71B-C9CB-0C10A5C24C1C}"/>
                </a:ext>
              </a:extLst>
            </p:cNvPr>
            <p:cNvSpPr/>
            <p:nvPr/>
          </p:nvSpPr>
          <p:spPr>
            <a:xfrm>
              <a:off x="3907627" y="3844994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3231" tIns="60961" rIns="33231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Proposta de projecte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Resultats esperats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Concurrència d’actors</a:t>
              </a:r>
            </a:p>
          </p:txBody>
        </p:sp>
        <p:sp>
          <p:nvSpPr>
            <p:cNvPr id="9230" name="Rectángulo 9229">
              <a:extLst>
                <a:ext uri="{FF2B5EF4-FFF2-40B4-BE49-F238E27FC236}">
                  <a16:creationId xmlns:a16="http://schemas.microsoft.com/office/drawing/2014/main" id="{07341F47-5930-3967-57C2-402985FC2FDA}"/>
                </a:ext>
              </a:extLst>
            </p:cNvPr>
            <p:cNvSpPr/>
            <p:nvPr/>
          </p:nvSpPr>
          <p:spPr>
            <a:xfrm>
              <a:off x="3907627" y="4603362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6462" tIns="60961" rIns="66462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Anàlisi i conclusions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Recomanacions estratègiques / política</a:t>
              </a:r>
            </a:p>
          </p:txBody>
        </p:sp>
        <p:sp>
          <p:nvSpPr>
            <p:cNvPr id="9233" name="Rectángulo 9232">
              <a:extLst>
                <a:ext uri="{FF2B5EF4-FFF2-40B4-BE49-F238E27FC236}">
                  <a16:creationId xmlns:a16="http://schemas.microsoft.com/office/drawing/2014/main" id="{AD3F94BB-D1D9-B0CE-F447-1C9927DC48D3}"/>
                </a:ext>
              </a:extLst>
            </p:cNvPr>
            <p:cNvSpPr/>
            <p:nvPr/>
          </p:nvSpPr>
          <p:spPr>
            <a:xfrm>
              <a:off x="3907627" y="3424343"/>
              <a:ext cx="1468842" cy="360130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Disseny i prototipat</a:t>
              </a:r>
            </a:p>
          </p:txBody>
        </p:sp>
      </p:grpSp>
      <p:grpSp>
        <p:nvGrpSpPr>
          <p:cNvPr id="9258" name="Grupo 9257">
            <a:extLst>
              <a:ext uri="{FF2B5EF4-FFF2-40B4-BE49-F238E27FC236}">
                <a16:creationId xmlns:a16="http://schemas.microsoft.com/office/drawing/2014/main" id="{A2E42396-41BC-431A-23BD-FD1434236C3A}"/>
              </a:ext>
            </a:extLst>
          </p:cNvPr>
          <p:cNvGrpSpPr/>
          <p:nvPr/>
        </p:nvGrpSpPr>
        <p:grpSpPr>
          <a:xfrm>
            <a:off x="5459954" y="3424343"/>
            <a:ext cx="1468842" cy="1876865"/>
            <a:chOff x="5459954" y="3424343"/>
            <a:chExt cx="1468842" cy="1876865"/>
          </a:xfrm>
        </p:grpSpPr>
        <p:sp>
          <p:nvSpPr>
            <p:cNvPr id="9228" name="Rectángulo 9227">
              <a:extLst>
                <a:ext uri="{FF2B5EF4-FFF2-40B4-BE49-F238E27FC236}">
                  <a16:creationId xmlns:a16="http://schemas.microsoft.com/office/drawing/2014/main" id="{2DB60BBB-14EC-6AC7-B8A9-782ED8EFD6B6}"/>
                </a:ext>
              </a:extLst>
            </p:cNvPr>
            <p:cNvSpPr/>
            <p:nvPr/>
          </p:nvSpPr>
          <p:spPr>
            <a:xfrm>
              <a:off x="5459954" y="4603362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Sensibilització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Formació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Innovació</a:t>
              </a:r>
            </a:p>
          </p:txBody>
        </p:sp>
        <p:sp>
          <p:nvSpPr>
            <p:cNvPr id="9229" name="Rectángulo 9228">
              <a:extLst>
                <a:ext uri="{FF2B5EF4-FFF2-40B4-BE49-F238E27FC236}">
                  <a16:creationId xmlns:a16="http://schemas.microsoft.com/office/drawing/2014/main" id="{777C287A-B396-A6BA-E336-1FC96CA5A8FC}"/>
                </a:ext>
              </a:extLst>
            </p:cNvPr>
            <p:cNvSpPr/>
            <p:nvPr/>
          </p:nvSpPr>
          <p:spPr>
            <a:xfrm>
              <a:off x="5459954" y="3844994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Formació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Assessorament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Posicionament</a:t>
              </a:r>
            </a:p>
          </p:txBody>
        </p:sp>
        <p:sp>
          <p:nvSpPr>
            <p:cNvPr id="9234" name="Rectángulo 9233">
              <a:extLst>
                <a:ext uri="{FF2B5EF4-FFF2-40B4-BE49-F238E27FC236}">
                  <a16:creationId xmlns:a16="http://schemas.microsoft.com/office/drawing/2014/main" id="{7EE5D974-7524-E4F0-2174-E2650B023EAF}"/>
                </a:ext>
              </a:extLst>
            </p:cNvPr>
            <p:cNvSpPr/>
            <p:nvPr/>
          </p:nvSpPr>
          <p:spPr>
            <a:xfrm>
              <a:off x="5459954" y="3424343"/>
              <a:ext cx="1468842" cy="360130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Transferència de coneixement</a:t>
              </a:r>
            </a:p>
          </p:txBody>
        </p:sp>
      </p:grpSp>
      <p:grpSp>
        <p:nvGrpSpPr>
          <p:cNvPr id="9256" name="Grupo 9255">
            <a:extLst>
              <a:ext uri="{FF2B5EF4-FFF2-40B4-BE49-F238E27FC236}">
                <a16:creationId xmlns:a16="http://schemas.microsoft.com/office/drawing/2014/main" id="{12B8E51A-D533-440A-25F6-61EC5DC9A8BA}"/>
              </a:ext>
            </a:extLst>
          </p:cNvPr>
          <p:cNvGrpSpPr/>
          <p:nvPr/>
        </p:nvGrpSpPr>
        <p:grpSpPr>
          <a:xfrm>
            <a:off x="2355301" y="3424343"/>
            <a:ext cx="1468842" cy="1876865"/>
            <a:chOff x="2355301" y="3424343"/>
            <a:chExt cx="1468842" cy="1876865"/>
          </a:xfrm>
        </p:grpSpPr>
        <p:sp>
          <p:nvSpPr>
            <p:cNvPr id="9225" name="Rectángulo 9224">
              <a:extLst>
                <a:ext uri="{FF2B5EF4-FFF2-40B4-BE49-F238E27FC236}">
                  <a16:creationId xmlns:a16="http://schemas.microsoft.com/office/drawing/2014/main" id="{4E2B6AE1-09DE-197E-0531-C8513959B835}"/>
                </a:ext>
              </a:extLst>
            </p:cNvPr>
            <p:cNvSpPr/>
            <p:nvPr/>
          </p:nvSpPr>
          <p:spPr>
            <a:xfrm>
              <a:off x="2355301" y="4603362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i="1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</a:t>
              </a:r>
              <a:r>
                <a:rPr lang="ca-ES" sz="1015" i="1" dirty="0" err="1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setting</a:t>
              </a:r>
              <a:endParaRPr lang="ca-ES" sz="1015" i="1" dirty="0">
                <a:solidFill>
                  <a:srgbClr val="FF717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Observacions, patrons, tendències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Divulgació</a:t>
              </a:r>
            </a:p>
          </p:txBody>
        </p:sp>
        <p:sp>
          <p:nvSpPr>
            <p:cNvPr id="9235" name="Rectángulo 9234">
              <a:extLst>
                <a:ext uri="{FF2B5EF4-FFF2-40B4-BE49-F238E27FC236}">
                  <a16:creationId xmlns:a16="http://schemas.microsoft.com/office/drawing/2014/main" id="{68EFCA90-3A89-078B-A9F0-03F1E56C68CD}"/>
                </a:ext>
              </a:extLst>
            </p:cNvPr>
            <p:cNvSpPr/>
            <p:nvPr/>
          </p:nvSpPr>
          <p:spPr>
            <a:xfrm>
              <a:off x="2355301" y="3424343"/>
              <a:ext cx="1468842" cy="360130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Anomenat i emmarcat</a:t>
              </a:r>
            </a:p>
          </p:txBody>
        </p:sp>
      </p:grpSp>
      <p:grpSp>
        <p:nvGrpSpPr>
          <p:cNvPr id="9259" name="Grupo 9258">
            <a:extLst>
              <a:ext uri="{FF2B5EF4-FFF2-40B4-BE49-F238E27FC236}">
                <a16:creationId xmlns:a16="http://schemas.microsoft.com/office/drawing/2014/main" id="{76FBD964-3CE5-63B3-BF3D-DD9269985815}"/>
              </a:ext>
            </a:extLst>
          </p:cNvPr>
          <p:cNvGrpSpPr/>
          <p:nvPr/>
        </p:nvGrpSpPr>
        <p:grpSpPr>
          <a:xfrm>
            <a:off x="7012281" y="3424343"/>
            <a:ext cx="1468842" cy="1876865"/>
            <a:chOff x="7012281" y="3424343"/>
            <a:chExt cx="1468842" cy="1876865"/>
          </a:xfrm>
        </p:grpSpPr>
        <p:sp>
          <p:nvSpPr>
            <p:cNvPr id="9231" name="Rectángulo 9230">
              <a:extLst>
                <a:ext uri="{FF2B5EF4-FFF2-40B4-BE49-F238E27FC236}">
                  <a16:creationId xmlns:a16="http://schemas.microsoft.com/office/drawing/2014/main" id="{C54CA4B8-5FE4-79F2-685C-718A86BE053C}"/>
                </a:ext>
              </a:extLst>
            </p:cNvPr>
            <p:cNvSpPr/>
            <p:nvPr/>
          </p:nvSpPr>
          <p:spPr>
            <a:xfrm>
              <a:off x="7012281" y="3844994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Avaluació de la Teoria del Canvi</a:t>
              </a:r>
            </a:p>
          </p:txBody>
        </p:sp>
        <p:sp>
          <p:nvSpPr>
            <p:cNvPr id="9232" name="Rectángulo 9231">
              <a:extLst>
                <a:ext uri="{FF2B5EF4-FFF2-40B4-BE49-F238E27FC236}">
                  <a16:creationId xmlns:a16="http://schemas.microsoft.com/office/drawing/2014/main" id="{11CCAF9B-70E6-8175-8122-E649E4DB0B79}"/>
                </a:ext>
              </a:extLst>
            </p:cNvPr>
            <p:cNvSpPr/>
            <p:nvPr/>
          </p:nvSpPr>
          <p:spPr>
            <a:xfrm>
              <a:off x="7012281" y="4603362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Actualització de la metodologia</a:t>
              </a:r>
            </a:p>
          </p:txBody>
        </p:sp>
        <p:sp>
          <p:nvSpPr>
            <p:cNvPr id="9236" name="Rectángulo 9235">
              <a:extLst>
                <a:ext uri="{FF2B5EF4-FFF2-40B4-BE49-F238E27FC236}">
                  <a16:creationId xmlns:a16="http://schemas.microsoft.com/office/drawing/2014/main" id="{2E53B81E-32A6-CA27-C409-F83919873C8B}"/>
                </a:ext>
              </a:extLst>
            </p:cNvPr>
            <p:cNvSpPr/>
            <p:nvPr/>
          </p:nvSpPr>
          <p:spPr>
            <a:xfrm>
              <a:off x="7012281" y="3424343"/>
              <a:ext cx="1468842" cy="360130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Avaluació</a:t>
              </a:r>
            </a:p>
          </p:txBody>
        </p:sp>
      </p:grpSp>
      <p:grpSp>
        <p:nvGrpSpPr>
          <p:cNvPr id="9253" name="Grupo 9252">
            <a:extLst>
              <a:ext uri="{FF2B5EF4-FFF2-40B4-BE49-F238E27FC236}">
                <a16:creationId xmlns:a16="http://schemas.microsoft.com/office/drawing/2014/main" id="{59DAB707-534C-17A7-9D24-C80A55C65B9C}"/>
              </a:ext>
            </a:extLst>
          </p:cNvPr>
          <p:cNvGrpSpPr/>
          <p:nvPr/>
        </p:nvGrpSpPr>
        <p:grpSpPr>
          <a:xfrm>
            <a:off x="1677201" y="2283251"/>
            <a:ext cx="3070860" cy="538804"/>
            <a:chOff x="1677201" y="2283251"/>
            <a:chExt cx="3070860" cy="538804"/>
          </a:xfrm>
        </p:grpSpPr>
        <p:grpSp>
          <p:nvGrpSpPr>
            <p:cNvPr id="118" name="Grupo 117">
              <a:extLst>
                <a:ext uri="{FF2B5EF4-FFF2-40B4-BE49-F238E27FC236}">
                  <a16:creationId xmlns:a16="http://schemas.microsoft.com/office/drawing/2014/main" id="{B7B508DC-19FA-4155-88B0-983CF0163636}"/>
                </a:ext>
              </a:extLst>
            </p:cNvPr>
            <p:cNvGrpSpPr/>
            <p:nvPr/>
          </p:nvGrpSpPr>
          <p:grpSpPr>
            <a:xfrm>
              <a:off x="2940307" y="2283251"/>
              <a:ext cx="1807754" cy="538804"/>
              <a:chOff x="6060335" y="303937"/>
              <a:chExt cx="1958400" cy="905074"/>
            </a:xfrm>
          </p:grpSpPr>
          <p:sp>
            <p:nvSpPr>
              <p:cNvPr id="119" name="Oval 12">
                <a:extLst>
                  <a:ext uri="{FF2B5EF4-FFF2-40B4-BE49-F238E27FC236}">
                    <a16:creationId xmlns:a16="http://schemas.microsoft.com/office/drawing/2014/main" id="{4992E1CA-EF4B-224F-22C7-1F4C2020F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0335" y="595252"/>
                <a:ext cx="1958400" cy="613759"/>
              </a:xfrm>
              <a:prstGeom prst="rect">
                <a:avLst/>
              </a:prstGeom>
              <a:solidFill>
                <a:schemeClr val="bg1"/>
              </a:solidFill>
              <a:ln w="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ca-ES" sz="1015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Aproximació basada en </a:t>
                </a:r>
                <a:r>
                  <a:rPr lang="ca-ES" sz="1015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portafolis</a:t>
                </a:r>
              </a:p>
            </p:txBody>
          </p:sp>
          <p:sp>
            <p:nvSpPr>
              <p:cNvPr id="120" name="Oval 26">
                <a:extLst>
                  <a:ext uri="{FF2B5EF4-FFF2-40B4-BE49-F238E27FC236}">
                    <a16:creationId xmlns:a16="http://schemas.microsoft.com/office/drawing/2014/main" id="{13D4CD55-DF79-0783-943C-2A2964209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0335" y="303937"/>
                <a:ext cx="1958400" cy="279103"/>
              </a:xfrm>
              <a:prstGeom prst="rect">
                <a:avLst/>
              </a:prstGeom>
              <a:solidFill>
                <a:srgbClr val="C00000"/>
              </a:solidFill>
              <a:ln w="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969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ACTIUS</a:t>
                </a:r>
              </a:p>
            </p:txBody>
          </p:sp>
        </p:grpSp>
        <p:cxnSp>
          <p:nvCxnSpPr>
            <p:cNvPr id="9237" name="Conector: angular 9236">
              <a:extLst>
                <a:ext uri="{FF2B5EF4-FFF2-40B4-BE49-F238E27FC236}">
                  <a16:creationId xmlns:a16="http://schemas.microsoft.com/office/drawing/2014/main" id="{E0378FC8-68FA-0200-B4DD-BC2AA1E32018}"/>
                </a:ext>
              </a:extLst>
            </p:cNvPr>
            <p:cNvCxnSpPr>
              <a:cxnSpLocks/>
              <a:stCxn id="119" idx="1"/>
              <a:endCxn id="104" idx="2"/>
            </p:cNvCxnSpPr>
            <p:nvPr/>
          </p:nvCxnSpPr>
          <p:spPr>
            <a:xfrm rot="10800000">
              <a:off x="1677201" y="2492897"/>
              <a:ext cx="1263106" cy="146469"/>
            </a:xfrm>
            <a:prstGeom prst="bentConnector2">
              <a:avLst/>
            </a:prstGeom>
            <a:ln w="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61" name="Grupo 9260">
            <a:extLst>
              <a:ext uri="{FF2B5EF4-FFF2-40B4-BE49-F238E27FC236}">
                <a16:creationId xmlns:a16="http://schemas.microsoft.com/office/drawing/2014/main" id="{C70271DB-998D-2659-AF52-ECAD4BF7DEF4}"/>
              </a:ext>
            </a:extLst>
          </p:cNvPr>
          <p:cNvGrpSpPr/>
          <p:nvPr/>
        </p:nvGrpSpPr>
        <p:grpSpPr>
          <a:xfrm>
            <a:off x="766450" y="2639365"/>
            <a:ext cx="7837998" cy="4102003"/>
            <a:chOff x="766450" y="2639365"/>
            <a:chExt cx="7837998" cy="4102003"/>
          </a:xfrm>
        </p:grpSpPr>
        <p:cxnSp>
          <p:nvCxnSpPr>
            <p:cNvPr id="9218" name="Conector recto de flecha 9217">
              <a:extLst>
                <a:ext uri="{FF2B5EF4-FFF2-40B4-BE49-F238E27FC236}">
                  <a16:creationId xmlns:a16="http://schemas.microsoft.com/office/drawing/2014/main" id="{F3F98D20-22C1-C12D-2A44-D24B25B5EE4D}"/>
                </a:ext>
              </a:extLst>
            </p:cNvPr>
            <p:cNvCxnSpPr>
              <a:cxnSpLocks/>
              <a:stCxn id="116" idx="2"/>
              <a:endCxn id="102" idx="0"/>
            </p:cNvCxnSpPr>
            <p:nvPr/>
          </p:nvCxnSpPr>
          <p:spPr bwMode="auto">
            <a:xfrm>
              <a:off x="4644153" y="6258589"/>
              <a:ext cx="1" cy="176761"/>
            </a:xfrm>
            <a:prstGeom prst="straightConnector1">
              <a:avLst/>
            </a:prstGeom>
            <a:ln w="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2">
              <a:extLst>
                <a:ext uri="{FF2B5EF4-FFF2-40B4-BE49-F238E27FC236}">
                  <a16:creationId xmlns:a16="http://schemas.microsoft.com/office/drawing/2014/main" id="{12EDD149-2310-9751-7BA2-9194589D5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450" y="6435350"/>
              <a:ext cx="7755407" cy="306018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15" b="1" noProof="1">
                  <a:solidFill>
                    <a:schemeClr val="bg1"/>
                  </a:solidFill>
                  <a:latin typeface="Arial" panose="020B0604020202020204" pitchFamily="34" charset="0"/>
                </a:rPr>
                <a:t>Ecosistemes / </a:t>
              </a:r>
              <a:r>
                <a:rPr lang="ca-ES" sz="1015" noProof="1">
                  <a:solidFill>
                    <a:schemeClr val="bg1"/>
                  </a:solidFill>
                  <a:latin typeface="Arial" panose="020B0604020202020204" pitchFamily="34" charset="0"/>
                </a:rPr>
                <a:t>Plataformes</a:t>
              </a:r>
            </a:p>
          </p:txBody>
        </p:sp>
        <p:cxnSp>
          <p:nvCxnSpPr>
            <p:cNvPr id="9222" name="Conector: angular 9221">
              <a:extLst>
                <a:ext uri="{FF2B5EF4-FFF2-40B4-BE49-F238E27FC236}">
                  <a16:creationId xmlns:a16="http://schemas.microsoft.com/office/drawing/2014/main" id="{6BFA4410-DC58-8952-A810-EB163263F859}"/>
                </a:ext>
              </a:extLst>
            </p:cNvPr>
            <p:cNvCxnSpPr>
              <a:cxnSpLocks/>
              <a:stCxn id="102" idx="3"/>
              <a:endCxn id="126" idx="3"/>
            </p:cNvCxnSpPr>
            <p:nvPr/>
          </p:nvCxnSpPr>
          <p:spPr>
            <a:xfrm flipV="1">
              <a:off x="8521857" y="4245069"/>
              <a:ext cx="82591" cy="2343290"/>
            </a:xfrm>
            <a:prstGeom prst="bentConnector3">
              <a:avLst>
                <a:gd name="adj1" fmla="val 376786"/>
              </a:avLst>
            </a:prstGeom>
            <a:ln w="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38" name="Conector: angular 9237">
              <a:extLst>
                <a:ext uri="{FF2B5EF4-FFF2-40B4-BE49-F238E27FC236}">
                  <a16:creationId xmlns:a16="http://schemas.microsoft.com/office/drawing/2014/main" id="{5852DBF3-BD75-00B6-A832-F937A3BD3E62}"/>
                </a:ext>
              </a:extLst>
            </p:cNvPr>
            <p:cNvCxnSpPr>
              <a:cxnSpLocks/>
              <a:stCxn id="119" idx="1"/>
              <a:endCxn id="102" idx="1"/>
            </p:cNvCxnSpPr>
            <p:nvPr/>
          </p:nvCxnSpPr>
          <p:spPr>
            <a:xfrm rot="10800000" flipV="1">
              <a:off x="766451" y="2639365"/>
              <a:ext cx="2173857" cy="3948994"/>
            </a:xfrm>
            <a:prstGeom prst="bentConnector3">
              <a:avLst>
                <a:gd name="adj1" fmla="val 110516"/>
              </a:avLst>
            </a:prstGeom>
            <a:ln w="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54" name="Grupo 9253">
            <a:extLst>
              <a:ext uri="{FF2B5EF4-FFF2-40B4-BE49-F238E27FC236}">
                <a16:creationId xmlns:a16="http://schemas.microsoft.com/office/drawing/2014/main" id="{D3A7C3FA-25FD-1A6F-1DA7-622850A24142}"/>
              </a:ext>
            </a:extLst>
          </p:cNvPr>
          <p:cNvGrpSpPr/>
          <p:nvPr/>
        </p:nvGrpSpPr>
        <p:grpSpPr>
          <a:xfrm>
            <a:off x="3844185" y="1253453"/>
            <a:ext cx="3070859" cy="1826045"/>
            <a:chOff x="3844185" y="1253453"/>
            <a:chExt cx="3070859" cy="1826045"/>
          </a:xfrm>
        </p:grpSpPr>
        <p:grpSp>
          <p:nvGrpSpPr>
            <p:cNvPr id="121" name="Grupo 120">
              <a:extLst>
                <a:ext uri="{FF2B5EF4-FFF2-40B4-BE49-F238E27FC236}">
                  <a16:creationId xmlns:a16="http://schemas.microsoft.com/office/drawing/2014/main" id="{5E66A1F8-F569-5A06-63E8-7BD327F87BCF}"/>
                </a:ext>
              </a:extLst>
            </p:cNvPr>
            <p:cNvGrpSpPr/>
            <p:nvPr/>
          </p:nvGrpSpPr>
          <p:grpSpPr>
            <a:xfrm>
              <a:off x="5107290" y="1253453"/>
              <a:ext cx="1807754" cy="931031"/>
              <a:chOff x="8172213" y="408895"/>
              <a:chExt cx="1958400" cy="1008617"/>
            </a:xfrm>
          </p:grpSpPr>
          <p:sp>
            <p:nvSpPr>
              <p:cNvPr id="122" name="Oval 12">
                <a:extLst>
                  <a:ext uri="{FF2B5EF4-FFF2-40B4-BE49-F238E27FC236}">
                    <a16:creationId xmlns:a16="http://schemas.microsoft.com/office/drawing/2014/main" id="{024CD22F-2EB5-DD15-63A3-3BC542F84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2213" y="595252"/>
                <a:ext cx="1958400" cy="822260"/>
              </a:xfrm>
              <a:prstGeom prst="rect">
                <a:avLst/>
              </a:prstGeom>
              <a:solidFill>
                <a:schemeClr val="bg1"/>
              </a:solidFill>
              <a:ln w="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ca-ES" sz="1015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Participació</a:t>
                </a:r>
              </a:p>
              <a:p>
                <a:pPr marL="158265" indent="-158265">
                  <a:buFont typeface="Arial" panose="020B0604020202020204" pitchFamily="34" charset="0"/>
                  <a:buChar char="•"/>
                </a:pPr>
                <a:r>
                  <a:rPr lang="ca-ES" sz="1015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Facilitació</a:t>
                </a:r>
              </a:p>
              <a:p>
                <a:pPr marL="158265" indent="-158265">
                  <a:buFont typeface="Arial" panose="020B0604020202020204" pitchFamily="34" charset="0"/>
                  <a:buChar char="•"/>
                </a:pPr>
                <a:r>
                  <a:rPr lang="ca-ES" sz="1015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Design-thinking</a:t>
                </a:r>
              </a:p>
              <a:p>
                <a:pPr marL="158265" indent="-158265">
                  <a:buFont typeface="Arial" panose="020B0604020202020204" pitchFamily="34" charset="0"/>
                  <a:buChar char="•"/>
                </a:pPr>
                <a:r>
                  <a:rPr lang="ca-ES" sz="1015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Co-diseny, co-gestió</a:t>
                </a:r>
              </a:p>
            </p:txBody>
          </p:sp>
          <p:sp>
            <p:nvSpPr>
              <p:cNvPr id="123" name="Oval 26">
                <a:extLst>
                  <a:ext uri="{FF2B5EF4-FFF2-40B4-BE49-F238E27FC236}">
                    <a16:creationId xmlns:a16="http://schemas.microsoft.com/office/drawing/2014/main" id="{064B89EE-3992-D3AE-5ABC-CB4917E18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2213" y="408895"/>
                <a:ext cx="1958400" cy="180000"/>
              </a:xfrm>
              <a:prstGeom prst="rect">
                <a:avLst/>
              </a:prstGeom>
              <a:solidFill>
                <a:srgbClr val="C00000"/>
              </a:solidFill>
              <a:ln w="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969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DINÀMIQUES</a:t>
                </a:r>
              </a:p>
            </p:txBody>
          </p:sp>
        </p:grpSp>
        <p:cxnSp>
          <p:nvCxnSpPr>
            <p:cNvPr id="125" name="Conector recto de flecha 124">
              <a:extLst>
                <a:ext uri="{FF2B5EF4-FFF2-40B4-BE49-F238E27FC236}">
                  <a16:creationId xmlns:a16="http://schemas.microsoft.com/office/drawing/2014/main" id="{E8EFF2BA-5200-D773-3CDC-93BFB55E0B0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748062" y="1804979"/>
              <a:ext cx="359229" cy="1116"/>
            </a:xfrm>
            <a:prstGeom prst="straightConnector1">
              <a:avLst/>
            </a:prstGeom>
            <a:ln w="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39" name="Conector: angular 9238">
              <a:extLst>
                <a:ext uri="{FF2B5EF4-FFF2-40B4-BE49-F238E27FC236}">
                  <a16:creationId xmlns:a16="http://schemas.microsoft.com/office/drawing/2014/main" id="{B8B4706F-D160-56B6-19EA-B13EF754BA6F}"/>
                </a:ext>
              </a:extLst>
            </p:cNvPr>
            <p:cNvCxnSpPr>
              <a:cxnSpLocks/>
              <a:stCxn id="126" idx="0"/>
              <a:endCxn id="119" idx="2"/>
            </p:cNvCxnSpPr>
            <p:nvPr/>
          </p:nvCxnSpPr>
          <p:spPr>
            <a:xfrm rot="16200000" flipV="1">
              <a:off x="4119525" y="2546715"/>
              <a:ext cx="257443" cy="808123"/>
            </a:xfrm>
            <a:prstGeom prst="bentConnector3">
              <a:avLst>
                <a:gd name="adj1" fmla="val 50000"/>
              </a:avLst>
            </a:prstGeom>
            <a:ln w="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40" name="Conector: angular 9239">
              <a:extLst>
                <a:ext uri="{FF2B5EF4-FFF2-40B4-BE49-F238E27FC236}">
                  <a16:creationId xmlns:a16="http://schemas.microsoft.com/office/drawing/2014/main" id="{71CF4943-2FFC-A032-7F07-F740307C35A0}"/>
                </a:ext>
              </a:extLst>
            </p:cNvPr>
            <p:cNvCxnSpPr>
              <a:cxnSpLocks/>
              <a:stCxn id="126" idx="0"/>
              <a:endCxn id="122" idx="2"/>
            </p:cNvCxnSpPr>
            <p:nvPr/>
          </p:nvCxnSpPr>
          <p:spPr>
            <a:xfrm rot="5400000" flipH="1" flipV="1">
              <a:off x="4884230" y="1952561"/>
              <a:ext cx="895014" cy="1358860"/>
            </a:xfrm>
            <a:prstGeom prst="bentConnector3">
              <a:avLst>
                <a:gd name="adj1" fmla="val 13881"/>
              </a:avLst>
            </a:prstGeom>
            <a:ln w="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55" name="Grupo 9254">
            <a:extLst>
              <a:ext uri="{FF2B5EF4-FFF2-40B4-BE49-F238E27FC236}">
                <a16:creationId xmlns:a16="http://schemas.microsoft.com/office/drawing/2014/main" id="{C4A0485A-0705-88A6-24B5-007D1582A114}"/>
              </a:ext>
            </a:extLst>
          </p:cNvPr>
          <p:cNvGrpSpPr/>
          <p:nvPr/>
        </p:nvGrpSpPr>
        <p:grpSpPr>
          <a:xfrm>
            <a:off x="595903" y="3424343"/>
            <a:ext cx="1675914" cy="1876865"/>
            <a:chOff x="595903" y="3424343"/>
            <a:chExt cx="1675914" cy="1876865"/>
          </a:xfrm>
        </p:grpSpPr>
        <p:sp>
          <p:nvSpPr>
            <p:cNvPr id="9223" name="Rectángulo 9222">
              <a:extLst>
                <a:ext uri="{FF2B5EF4-FFF2-40B4-BE49-F238E27FC236}">
                  <a16:creationId xmlns:a16="http://schemas.microsoft.com/office/drawing/2014/main" id="{D84159D3-EE8A-D423-F9A2-35907D73D214}"/>
                </a:ext>
              </a:extLst>
            </p:cNvPr>
            <p:cNvSpPr/>
            <p:nvPr/>
          </p:nvSpPr>
          <p:spPr>
            <a:xfrm>
              <a:off x="802975" y="3424343"/>
              <a:ext cx="1468842" cy="360130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969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Recerca</a:t>
              </a:r>
            </a:p>
          </p:txBody>
        </p:sp>
        <p:sp>
          <p:nvSpPr>
            <p:cNvPr id="9224" name="Rectángulo 9223">
              <a:extLst>
                <a:ext uri="{FF2B5EF4-FFF2-40B4-BE49-F238E27FC236}">
                  <a16:creationId xmlns:a16="http://schemas.microsoft.com/office/drawing/2014/main" id="{9D4EEE51-BDEA-7F72-D5E8-AE1E97A4D3B1}"/>
                </a:ext>
              </a:extLst>
            </p:cNvPr>
            <p:cNvSpPr/>
            <p:nvPr/>
          </p:nvSpPr>
          <p:spPr>
            <a:xfrm>
              <a:off x="802975" y="4603362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 err="1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Índexos</a:t>
              </a:r>
              <a:endParaRPr lang="ca-ES" sz="1015" dirty="0">
                <a:solidFill>
                  <a:srgbClr val="FF717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Mesura i seguiment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Auditoria</a:t>
              </a:r>
            </a:p>
          </p:txBody>
        </p:sp>
        <p:sp>
          <p:nvSpPr>
            <p:cNvPr id="9227" name="Rectángulo 9226">
              <a:extLst>
                <a:ext uri="{FF2B5EF4-FFF2-40B4-BE49-F238E27FC236}">
                  <a16:creationId xmlns:a16="http://schemas.microsoft.com/office/drawing/2014/main" id="{CA464D9A-AED3-907D-4946-BAEC16D4C13A}"/>
                </a:ext>
              </a:extLst>
            </p:cNvPr>
            <p:cNvSpPr/>
            <p:nvPr/>
          </p:nvSpPr>
          <p:spPr>
            <a:xfrm>
              <a:off x="802975" y="3844994"/>
              <a:ext cx="1468842" cy="697846"/>
            </a:xfrm>
            <a:prstGeom prst="rect">
              <a:avLst/>
            </a:prstGeom>
            <a:noFill/>
            <a:ln w="0">
              <a:solidFill>
                <a:srgbClr val="FF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Marcs teòrics</a:t>
              </a:r>
            </a:p>
            <a:p>
              <a:pPr algn="ctr"/>
              <a:r>
                <a:rPr lang="ca-ES" sz="1015" i="1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Benchmarking</a:t>
              </a:r>
            </a:p>
            <a:p>
              <a:pPr algn="ctr"/>
              <a:r>
                <a:rPr lang="ca-ES" sz="1015" dirty="0">
                  <a:solidFill>
                    <a:srgbClr val="FF71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Estratègia</a:t>
              </a:r>
            </a:p>
          </p:txBody>
        </p:sp>
        <p:sp>
          <p:nvSpPr>
            <p:cNvPr id="9241" name="Rectángulo 9240">
              <a:extLst>
                <a:ext uri="{FF2B5EF4-FFF2-40B4-BE49-F238E27FC236}">
                  <a16:creationId xmlns:a16="http://schemas.microsoft.com/office/drawing/2014/main" id="{36625A58-EE31-D492-26EA-FA6EC8263C32}"/>
                </a:ext>
              </a:extLst>
            </p:cNvPr>
            <p:cNvSpPr/>
            <p:nvPr/>
          </p:nvSpPr>
          <p:spPr>
            <a:xfrm rot="16200000">
              <a:off x="334892" y="4106005"/>
              <a:ext cx="697846" cy="175824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15" dirty="0">
                  <a:solidFill>
                    <a:schemeClr val="bg1"/>
                  </a:solidFill>
                  <a:latin typeface="Futura Lt BT" panose="020B0402020204020303" pitchFamily="34" charset="0"/>
                </a:rPr>
                <a:t>intern</a:t>
              </a:r>
            </a:p>
          </p:txBody>
        </p:sp>
        <p:sp>
          <p:nvSpPr>
            <p:cNvPr id="9242" name="Rectángulo 9241">
              <a:extLst>
                <a:ext uri="{FF2B5EF4-FFF2-40B4-BE49-F238E27FC236}">
                  <a16:creationId xmlns:a16="http://schemas.microsoft.com/office/drawing/2014/main" id="{EFF04F89-04B2-8342-F615-F48811EC5EE4}"/>
                </a:ext>
              </a:extLst>
            </p:cNvPr>
            <p:cNvSpPr/>
            <p:nvPr/>
          </p:nvSpPr>
          <p:spPr>
            <a:xfrm rot="16200000">
              <a:off x="334892" y="4864373"/>
              <a:ext cx="697846" cy="175824"/>
            </a:xfrm>
            <a:prstGeom prst="rect">
              <a:avLst/>
            </a:prstGeom>
            <a:solidFill>
              <a:srgbClr val="FF9393"/>
            </a:solidFill>
            <a:ln w="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15" dirty="0">
                  <a:solidFill>
                    <a:schemeClr val="bg1"/>
                  </a:solidFill>
                  <a:latin typeface="Futura Lt BT" panose="020B0402020204020303" pitchFamily="34" charset="0"/>
                </a:rPr>
                <a:t>extern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73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22D4AB943714D9382C8BD26F1A5D3" ma:contentTypeVersion="14" ma:contentTypeDescription="Crea un document nou" ma:contentTypeScope="" ma:versionID="2bc03f75c610f57416df2a660ee39e37">
  <xsd:schema xmlns:xsd="http://www.w3.org/2001/XMLSchema" xmlns:xs="http://www.w3.org/2001/XMLSchema" xmlns:p="http://schemas.microsoft.com/office/2006/metadata/properties" xmlns:ns3="da63325f-0b06-40b8-875f-4d2d1bafd7c4" xmlns:ns4="4855dc57-c44e-4aab-8007-f1385ef7c853" targetNamespace="http://schemas.microsoft.com/office/2006/metadata/properties" ma:root="true" ma:fieldsID="41a75ca9bf74f560f184c8d9b31519fb" ns3:_="" ns4:_="">
    <xsd:import namespace="da63325f-0b06-40b8-875f-4d2d1bafd7c4"/>
    <xsd:import namespace="4855dc57-c44e-4aab-8007-f1385ef7c8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3325f-0b06-40b8-875f-4d2d1bafd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5dc57-c44e-4aab-8007-f1385ef7c85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indicació per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DD1C39-DA31-4923-8E81-A0035FD2D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63325f-0b06-40b8-875f-4d2d1bafd7c4"/>
    <ds:schemaRef ds:uri="4855dc57-c44e-4aab-8007-f1385ef7c8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0A9D32-5B49-45E1-9E6D-2E26E9AA09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CA794C-DC11-4B13-BFE1-C546F9B66231}">
  <ds:schemaRefs>
    <ds:schemaRef ds:uri="http://schemas.openxmlformats.org/package/2006/metadata/core-properties"/>
    <ds:schemaRef ds:uri="http://www.w3.org/XML/1998/namespace"/>
    <ds:schemaRef ds:uri="4855dc57-c44e-4aab-8007-f1385ef7c853"/>
    <ds:schemaRef ds:uri="da63325f-0b06-40b8-875f-4d2d1bafd7c4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</TotalTime>
  <Words>1821</Words>
  <Application>Microsoft Office PowerPoint</Application>
  <PresentationFormat>Presentación en pantalla (4:3)</PresentationFormat>
  <Paragraphs>351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MS PGothic</vt:lpstr>
      <vt:lpstr>Arial</vt:lpstr>
      <vt:lpstr>Calibri</vt:lpstr>
      <vt:lpstr>Futura Lt BT</vt:lpstr>
      <vt:lpstr>Wingdings</vt:lpstr>
      <vt:lpstr>Wingdings 2</vt:lpstr>
      <vt:lpstr>Tema de l'Office</vt:lpstr>
      <vt:lpstr>La governança del coneixement: de manar recursos a dinamitzar actors</vt:lpstr>
      <vt:lpstr>Canvi de paradigma en l’acció social</vt:lpstr>
      <vt:lpstr>L’actitud antipolítica</vt:lpstr>
      <vt:lpstr>L’actitud política</vt:lpstr>
      <vt:lpstr>Del sistema a l’ecosistema</vt:lpstr>
      <vt:lpstr>Actors, actius, impactes  i relacions causals</vt:lpstr>
      <vt:lpstr>La Teoria del Canvi</vt:lpstr>
      <vt:lpstr>Impactes, efectes, resultats</vt:lpstr>
      <vt:lpstr>Gestió de la complexitat per a l’impacte sistèmic</vt:lpstr>
      <vt:lpstr>Orientació al coneixement Orientació a les relacions</vt:lpstr>
      <vt:lpstr>Canvi de paradigma: del procediment a l’impacte</vt:lpstr>
      <vt:lpstr>Del sistema a l’ecosistema</vt:lpstr>
      <vt:lpstr>Del govern de la institució a l’entorn com a governança</vt:lpstr>
      <vt:lpstr>La institució com a plataforma</vt:lpstr>
      <vt:lpstr>Per seguir el debat</vt:lpstr>
      <vt:lpstr>Documents d’interès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Innovació a la Funció Pública: oxímoron, paradoxa o tautologia</dc:title>
  <dc:creator>ismael.pena@gencat.cat</dc:creator>
  <cp:lastModifiedBy>Peña Lopez, Ismael</cp:lastModifiedBy>
  <cp:revision>222</cp:revision>
  <cp:lastPrinted>2020-02-02T17:55:01Z</cp:lastPrinted>
  <dcterms:created xsi:type="dcterms:W3CDTF">2011-04-15T10:08:09Z</dcterms:created>
  <dcterms:modified xsi:type="dcterms:W3CDTF">2024-01-28T16:49:03Z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0x010100F8322D4AB943714D9382C8BD26F1A5D3</vt:lpwstr>
  </property>
</Properties>
</file>