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55"/>
  </p:notesMasterIdLst>
  <p:sldIdLst>
    <p:sldId id="256" r:id="rId5"/>
    <p:sldId id="613" r:id="rId6"/>
    <p:sldId id="771" r:id="rId7"/>
    <p:sldId id="679" r:id="rId8"/>
    <p:sldId id="673" r:id="rId9"/>
    <p:sldId id="669" r:id="rId10"/>
    <p:sldId id="670" r:id="rId11"/>
    <p:sldId id="642" r:id="rId12"/>
    <p:sldId id="637" r:id="rId13"/>
    <p:sldId id="757" r:id="rId14"/>
    <p:sldId id="758" r:id="rId15"/>
    <p:sldId id="759" r:id="rId16"/>
    <p:sldId id="763" r:id="rId17"/>
    <p:sldId id="760" r:id="rId18"/>
    <p:sldId id="761" r:id="rId19"/>
    <p:sldId id="762" r:id="rId20"/>
    <p:sldId id="766" r:id="rId21"/>
    <p:sldId id="752" r:id="rId22"/>
    <p:sldId id="767" r:id="rId23"/>
    <p:sldId id="768" r:id="rId24"/>
    <p:sldId id="765" r:id="rId25"/>
    <p:sldId id="769" r:id="rId26"/>
    <p:sldId id="280" r:id="rId27"/>
    <p:sldId id="671" r:id="rId28"/>
    <p:sldId id="856" r:id="rId29"/>
    <p:sldId id="555" r:id="rId30"/>
    <p:sldId id="553" r:id="rId31"/>
    <p:sldId id="552" r:id="rId32"/>
    <p:sldId id="621" r:id="rId33"/>
    <p:sldId id="742" r:id="rId34"/>
    <p:sldId id="735" r:id="rId35"/>
    <p:sldId id="857" r:id="rId36"/>
    <p:sldId id="743" r:id="rId37"/>
    <p:sldId id="736" r:id="rId38"/>
    <p:sldId id="737" r:id="rId39"/>
    <p:sldId id="738" r:id="rId40"/>
    <p:sldId id="745" r:id="rId41"/>
    <p:sldId id="657" r:id="rId42"/>
    <p:sldId id="676" r:id="rId43"/>
    <p:sldId id="675" r:id="rId44"/>
    <p:sldId id="860" r:id="rId45"/>
    <p:sldId id="746" r:id="rId46"/>
    <p:sldId id="858" r:id="rId47"/>
    <p:sldId id="748" r:id="rId48"/>
    <p:sldId id="772" r:id="rId49"/>
    <p:sldId id="859" r:id="rId50"/>
    <p:sldId id="774" r:id="rId51"/>
    <p:sldId id="647" r:id="rId52"/>
    <p:sldId id="773" r:id="rId53"/>
    <p:sldId id="263" r:id="rId54"/>
  </p:sldIdLst>
  <p:sldSz cx="9144000" cy="6858000" type="screen4x3"/>
  <p:notesSz cx="7099300" cy="10234613"/>
  <p:defaultTextStyle>
    <a:defPPr>
      <a:defRPr lang="ca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04">
          <p15:clr>
            <a:srgbClr val="A4A3A4"/>
          </p15:clr>
        </p15:guide>
        <p15:guide id="4" orient="horz" pos="799">
          <p15:clr>
            <a:srgbClr val="A4A3A4"/>
          </p15:clr>
        </p15:guide>
        <p15:guide id="6" orient="horz" pos="1162">
          <p15:clr>
            <a:srgbClr val="A4A3A4"/>
          </p15:clr>
        </p15:guide>
        <p15:guide id="7" pos="3152" userDrawn="1">
          <p15:clr>
            <a:srgbClr val="A4A3A4"/>
          </p15:clr>
        </p15:guide>
        <p15:guide id="8" pos="3606" userDrawn="1">
          <p15:clr>
            <a:srgbClr val="A4A3A4"/>
          </p15:clr>
        </p15:guide>
        <p15:guide id="9" orient="horz" pos="1026" userDrawn="1">
          <p15:clr>
            <a:srgbClr val="A4A3A4"/>
          </p15:clr>
        </p15:guide>
        <p15:guide id="10" orient="horz" pos="3793" userDrawn="1">
          <p15:clr>
            <a:srgbClr val="A4A3A4"/>
          </p15:clr>
        </p15:guide>
        <p15:guide id="11" pos="249" userDrawn="1">
          <p15:clr>
            <a:srgbClr val="A4A3A4"/>
          </p15:clr>
        </p15:guide>
        <p15:guide id="12" orient="horz" pos="4020" userDrawn="1">
          <p15:clr>
            <a:srgbClr val="A4A3A4"/>
          </p15:clr>
        </p15:guide>
        <p15:guide id="13" orient="horz" pos="18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3AC0"/>
    <a:srgbClr val="FFA3A3"/>
    <a:srgbClr val="FFB7B7"/>
    <a:srgbClr val="A5A5A5"/>
    <a:srgbClr val="FFD5D5"/>
    <a:srgbClr val="FFFF99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5C56AA-C6D5-48AE-A6DB-0B579DE4E5B2}" v="1" dt="2023-12-26T17:44:51.8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 mitjà 2 - èmfas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6374" autoAdjust="0"/>
  </p:normalViewPr>
  <p:slideViewPr>
    <p:cSldViewPr showGuides="1">
      <p:cViewPr varScale="1">
        <p:scale>
          <a:sx n="80" d="100"/>
          <a:sy n="80" d="100"/>
        </p:scale>
        <p:origin x="102" y="630"/>
      </p:cViewPr>
      <p:guideLst>
        <p:guide orient="horz" pos="2160"/>
        <p:guide pos="2880"/>
        <p:guide pos="204"/>
        <p:guide orient="horz" pos="799"/>
        <p:guide orient="horz" pos="1162"/>
        <p:guide pos="3152"/>
        <p:guide pos="3606"/>
        <p:guide orient="horz" pos="1026"/>
        <p:guide orient="horz" pos="3793"/>
        <p:guide pos="249"/>
        <p:guide orient="horz" pos="4020"/>
        <p:guide orient="horz" pos="18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0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microsoft.com/office/2015/10/relationships/revisionInfo" Target="revisionInfo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ña Lopez, Ismael" userId="0708b87f-5fa7-4e8f-9fbe-69b73a04a463" providerId="ADAL" clId="{3E426239-B4B9-4EE1-9E35-E2B3F1ED3C4B}"/>
    <pc:docChg chg="undo redo custSel addSld delSld modSld">
      <pc:chgData name="Peña Lopez, Ismael" userId="0708b87f-5fa7-4e8f-9fbe-69b73a04a463" providerId="ADAL" clId="{3E426239-B4B9-4EE1-9E35-E2B3F1ED3C4B}" dt="2021-10-28T18:19:50.467" v="2898" actId="692"/>
      <pc:docMkLst>
        <pc:docMk/>
      </pc:docMkLst>
      <pc:sldChg chg="addSp delSp modSp del mod">
        <pc:chgData name="Peña Lopez, Ismael" userId="0708b87f-5fa7-4e8f-9fbe-69b73a04a463" providerId="ADAL" clId="{3E426239-B4B9-4EE1-9E35-E2B3F1ED3C4B}" dt="2021-10-28T13:33:15.469" v="517" actId="47"/>
        <pc:sldMkLst>
          <pc:docMk/>
          <pc:sldMk cId="2909303028" sldId="619"/>
        </pc:sldMkLst>
        <pc:spChg chg="add mod">
          <ac:chgData name="Peña Lopez, Ismael" userId="0708b87f-5fa7-4e8f-9fbe-69b73a04a463" providerId="ADAL" clId="{3E426239-B4B9-4EE1-9E35-E2B3F1ED3C4B}" dt="2021-10-28T13:30:21.502" v="404" actId="1035"/>
          <ac:spMkLst>
            <pc:docMk/>
            <pc:sldMk cId="2909303028" sldId="619"/>
            <ac:spMk id="2" creationId="{36C4008D-9147-4E2D-ADFC-C5B382C55329}"/>
          </ac:spMkLst>
        </pc:spChg>
        <pc:spChg chg="add mod ord">
          <ac:chgData name="Peña Lopez, Ismael" userId="0708b87f-5fa7-4e8f-9fbe-69b73a04a463" providerId="ADAL" clId="{3E426239-B4B9-4EE1-9E35-E2B3F1ED3C4B}" dt="2021-10-28T13:31:49.982" v="509" actId="1036"/>
          <ac:spMkLst>
            <pc:docMk/>
            <pc:sldMk cId="2909303028" sldId="619"/>
            <ac:spMk id="3" creationId="{3EFD2828-8E0B-4133-8C1A-4418A9C8473D}"/>
          </ac:spMkLst>
        </pc:spChg>
        <pc:spChg chg="add del mod">
          <ac:chgData name="Peña Lopez, Ismael" userId="0708b87f-5fa7-4e8f-9fbe-69b73a04a463" providerId="ADAL" clId="{3E426239-B4B9-4EE1-9E35-E2B3F1ED3C4B}" dt="2021-10-28T13:26:02.656" v="196"/>
          <ac:spMkLst>
            <pc:docMk/>
            <pc:sldMk cId="2909303028" sldId="619"/>
            <ac:spMk id="4" creationId="{3FD17518-0ECD-4F8C-8F90-37A9F50CD743}"/>
          </ac:spMkLst>
        </pc:spChg>
        <pc:spChg chg="add del mod">
          <ac:chgData name="Peña Lopez, Ismael" userId="0708b87f-5fa7-4e8f-9fbe-69b73a04a463" providerId="ADAL" clId="{3E426239-B4B9-4EE1-9E35-E2B3F1ED3C4B}" dt="2021-10-28T13:26:02.655" v="194" actId="478"/>
          <ac:spMkLst>
            <pc:docMk/>
            <pc:sldMk cId="2909303028" sldId="619"/>
            <ac:spMk id="5" creationId="{9F04F7EE-F00A-478D-A8E6-603F979331C0}"/>
          </ac:spMkLst>
        </pc:spChg>
        <pc:spChg chg="del">
          <ac:chgData name="Peña Lopez, Ismael" userId="0708b87f-5fa7-4e8f-9fbe-69b73a04a463" providerId="ADAL" clId="{3E426239-B4B9-4EE1-9E35-E2B3F1ED3C4B}" dt="2021-10-28T13:22:56.065" v="36" actId="478"/>
          <ac:spMkLst>
            <pc:docMk/>
            <pc:sldMk cId="2909303028" sldId="619"/>
            <ac:spMk id="44" creationId="{E556BEFB-2BEE-4F23-BDA1-9A045E34EEC6}"/>
          </ac:spMkLst>
        </pc:spChg>
        <pc:spChg chg="del">
          <ac:chgData name="Peña Lopez, Ismael" userId="0708b87f-5fa7-4e8f-9fbe-69b73a04a463" providerId="ADAL" clId="{3E426239-B4B9-4EE1-9E35-E2B3F1ED3C4B}" dt="2021-10-28T13:22:56.065" v="36" actId="478"/>
          <ac:spMkLst>
            <pc:docMk/>
            <pc:sldMk cId="2909303028" sldId="619"/>
            <ac:spMk id="47" creationId="{1829198A-3DC3-4A39-A1D9-38C6D6823ECE}"/>
          </ac:spMkLst>
        </pc:spChg>
        <pc:spChg chg="del">
          <ac:chgData name="Peña Lopez, Ismael" userId="0708b87f-5fa7-4e8f-9fbe-69b73a04a463" providerId="ADAL" clId="{3E426239-B4B9-4EE1-9E35-E2B3F1ED3C4B}" dt="2021-10-28T13:23:01.744" v="37" actId="478"/>
          <ac:spMkLst>
            <pc:docMk/>
            <pc:sldMk cId="2909303028" sldId="619"/>
            <ac:spMk id="51" creationId="{3ACC3E7F-C9AE-4EBA-95C1-B398799179EC}"/>
          </ac:spMkLst>
        </pc:spChg>
        <pc:spChg chg="del">
          <ac:chgData name="Peña Lopez, Ismael" userId="0708b87f-5fa7-4e8f-9fbe-69b73a04a463" providerId="ADAL" clId="{3E426239-B4B9-4EE1-9E35-E2B3F1ED3C4B}" dt="2021-10-28T13:23:01.744" v="37" actId="478"/>
          <ac:spMkLst>
            <pc:docMk/>
            <pc:sldMk cId="2909303028" sldId="619"/>
            <ac:spMk id="55" creationId="{3ACC3E7F-C9AE-4EBA-95C1-B398799179EC}"/>
          </ac:spMkLst>
        </pc:spChg>
        <pc:spChg chg="mod">
          <ac:chgData name="Peña Lopez, Ismael" userId="0708b87f-5fa7-4e8f-9fbe-69b73a04a463" providerId="ADAL" clId="{3E426239-B4B9-4EE1-9E35-E2B3F1ED3C4B}" dt="2021-10-28T13:23:13.824" v="39" actId="1076"/>
          <ac:spMkLst>
            <pc:docMk/>
            <pc:sldMk cId="2909303028" sldId="619"/>
            <ac:spMk id="56" creationId="{3ACC3E7F-C9AE-4EBA-95C1-B398799179EC}"/>
          </ac:spMkLst>
        </pc:spChg>
        <pc:spChg chg="mod">
          <ac:chgData name="Peña Lopez, Ismael" userId="0708b87f-5fa7-4e8f-9fbe-69b73a04a463" providerId="ADAL" clId="{3E426239-B4B9-4EE1-9E35-E2B3F1ED3C4B}" dt="2021-10-28T13:23:13.824" v="39" actId="1076"/>
          <ac:spMkLst>
            <pc:docMk/>
            <pc:sldMk cId="2909303028" sldId="619"/>
            <ac:spMk id="57" creationId="{3ACC3E7F-C9AE-4EBA-95C1-B398799179EC}"/>
          </ac:spMkLst>
        </pc:spChg>
        <pc:spChg chg="del">
          <ac:chgData name="Peña Lopez, Ismael" userId="0708b87f-5fa7-4e8f-9fbe-69b73a04a463" providerId="ADAL" clId="{3E426239-B4B9-4EE1-9E35-E2B3F1ED3C4B}" dt="2021-10-28T13:23:01.744" v="37" actId="478"/>
          <ac:spMkLst>
            <pc:docMk/>
            <pc:sldMk cId="2909303028" sldId="619"/>
            <ac:spMk id="60" creationId="{10FB4AE9-694E-41D9-B9C6-551EECFC79B5}"/>
          </ac:spMkLst>
        </pc:spChg>
        <pc:spChg chg="add mod">
          <ac:chgData name="Peña Lopez, Ismael" userId="0708b87f-5fa7-4e8f-9fbe-69b73a04a463" providerId="ADAL" clId="{3E426239-B4B9-4EE1-9E35-E2B3F1ED3C4B}" dt="2021-10-28T13:31:55.742" v="512" actId="1036"/>
          <ac:spMkLst>
            <pc:docMk/>
            <pc:sldMk cId="2909303028" sldId="619"/>
            <ac:spMk id="61" creationId="{B8652726-5C5F-46B3-B968-7260389CA4D8}"/>
          </ac:spMkLst>
        </pc:spChg>
        <pc:spChg chg="del">
          <ac:chgData name="Peña Lopez, Ismael" userId="0708b87f-5fa7-4e8f-9fbe-69b73a04a463" providerId="ADAL" clId="{3E426239-B4B9-4EE1-9E35-E2B3F1ED3C4B}" dt="2021-10-28T13:23:01.744" v="37" actId="478"/>
          <ac:spMkLst>
            <pc:docMk/>
            <pc:sldMk cId="2909303028" sldId="619"/>
            <ac:spMk id="62" creationId="{10FB4AE9-694E-41D9-B9C6-551EECFC79B5}"/>
          </ac:spMkLst>
        </pc:spChg>
        <pc:spChg chg="add mod">
          <ac:chgData name="Peña Lopez, Ismael" userId="0708b87f-5fa7-4e8f-9fbe-69b73a04a463" providerId="ADAL" clId="{3E426239-B4B9-4EE1-9E35-E2B3F1ED3C4B}" dt="2021-10-28T13:31:55.742" v="512" actId="1036"/>
          <ac:spMkLst>
            <pc:docMk/>
            <pc:sldMk cId="2909303028" sldId="619"/>
            <ac:spMk id="64" creationId="{91C7BF2F-05BE-4674-9A2E-07D6B0D00919}"/>
          </ac:spMkLst>
        </pc:spChg>
        <pc:spChg chg="add mod">
          <ac:chgData name="Peña Lopez, Ismael" userId="0708b87f-5fa7-4e8f-9fbe-69b73a04a463" providerId="ADAL" clId="{3E426239-B4B9-4EE1-9E35-E2B3F1ED3C4B}" dt="2021-10-28T13:31:55.742" v="512" actId="1036"/>
          <ac:spMkLst>
            <pc:docMk/>
            <pc:sldMk cId="2909303028" sldId="619"/>
            <ac:spMk id="67" creationId="{EB873A00-ABBD-42E3-A5B9-69B02FFF1104}"/>
          </ac:spMkLst>
        </pc:spChg>
        <pc:spChg chg="add mod">
          <ac:chgData name="Peña Lopez, Ismael" userId="0708b87f-5fa7-4e8f-9fbe-69b73a04a463" providerId="ADAL" clId="{3E426239-B4B9-4EE1-9E35-E2B3F1ED3C4B}" dt="2021-10-28T13:31:55.742" v="512" actId="1036"/>
          <ac:spMkLst>
            <pc:docMk/>
            <pc:sldMk cId="2909303028" sldId="619"/>
            <ac:spMk id="68" creationId="{6069C458-064D-45A6-A873-C8054DBBEB27}"/>
          </ac:spMkLst>
        </pc:spChg>
        <pc:spChg chg="add mod">
          <ac:chgData name="Peña Lopez, Ismael" userId="0708b87f-5fa7-4e8f-9fbe-69b73a04a463" providerId="ADAL" clId="{3E426239-B4B9-4EE1-9E35-E2B3F1ED3C4B}" dt="2021-10-28T13:31:20.304" v="501" actId="20577"/>
          <ac:spMkLst>
            <pc:docMk/>
            <pc:sldMk cId="2909303028" sldId="619"/>
            <ac:spMk id="70" creationId="{F5D56829-8420-4639-853D-CE54266555D4}"/>
          </ac:spMkLst>
        </pc:spChg>
        <pc:spChg chg="add mod">
          <ac:chgData name="Peña Lopez, Ismael" userId="0708b87f-5fa7-4e8f-9fbe-69b73a04a463" providerId="ADAL" clId="{3E426239-B4B9-4EE1-9E35-E2B3F1ED3C4B}" dt="2021-10-28T13:31:45.838" v="503" actId="14100"/>
          <ac:spMkLst>
            <pc:docMk/>
            <pc:sldMk cId="2909303028" sldId="619"/>
            <ac:spMk id="71" creationId="{C3B48478-85B3-4498-B28B-239E809D2648}"/>
          </ac:spMkLst>
        </pc:spChg>
        <pc:spChg chg="add mod">
          <ac:chgData name="Peña Lopez, Ismael" userId="0708b87f-5fa7-4e8f-9fbe-69b73a04a463" providerId="ADAL" clId="{3E426239-B4B9-4EE1-9E35-E2B3F1ED3C4B}" dt="2021-10-28T13:31:45.838" v="503" actId="14100"/>
          <ac:spMkLst>
            <pc:docMk/>
            <pc:sldMk cId="2909303028" sldId="619"/>
            <ac:spMk id="72" creationId="{AD89F788-1537-4013-8CE5-C25BB0F809F4}"/>
          </ac:spMkLst>
        </pc:spChg>
        <pc:spChg chg="add mod">
          <ac:chgData name="Peña Lopez, Ismael" userId="0708b87f-5fa7-4e8f-9fbe-69b73a04a463" providerId="ADAL" clId="{3E426239-B4B9-4EE1-9E35-E2B3F1ED3C4B}" dt="2021-10-28T13:31:15.888" v="483" actId="20577"/>
          <ac:spMkLst>
            <pc:docMk/>
            <pc:sldMk cId="2909303028" sldId="619"/>
            <ac:spMk id="73" creationId="{B00B3EBB-46D2-42DA-8CEA-B42EB697DA8A}"/>
          </ac:spMkLst>
        </pc:spChg>
        <pc:spChg chg="add mod">
          <ac:chgData name="Peña Lopez, Ismael" userId="0708b87f-5fa7-4e8f-9fbe-69b73a04a463" providerId="ADAL" clId="{3E426239-B4B9-4EE1-9E35-E2B3F1ED3C4B}" dt="2021-10-28T13:31:23.775" v="502" actId="6549"/>
          <ac:spMkLst>
            <pc:docMk/>
            <pc:sldMk cId="2909303028" sldId="619"/>
            <ac:spMk id="74" creationId="{684DF363-5098-49A6-B50F-D2D66CC94D78}"/>
          </ac:spMkLst>
        </pc:spChg>
        <pc:spChg chg="mod">
          <ac:chgData name="Peña Lopez, Ismael" userId="0708b87f-5fa7-4e8f-9fbe-69b73a04a463" providerId="ADAL" clId="{3E426239-B4B9-4EE1-9E35-E2B3F1ED3C4B}" dt="2021-10-28T13:22:03.471" v="23" actId="20577"/>
          <ac:spMkLst>
            <pc:docMk/>
            <pc:sldMk cId="2909303028" sldId="619"/>
            <ac:spMk id="12290" creationId="{7DB95E43-95AD-457F-AE17-170035F3CFB2}"/>
          </ac:spMkLst>
        </pc:spChg>
        <pc:spChg chg="del">
          <ac:chgData name="Peña Lopez, Ismael" userId="0708b87f-5fa7-4e8f-9fbe-69b73a04a463" providerId="ADAL" clId="{3E426239-B4B9-4EE1-9E35-E2B3F1ED3C4B}" dt="2021-10-28T13:22:56.065" v="36" actId="478"/>
          <ac:spMkLst>
            <pc:docMk/>
            <pc:sldMk cId="2909303028" sldId="619"/>
            <ac:spMk id="12293" creationId="{FB652C4C-3AEE-46E5-BBBF-B1E3D87DB9F9}"/>
          </ac:spMkLst>
        </pc:spChg>
        <pc:spChg chg="del">
          <ac:chgData name="Peña Lopez, Ismael" userId="0708b87f-5fa7-4e8f-9fbe-69b73a04a463" providerId="ADAL" clId="{3E426239-B4B9-4EE1-9E35-E2B3F1ED3C4B}" dt="2021-10-28T13:22:56.065" v="36" actId="478"/>
          <ac:spMkLst>
            <pc:docMk/>
            <pc:sldMk cId="2909303028" sldId="619"/>
            <ac:spMk id="12294" creationId="{907B09E3-2C99-4A7F-8779-CF36DD499699}"/>
          </ac:spMkLst>
        </pc:spChg>
        <pc:spChg chg="del">
          <ac:chgData name="Peña Lopez, Ismael" userId="0708b87f-5fa7-4e8f-9fbe-69b73a04a463" providerId="ADAL" clId="{3E426239-B4B9-4EE1-9E35-E2B3F1ED3C4B}" dt="2021-10-28T13:22:56.065" v="36" actId="478"/>
          <ac:spMkLst>
            <pc:docMk/>
            <pc:sldMk cId="2909303028" sldId="619"/>
            <ac:spMk id="12295" creationId="{42C99363-0385-4637-964D-4770BE610CAB}"/>
          </ac:spMkLst>
        </pc:spChg>
        <pc:spChg chg="del">
          <ac:chgData name="Peña Lopez, Ismael" userId="0708b87f-5fa7-4e8f-9fbe-69b73a04a463" providerId="ADAL" clId="{3E426239-B4B9-4EE1-9E35-E2B3F1ED3C4B}" dt="2021-10-28T13:23:01.744" v="37" actId="478"/>
          <ac:spMkLst>
            <pc:docMk/>
            <pc:sldMk cId="2909303028" sldId="619"/>
            <ac:spMk id="12296" creationId="{3ACC3E7F-C9AE-4EBA-95C1-B398799179EC}"/>
          </ac:spMkLst>
        </pc:spChg>
        <pc:spChg chg="del">
          <ac:chgData name="Peña Lopez, Ismael" userId="0708b87f-5fa7-4e8f-9fbe-69b73a04a463" providerId="ADAL" clId="{3E426239-B4B9-4EE1-9E35-E2B3F1ED3C4B}" dt="2021-10-28T13:22:56.065" v="36" actId="478"/>
          <ac:spMkLst>
            <pc:docMk/>
            <pc:sldMk cId="2909303028" sldId="619"/>
            <ac:spMk id="12297" creationId="{9433FFA8-044F-4118-A776-DA0527799436}"/>
          </ac:spMkLst>
        </pc:spChg>
        <pc:spChg chg="del">
          <ac:chgData name="Peña Lopez, Ismael" userId="0708b87f-5fa7-4e8f-9fbe-69b73a04a463" providerId="ADAL" clId="{3E426239-B4B9-4EE1-9E35-E2B3F1ED3C4B}" dt="2021-10-28T13:23:01.744" v="37" actId="478"/>
          <ac:spMkLst>
            <pc:docMk/>
            <pc:sldMk cId="2909303028" sldId="619"/>
            <ac:spMk id="12299" creationId="{A7817EED-EDFE-46CC-9584-81ABEDC9AE64}"/>
          </ac:spMkLst>
        </pc:spChg>
        <pc:spChg chg="del">
          <ac:chgData name="Peña Lopez, Ismael" userId="0708b87f-5fa7-4e8f-9fbe-69b73a04a463" providerId="ADAL" clId="{3E426239-B4B9-4EE1-9E35-E2B3F1ED3C4B}" dt="2021-10-28T13:22:56.065" v="36" actId="478"/>
          <ac:spMkLst>
            <pc:docMk/>
            <pc:sldMk cId="2909303028" sldId="619"/>
            <ac:spMk id="12302" creationId="{A9C1BF94-A359-4781-BEB2-C01EDD7A6029}"/>
          </ac:spMkLst>
        </pc:spChg>
        <pc:spChg chg="del">
          <ac:chgData name="Peña Lopez, Ismael" userId="0708b87f-5fa7-4e8f-9fbe-69b73a04a463" providerId="ADAL" clId="{3E426239-B4B9-4EE1-9E35-E2B3F1ED3C4B}" dt="2021-10-28T13:22:56.065" v="36" actId="478"/>
          <ac:spMkLst>
            <pc:docMk/>
            <pc:sldMk cId="2909303028" sldId="619"/>
            <ac:spMk id="12303" creationId="{266569DB-DF82-45E4-90FC-475904684006}"/>
          </ac:spMkLst>
        </pc:spChg>
        <pc:spChg chg="mod">
          <ac:chgData name="Peña Lopez, Ismael" userId="0708b87f-5fa7-4e8f-9fbe-69b73a04a463" providerId="ADAL" clId="{3E426239-B4B9-4EE1-9E35-E2B3F1ED3C4B}" dt="2021-10-28T13:23:13.824" v="39" actId="1076"/>
          <ac:spMkLst>
            <pc:docMk/>
            <pc:sldMk cId="2909303028" sldId="619"/>
            <ac:spMk id="12305" creationId="{8F721969-1F3D-4BA2-8DB8-CEBD2B5429C1}"/>
          </ac:spMkLst>
        </pc:spChg>
        <pc:spChg chg="del">
          <ac:chgData name="Peña Lopez, Ismael" userId="0708b87f-5fa7-4e8f-9fbe-69b73a04a463" providerId="ADAL" clId="{3E426239-B4B9-4EE1-9E35-E2B3F1ED3C4B}" dt="2021-10-28T13:23:01.744" v="37" actId="478"/>
          <ac:spMkLst>
            <pc:docMk/>
            <pc:sldMk cId="2909303028" sldId="619"/>
            <ac:spMk id="12306" creationId="{87A109BA-925C-49FB-B790-286763F0CB8A}"/>
          </ac:spMkLst>
        </pc:spChg>
        <pc:spChg chg="del">
          <ac:chgData name="Peña Lopez, Ismael" userId="0708b87f-5fa7-4e8f-9fbe-69b73a04a463" providerId="ADAL" clId="{3E426239-B4B9-4EE1-9E35-E2B3F1ED3C4B}" dt="2021-10-28T13:23:01.744" v="37" actId="478"/>
          <ac:spMkLst>
            <pc:docMk/>
            <pc:sldMk cId="2909303028" sldId="619"/>
            <ac:spMk id="12307" creationId="{E370D41C-E981-4F5A-BB48-67644F3A55BC}"/>
          </ac:spMkLst>
        </pc:spChg>
        <pc:spChg chg="del">
          <ac:chgData name="Peña Lopez, Ismael" userId="0708b87f-5fa7-4e8f-9fbe-69b73a04a463" providerId="ADAL" clId="{3E426239-B4B9-4EE1-9E35-E2B3F1ED3C4B}" dt="2021-10-28T13:23:01.744" v="37" actId="478"/>
          <ac:spMkLst>
            <pc:docMk/>
            <pc:sldMk cId="2909303028" sldId="619"/>
            <ac:spMk id="12308" creationId="{10FB4AE9-694E-41D9-B9C6-551EECFC79B5}"/>
          </ac:spMkLst>
        </pc:spChg>
        <pc:spChg chg="del">
          <ac:chgData name="Peña Lopez, Ismael" userId="0708b87f-5fa7-4e8f-9fbe-69b73a04a463" providerId="ADAL" clId="{3E426239-B4B9-4EE1-9E35-E2B3F1ED3C4B}" dt="2021-10-28T13:22:56.065" v="36" actId="478"/>
          <ac:spMkLst>
            <pc:docMk/>
            <pc:sldMk cId="2909303028" sldId="619"/>
            <ac:spMk id="12322" creationId="{C35E938D-53F6-4F72-8D9A-56B180BAD890}"/>
          </ac:spMkLst>
        </pc:spChg>
        <pc:spChg chg="del">
          <ac:chgData name="Peña Lopez, Ismael" userId="0708b87f-5fa7-4e8f-9fbe-69b73a04a463" providerId="ADAL" clId="{3E426239-B4B9-4EE1-9E35-E2B3F1ED3C4B}" dt="2021-10-28T13:22:56.065" v="36" actId="478"/>
          <ac:spMkLst>
            <pc:docMk/>
            <pc:sldMk cId="2909303028" sldId="619"/>
            <ac:spMk id="12323" creationId="{1829198A-3DC3-4A39-A1D9-38C6D6823ECE}"/>
          </ac:spMkLst>
        </pc:spChg>
        <pc:grpChg chg="del">
          <ac:chgData name="Peña Lopez, Ismael" userId="0708b87f-5fa7-4e8f-9fbe-69b73a04a463" providerId="ADAL" clId="{3E426239-B4B9-4EE1-9E35-E2B3F1ED3C4B}" dt="2021-10-28T13:22:56.065" v="36" actId="478"/>
          <ac:grpSpMkLst>
            <pc:docMk/>
            <pc:sldMk cId="2909303028" sldId="619"/>
            <ac:grpSpMk id="12304" creationId="{9C3EF7CC-6E31-456C-AF8E-151660514955}"/>
          </ac:grpSpMkLst>
        </pc:grpChg>
        <pc:cxnChg chg="del">
          <ac:chgData name="Peña Lopez, Ismael" userId="0708b87f-5fa7-4e8f-9fbe-69b73a04a463" providerId="ADAL" clId="{3E426239-B4B9-4EE1-9E35-E2B3F1ED3C4B}" dt="2021-10-28T13:22:56.065" v="36" actId="478"/>
          <ac:cxnSpMkLst>
            <pc:docMk/>
            <pc:sldMk cId="2909303028" sldId="619"/>
            <ac:cxnSpMk id="24" creationId="{646C8AAE-0A40-4EA5-9D14-937370870B5E}"/>
          </ac:cxnSpMkLst>
        </pc:cxnChg>
        <pc:cxnChg chg="del">
          <ac:chgData name="Peña Lopez, Ismael" userId="0708b87f-5fa7-4e8f-9fbe-69b73a04a463" providerId="ADAL" clId="{3E426239-B4B9-4EE1-9E35-E2B3F1ED3C4B}" dt="2021-10-28T13:22:56.065" v="36" actId="478"/>
          <ac:cxnSpMkLst>
            <pc:docMk/>
            <pc:sldMk cId="2909303028" sldId="619"/>
            <ac:cxnSpMk id="40" creationId="{77513B66-0F45-47CE-97A4-4722170EA86B}"/>
          </ac:cxnSpMkLst>
        </pc:cxnChg>
        <pc:cxnChg chg="del">
          <ac:chgData name="Peña Lopez, Ismael" userId="0708b87f-5fa7-4e8f-9fbe-69b73a04a463" providerId="ADAL" clId="{3E426239-B4B9-4EE1-9E35-E2B3F1ED3C4B}" dt="2021-10-28T13:22:56.065" v="36" actId="478"/>
          <ac:cxnSpMkLst>
            <pc:docMk/>
            <pc:sldMk cId="2909303028" sldId="619"/>
            <ac:cxnSpMk id="42" creationId="{6FA371F4-C04A-42AA-BD8E-015FFBD7042E}"/>
          </ac:cxnSpMkLst>
        </pc:cxnChg>
        <pc:cxnChg chg="del">
          <ac:chgData name="Peña Lopez, Ismael" userId="0708b87f-5fa7-4e8f-9fbe-69b73a04a463" providerId="ADAL" clId="{3E426239-B4B9-4EE1-9E35-E2B3F1ED3C4B}" dt="2021-10-28T13:22:56.065" v="36" actId="478"/>
          <ac:cxnSpMkLst>
            <pc:docMk/>
            <pc:sldMk cId="2909303028" sldId="619"/>
            <ac:cxnSpMk id="48" creationId="{AFD7F622-9487-4FF6-BBE4-0F354BDED008}"/>
          </ac:cxnSpMkLst>
        </pc:cxnChg>
        <pc:cxnChg chg="del">
          <ac:chgData name="Peña Lopez, Ismael" userId="0708b87f-5fa7-4e8f-9fbe-69b73a04a463" providerId="ADAL" clId="{3E426239-B4B9-4EE1-9E35-E2B3F1ED3C4B}" dt="2021-10-28T13:23:01.744" v="37" actId="478"/>
          <ac:cxnSpMkLst>
            <pc:docMk/>
            <pc:sldMk cId="2909303028" sldId="619"/>
            <ac:cxnSpMk id="52" creationId="{7B0969D3-0F41-4EC2-B1F5-2F1D297BA964}"/>
          </ac:cxnSpMkLst>
        </pc:cxnChg>
        <pc:cxnChg chg="del mod">
          <ac:chgData name="Peña Lopez, Ismael" userId="0708b87f-5fa7-4e8f-9fbe-69b73a04a463" providerId="ADAL" clId="{3E426239-B4B9-4EE1-9E35-E2B3F1ED3C4B}" dt="2021-10-28T13:23:15.655" v="40" actId="478"/>
          <ac:cxnSpMkLst>
            <pc:docMk/>
            <pc:sldMk cId="2909303028" sldId="619"/>
            <ac:cxnSpMk id="53" creationId="{CCBAD5D8-398F-408E-8872-16308D2D1E0B}"/>
          </ac:cxnSpMkLst>
        </pc:cxnChg>
        <pc:cxnChg chg="del mod">
          <ac:chgData name="Peña Lopez, Ismael" userId="0708b87f-5fa7-4e8f-9fbe-69b73a04a463" providerId="ADAL" clId="{3E426239-B4B9-4EE1-9E35-E2B3F1ED3C4B}" dt="2021-10-28T13:23:16.495" v="41" actId="478"/>
          <ac:cxnSpMkLst>
            <pc:docMk/>
            <pc:sldMk cId="2909303028" sldId="619"/>
            <ac:cxnSpMk id="58" creationId="{CCBAD5D8-398F-408E-8872-16308D2D1E0B}"/>
          </ac:cxnSpMkLst>
        </pc:cxnChg>
        <pc:cxnChg chg="del">
          <ac:chgData name="Peña Lopez, Ismael" userId="0708b87f-5fa7-4e8f-9fbe-69b73a04a463" providerId="ADAL" clId="{3E426239-B4B9-4EE1-9E35-E2B3F1ED3C4B}" dt="2021-10-28T13:23:01.744" v="37" actId="478"/>
          <ac:cxnSpMkLst>
            <pc:docMk/>
            <pc:sldMk cId="2909303028" sldId="619"/>
            <ac:cxnSpMk id="59" creationId="{CCBAD5D8-398F-408E-8872-16308D2D1E0B}"/>
          </ac:cxnSpMkLst>
        </pc:cxnChg>
        <pc:cxnChg chg="del">
          <ac:chgData name="Peña Lopez, Ismael" userId="0708b87f-5fa7-4e8f-9fbe-69b73a04a463" providerId="ADAL" clId="{3E426239-B4B9-4EE1-9E35-E2B3F1ED3C4B}" dt="2021-10-28T13:23:01.744" v="37" actId="478"/>
          <ac:cxnSpMkLst>
            <pc:docMk/>
            <pc:sldMk cId="2909303028" sldId="619"/>
            <ac:cxnSpMk id="63" creationId="{EB9289BD-76DB-4411-8330-41F295D6A251}"/>
          </ac:cxnSpMkLst>
        </pc:cxnChg>
        <pc:cxnChg chg="del">
          <ac:chgData name="Peña Lopez, Ismael" userId="0708b87f-5fa7-4e8f-9fbe-69b73a04a463" providerId="ADAL" clId="{3E426239-B4B9-4EE1-9E35-E2B3F1ED3C4B}" dt="2021-10-28T13:23:01.744" v="37" actId="478"/>
          <ac:cxnSpMkLst>
            <pc:docMk/>
            <pc:sldMk cId="2909303028" sldId="619"/>
            <ac:cxnSpMk id="65" creationId="{EB9289BD-76DB-4411-8330-41F295D6A251}"/>
          </ac:cxnSpMkLst>
        </pc:cxnChg>
        <pc:cxnChg chg="del">
          <ac:chgData name="Peña Lopez, Ismael" userId="0708b87f-5fa7-4e8f-9fbe-69b73a04a463" providerId="ADAL" clId="{3E426239-B4B9-4EE1-9E35-E2B3F1ED3C4B}" dt="2021-10-28T13:22:56.065" v="36" actId="478"/>
          <ac:cxnSpMkLst>
            <pc:docMk/>
            <pc:sldMk cId="2909303028" sldId="619"/>
            <ac:cxnSpMk id="66" creationId="{B224387C-A8BA-4E77-A489-0848A7F7AEAB}"/>
          </ac:cxnSpMkLst>
        </pc:cxnChg>
        <pc:cxnChg chg="del">
          <ac:chgData name="Peña Lopez, Ismael" userId="0708b87f-5fa7-4e8f-9fbe-69b73a04a463" providerId="ADAL" clId="{3E426239-B4B9-4EE1-9E35-E2B3F1ED3C4B}" dt="2021-10-28T13:22:56.065" v="36" actId="478"/>
          <ac:cxnSpMkLst>
            <pc:docMk/>
            <pc:sldMk cId="2909303028" sldId="619"/>
            <ac:cxnSpMk id="69" creationId="{B224387C-A8BA-4E77-A489-0848A7F7AEAB}"/>
          </ac:cxnSpMkLst>
        </pc:cxnChg>
        <pc:cxnChg chg="del">
          <ac:chgData name="Peña Lopez, Ismael" userId="0708b87f-5fa7-4e8f-9fbe-69b73a04a463" providerId="ADAL" clId="{3E426239-B4B9-4EE1-9E35-E2B3F1ED3C4B}" dt="2021-10-28T13:22:56.065" v="36" actId="478"/>
          <ac:cxnSpMkLst>
            <pc:docMk/>
            <pc:sldMk cId="2909303028" sldId="619"/>
            <ac:cxnSpMk id="75" creationId="{B224387C-A8BA-4E77-A489-0848A7F7AEAB}"/>
          </ac:cxnSpMkLst>
        </pc:cxnChg>
        <pc:cxnChg chg="del">
          <ac:chgData name="Peña Lopez, Ismael" userId="0708b87f-5fa7-4e8f-9fbe-69b73a04a463" providerId="ADAL" clId="{3E426239-B4B9-4EE1-9E35-E2B3F1ED3C4B}" dt="2021-10-28T13:22:56.065" v="36" actId="478"/>
          <ac:cxnSpMkLst>
            <pc:docMk/>
            <pc:sldMk cId="2909303028" sldId="619"/>
            <ac:cxnSpMk id="78" creationId="{6A2382DF-0CC5-4774-8782-FE08F1147197}"/>
          </ac:cxnSpMkLst>
        </pc:cxnChg>
        <pc:cxnChg chg="del">
          <ac:chgData name="Peña Lopez, Ismael" userId="0708b87f-5fa7-4e8f-9fbe-69b73a04a463" providerId="ADAL" clId="{3E426239-B4B9-4EE1-9E35-E2B3F1ED3C4B}" dt="2021-10-28T13:22:56.065" v="36" actId="478"/>
          <ac:cxnSpMkLst>
            <pc:docMk/>
            <pc:sldMk cId="2909303028" sldId="619"/>
            <ac:cxnSpMk id="82" creationId="{617B5EC7-DA51-48AA-BBCD-CAD6AF2717E4}"/>
          </ac:cxnSpMkLst>
        </pc:cxnChg>
        <pc:cxnChg chg="del">
          <ac:chgData name="Peña Lopez, Ismael" userId="0708b87f-5fa7-4e8f-9fbe-69b73a04a463" providerId="ADAL" clId="{3E426239-B4B9-4EE1-9E35-E2B3F1ED3C4B}" dt="2021-10-28T13:23:01.744" v="37" actId="478"/>
          <ac:cxnSpMkLst>
            <pc:docMk/>
            <pc:sldMk cId="2909303028" sldId="619"/>
            <ac:cxnSpMk id="95" creationId="{CCBAD5D8-398F-408E-8872-16308D2D1E0B}"/>
          </ac:cxnSpMkLst>
        </pc:cxnChg>
        <pc:cxnChg chg="del">
          <ac:chgData name="Peña Lopez, Ismael" userId="0708b87f-5fa7-4e8f-9fbe-69b73a04a463" providerId="ADAL" clId="{3E426239-B4B9-4EE1-9E35-E2B3F1ED3C4B}" dt="2021-10-28T13:23:01.744" v="37" actId="478"/>
          <ac:cxnSpMkLst>
            <pc:docMk/>
            <pc:sldMk cId="2909303028" sldId="619"/>
            <ac:cxnSpMk id="98" creationId="{8CFE7F53-F74F-4EDF-9319-8CF0D8A45E97}"/>
          </ac:cxnSpMkLst>
        </pc:cxnChg>
        <pc:cxnChg chg="del">
          <ac:chgData name="Peña Lopez, Ismael" userId="0708b87f-5fa7-4e8f-9fbe-69b73a04a463" providerId="ADAL" clId="{3E426239-B4B9-4EE1-9E35-E2B3F1ED3C4B}" dt="2021-10-28T13:23:01.744" v="37" actId="478"/>
          <ac:cxnSpMkLst>
            <pc:docMk/>
            <pc:sldMk cId="2909303028" sldId="619"/>
            <ac:cxnSpMk id="99" creationId="{D7CA66BA-6656-4E0D-9ACB-8E829420F8F9}"/>
          </ac:cxnSpMkLst>
        </pc:cxnChg>
        <pc:cxnChg chg="del">
          <ac:chgData name="Peña Lopez, Ismael" userId="0708b87f-5fa7-4e8f-9fbe-69b73a04a463" providerId="ADAL" clId="{3E426239-B4B9-4EE1-9E35-E2B3F1ED3C4B}" dt="2021-10-28T13:23:01.744" v="37" actId="478"/>
          <ac:cxnSpMkLst>
            <pc:docMk/>
            <pc:sldMk cId="2909303028" sldId="619"/>
            <ac:cxnSpMk id="100" creationId="{EB9289BD-76DB-4411-8330-41F295D6A251}"/>
          </ac:cxnSpMkLst>
        </pc:cxnChg>
        <pc:cxnChg chg="del">
          <ac:chgData name="Peña Lopez, Ismael" userId="0708b87f-5fa7-4e8f-9fbe-69b73a04a463" providerId="ADAL" clId="{3E426239-B4B9-4EE1-9E35-E2B3F1ED3C4B}" dt="2021-10-28T13:23:01.744" v="37" actId="478"/>
          <ac:cxnSpMkLst>
            <pc:docMk/>
            <pc:sldMk cId="2909303028" sldId="619"/>
            <ac:cxnSpMk id="108" creationId="{7B0969D3-0F41-4EC2-B1F5-2F1D297BA964}"/>
          </ac:cxnSpMkLst>
        </pc:cxnChg>
        <pc:cxnChg chg="del">
          <ac:chgData name="Peña Lopez, Ismael" userId="0708b87f-5fa7-4e8f-9fbe-69b73a04a463" providerId="ADAL" clId="{3E426239-B4B9-4EE1-9E35-E2B3F1ED3C4B}" dt="2021-10-28T13:23:01.744" v="37" actId="478"/>
          <ac:cxnSpMkLst>
            <pc:docMk/>
            <pc:sldMk cId="2909303028" sldId="619"/>
            <ac:cxnSpMk id="111" creationId="{016849B1-28E5-422E-9318-7CF84861D779}"/>
          </ac:cxnSpMkLst>
        </pc:cxnChg>
        <pc:cxnChg chg="del">
          <ac:chgData name="Peña Lopez, Ismael" userId="0708b87f-5fa7-4e8f-9fbe-69b73a04a463" providerId="ADAL" clId="{3E426239-B4B9-4EE1-9E35-E2B3F1ED3C4B}" dt="2021-10-28T13:22:56.065" v="36" actId="478"/>
          <ac:cxnSpMkLst>
            <pc:docMk/>
            <pc:sldMk cId="2909303028" sldId="619"/>
            <ac:cxnSpMk id="115" creationId="{1E5A040E-59D9-4276-84B8-A1FEED844FC2}"/>
          </ac:cxnSpMkLst>
        </pc:cxnChg>
        <pc:cxnChg chg="del">
          <ac:chgData name="Peña Lopez, Ismael" userId="0708b87f-5fa7-4e8f-9fbe-69b73a04a463" providerId="ADAL" clId="{3E426239-B4B9-4EE1-9E35-E2B3F1ED3C4B}" dt="2021-10-28T13:22:56.065" v="36" actId="478"/>
          <ac:cxnSpMkLst>
            <pc:docMk/>
            <pc:sldMk cId="2909303028" sldId="619"/>
            <ac:cxnSpMk id="119" creationId="{BBCB2A33-F33E-46E3-A5B6-CD5A8091169C}"/>
          </ac:cxnSpMkLst>
        </pc:cxnChg>
        <pc:cxnChg chg="del">
          <ac:chgData name="Peña Lopez, Ismael" userId="0708b87f-5fa7-4e8f-9fbe-69b73a04a463" providerId="ADAL" clId="{3E426239-B4B9-4EE1-9E35-E2B3F1ED3C4B}" dt="2021-10-28T13:22:56.065" v="36" actId="478"/>
          <ac:cxnSpMkLst>
            <pc:docMk/>
            <pc:sldMk cId="2909303028" sldId="619"/>
            <ac:cxnSpMk id="122" creationId="{CEC288F3-47DE-4BCB-BE83-CD335FFBACE9}"/>
          </ac:cxnSpMkLst>
        </pc:cxnChg>
        <pc:cxnChg chg="del">
          <ac:chgData name="Peña Lopez, Ismael" userId="0708b87f-5fa7-4e8f-9fbe-69b73a04a463" providerId="ADAL" clId="{3E426239-B4B9-4EE1-9E35-E2B3F1ED3C4B}" dt="2021-10-28T13:22:56.065" v="36" actId="478"/>
          <ac:cxnSpMkLst>
            <pc:docMk/>
            <pc:sldMk cId="2909303028" sldId="619"/>
            <ac:cxnSpMk id="125" creationId="{BE73DA0B-AD48-40DE-8082-C85A37C71D2F}"/>
          </ac:cxnSpMkLst>
        </pc:cxnChg>
        <pc:cxnChg chg="del">
          <ac:chgData name="Peña Lopez, Ismael" userId="0708b87f-5fa7-4e8f-9fbe-69b73a04a463" providerId="ADAL" clId="{3E426239-B4B9-4EE1-9E35-E2B3F1ED3C4B}" dt="2021-10-28T13:22:56.065" v="36" actId="478"/>
          <ac:cxnSpMkLst>
            <pc:docMk/>
            <pc:sldMk cId="2909303028" sldId="619"/>
            <ac:cxnSpMk id="137" creationId="{37E0C44F-E614-4E66-A5C2-98C7E358780B}"/>
          </ac:cxnSpMkLst>
        </pc:cxnChg>
        <pc:cxnChg chg="del">
          <ac:chgData name="Peña Lopez, Ismael" userId="0708b87f-5fa7-4e8f-9fbe-69b73a04a463" providerId="ADAL" clId="{3E426239-B4B9-4EE1-9E35-E2B3F1ED3C4B}" dt="2021-10-28T13:22:56.065" v="36" actId="478"/>
          <ac:cxnSpMkLst>
            <pc:docMk/>
            <pc:sldMk cId="2909303028" sldId="619"/>
            <ac:cxnSpMk id="140" creationId="{AFD7F622-9487-4FF6-BBE4-0F354BDED008}"/>
          </ac:cxnSpMkLst>
        </pc:cxnChg>
        <pc:cxnChg chg="del">
          <ac:chgData name="Peña Lopez, Ismael" userId="0708b87f-5fa7-4e8f-9fbe-69b73a04a463" providerId="ADAL" clId="{3E426239-B4B9-4EE1-9E35-E2B3F1ED3C4B}" dt="2021-10-28T13:22:56.065" v="36" actId="478"/>
          <ac:cxnSpMkLst>
            <pc:docMk/>
            <pc:sldMk cId="2909303028" sldId="619"/>
            <ac:cxnSpMk id="141" creationId="{B080597E-EA55-4ED8-A864-A8589747A697}"/>
          </ac:cxnSpMkLst>
        </pc:cxnChg>
      </pc:sldChg>
      <pc:sldChg chg="addSp delSp modSp add mod">
        <pc:chgData name="Peña Lopez, Ismael" userId="0708b87f-5fa7-4e8f-9fbe-69b73a04a463" providerId="ADAL" clId="{3E426239-B4B9-4EE1-9E35-E2B3F1ED3C4B}" dt="2021-10-28T18:19:50.467" v="2898" actId="692"/>
        <pc:sldMkLst>
          <pc:docMk/>
          <pc:sldMk cId="535214729" sldId="620"/>
        </pc:sldMkLst>
        <pc:spChg chg="del mod">
          <ac:chgData name="Peña Lopez, Ismael" userId="0708b87f-5fa7-4e8f-9fbe-69b73a04a463" providerId="ADAL" clId="{3E426239-B4B9-4EE1-9E35-E2B3F1ED3C4B}" dt="2021-10-28T16:33:43.820" v="779" actId="478"/>
          <ac:spMkLst>
            <pc:docMk/>
            <pc:sldMk cId="535214729" sldId="620"/>
            <ac:spMk id="2" creationId="{36C4008D-9147-4E2D-ADFC-C5B382C55329}"/>
          </ac:spMkLst>
        </pc:spChg>
        <pc:spChg chg="del mod">
          <ac:chgData name="Peña Lopez, Ismael" userId="0708b87f-5fa7-4e8f-9fbe-69b73a04a463" providerId="ADAL" clId="{3E426239-B4B9-4EE1-9E35-E2B3F1ED3C4B}" dt="2021-10-28T16:33:47.360" v="780" actId="478"/>
          <ac:spMkLst>
            <pc:docMk/>
            <pc:sldMk cId="535214729" sldId="620"/>
            <ac:spMk id="3" creationId="{3EFD2828-8E0B-4133-8C1A-4418A9C8473D}"/>
          </ac:spMkLst>
        </pc:spChg>
        <pc:spChg chg="add mod">
          <ac:chgData name="Peña Lopez, Ismael" userId="0708b87f-5fa7-4e8f-9fbe-69b73a04a463" providerId="ADAL" clId="{3E426239-B4B9-4EE1-9E35-E2B3F1ED3C4B}" dt="2021-10-28T17:17:26.568" v="2255" actId="1037"/>
          <ac:spMkLst>
            <pc:docMk/>
            <pc:sldMk cId="535214729" sldId="620"/>
            <ac:spMk id="19" creationId="{01B6C5CC-28FE-4EFF-9173-D429EEA2242C}"/>
          </ac:spMkLst>
        </pc:spChg>
        <pc:spChg chg="add mod">
          <ac:chgData name="Peña Lopez, Ismael" userId="0708b87f-5fa7-4e8f-9fbe-69b73a04a463" providerId="ADAL" clId="{3E426239-B4B9-4EE1-9E35-E2B3F1ED3C4B}" dt="2021-10-28T17:05:10.197" v="2003" actId="554"/>
          <ac:spMkLst>
            <pc:docMk/>
            <pc:sldMk cId="535214729" sldId="620"/>
            <ac:spMk id="20" creationId="{9D6C85A2-114A-4A18-A574-C67F85EF7F34}"/>
          </ac:spMkLst>
        </pc:spChg>
        <pc:spChg chg="add mod">
          <ac:chgData name="Peña Lopez, Ismael" userId="0708b87f-5fa7-4e8f-9fbe-69b73a04a463" providerId="ADAL" clId="{3E426239-B4B9-4EE1-9E35-E2B3F1ED3C4B}" dt="2021-10-28T17:17:43.134" v="2274" actId="552"/>
          <ac:spMkLst>
            <pc:docMk/>
            <pc:sldMk cId="535214729" sldId="620"/>
            <ac:spMk id="21" creationId="{CE610B72-B206-4381-BD74-4265B1BCC719}"/>
          </ac:spMkLst>
        </pc:spChg>
        <pc:spChg chg="add mod">
          <ac:chgData name="Peña Lopez, Ismael" userId="0708b87f-5fa7-4e8f-9fbe-69b73a04a463" providerId="ADAL" clId="{3E426239-B4B9-4EE1-9E35-E2B3F1ED3C4B}" dt="2021-10-28T18:17:51.701" v="2884" actId="113"/>
          <ac:spMkLst>
            <pc:docMk/>
            <pc:sldMk cId="535214729" sldId="620"/>
            <ac:spMk id="22" creationId="{CC9115B5-8AEB-4ACF-A07D-7BE548F4ED55}"/>
          </ac:spMkLst>
        </pc:spChg>
        <pc:spChg chg="add del mod">
          <ac:chgData name="Peña Lopez, Ismael" userId="0708b87f-5fa7-4e8f-9fbe-69b73a04a463" providerId="ADAL" clId="{3E426239-B4B9-4EE1-9E35-E2B3F1ED3C4B}" dt="2021-10-28T16:34:23.705" v="813" actId="478"/>
          <ac:spMkLst>
            <pc:docMk/>
            <pc:sldMk cId="535214729" sldId="620"/>
            <ac:spMk id="23" creationId="{7F42D1DC-23AC-496B-8455-AE83CEDD01AF}"/>
          </ac:spMkLst>
        </pc:spChg>
        <pc:spChg chg="add mod">
          <ac:chgData name="Peña Lopez, Ismael" userId="0708b87f-5fa7-4e8f-9fbe-69b73a04a463" providerId="ADAL" clId="{3E426239-B4B9-4EE1-9E35-E2B3F1ED3C4B}" dt="2021-10-28T18:17:28.884" v="2877" actId="207"/>
          <ac:spMkLst>
            <pc:docMk/>
            <pc:sldMk cId="535214729" sldId="620"/>
            <ac:spMk id="24" creationId="{C068B52E-4F02-4F60-A6FF-708E8FEE08F4}"/>
          </ac:spMkLst>
        </pc:spChg>
        <pc:spChg chg="add mod">
          <ac:chgData name="Peña Lopez, Ismael" userId="0708b87f-5fa7-4e8f-9fbe-69b73a04a463" providerId="ADAL" clId="{3E426239-B4B9-4EE1-9E35-E2B3F1ED3C4B}" dt="2021-10-28T17:21:27.412" v="2353" actId="12789"/>
          <ac:spMkLst>
            <pc:docMk/>
            <pc:sldMk cId="535214729" sldId="620"/>
            <ac:spMk id="25" creationId="{EE631116-A453-47D5-9681-769B9579AB23}"/>
          </ac:spMkLst>
        </pc:spChg>
        <pc:spChg chg="add mod topLvl">
          <ac:chgData name="Peña Lopez, Ismael" userId="0708b87f-5fa7-4e8f-9fbe-69b73a04a463" providerId="ADAL" clId="{3E426239-B4B9-4EE1-9E35-E2B3F1ED3C4B}" dt="2021-10-28T17:13:41.251" v="2144" actId="208"/>
          <ac:spMkLst>
            <pc:docMk/>
            <pc:sldMk cId="535214729" sldId="620"/>
            <ac:spMk id="26" creationId="{65BD0306-A166-4628-ABA0-76028A2BE364}"/>
          </ac:spMkLst>
        </pc:spChg>
        <pc:spChg chg="add mod">
          <ac:chgData name="Peña Lopez, Ismael" userId="0708b87f-5fa7-4e8f-9fbe-69b73a04a463" providerId="ADAL" clId="{3E426239-B4B9-4EE1-9E35-E2B3F1ED3C4B}" dt="2021-10-28T17:05:02.102" v="2001" actId="555"/>
          <ac:spMkLst>
            <pc:docMk/>
            <pc:sldMk cId="535214729" sldId="620"/>
            <ac:spMk id="27" creationId="{FAF22F0D-4EF3-4D21-A73F-B1EB4F63B053}"/>
          </ac:spMkLst>
        </pc:spChg>
        <pc:spChg chg="add mod">
          <ac:chgData name="Peña Lopez, Ismael" userId="0708b87f-5fa7-4e8f-9fbe-69b73a04a463" providerId="ADAL" clId="{3E426239-B4B9-4EE1-9E35-E2B3F1ED3C4B}" dt="2021-10-28T17:04:28.386" v="1979" actId="14100"/>
          <ac:spMkLst>
            <pc:docMk/>
            <pc:sldMk cId="535214729" sldId="620"/>
            <ac:spMk id="28" creationId="{112E7FE3-2AFA-410F-BB62-F77845F37105}"/>
          </ac:spMkLst>
        </pc:spChg>
        <pc:spChg chg="add mod">
          <ac:chgData name="Peña Lopez, Ismael" userId="0708b87f-5fa7-4e8f-9fbe-69b73a04a463" providerId="ADAL" clId="{3E426239-B4B9-4EE1-9E35-E2B3F1ED3C4B}" dt="2021-10-28T17:04:38.242" v="1996" actId="1037"/>
          <ac:spMkLst>
            <pc:docMk/>
            <pc:sldMk cId="535214729" sldId="620"/>
            <ac:spMk id="34" creationId="{0F8A1CE7-FA96-4E4B-A9FC-0BAFA2B1346A}"/>
          </ac:spMkLst>
        </pc:spChg>
        <pc:spChg chg="add mod topLvl">
          <ac:chgData name="Peña Lopez, Ismael" userId="0708b87f-5fa7-4e8f-9fbe-69b73a04a463" providerId="ADAL" clId="{3E426239-B4B9-4EE1-9E35-E2B3F1ED3C4B}" dt="2021-10-28T17:28:19.367" v="2426" actId="1036"/>
          <ac:spMkLst>
            <pc:docMk/>
            <pc:sldMk cId="535214729" sldId="620"/>
            <ac:spMk id="41" creationId="{C79FD939-8839-4ECF-BCB1-2FAB446A1F5A}"/>
          </ac:spMkLst>
        </pc:spChg>
        <pc:spChg chg="add mod topLvl">
          <ac:chgData name="Peña Lopez, Ismael" userId="0708b87f-5fa7-4e8f-9fbe-69b73a04a463" providerId="ADAL" clId="{3E426239-B4B9-4EE1-9E35-E2B3F1ED3C4B}" dt="2021-10-28T17:28:22.763" v="2429" actId="1035"/>
          <ac:spMkLst>
            <pc:docMk/>
            <pc:sldMk cId="535214729" sldId="620"/>
            <ac:spMk id="42" creationId="{B57DA228-8874-4661-9640-D44A4A74E69D}"/>
          </ac:spMkLst>
        </pc:spChg>
        <pc:spChg chg="add mod ord topLvl">
          <ac:chgData name="Peña Lopez, Ismael" userId="0708b87f-5fa7-4e8f-9fbe-69b73a04a463" providerId="ADAL" clId="{3E426239-B4B9-4EE1-9E35-E2B3F1ED3C4B}" dt="2021-10-28T17:13:22.061" v="2143" actId="207"/>
          <ac:spMkLst>
            <pc:docMk/>
            <pc:sldMk cId="535214729" sldId="620"/>
            <ac:spMk id="53" creationId="{A566A92D-73A5-4757-9A4C-C262BF5E8ECD}"/>
          </ac:spMkLst>
        </pc:spChg>
        <pc:spChg chg="add mod topLvl">
          <ac:chgData name="Peña Lopez, Ismael" userId="0708b87f-5fa7-4e8f-9fbe-69b73a04a463" providerId="ADAL" clId="{3E426239-B4B9-4EE1-9E35-E2B3F1ED3C4B}" dt="2021-10-28T17:14:03.068" v="2145" actId="207"/>
          <ac:spMkLst>
            <pc:docMk/>
            <pc:sldMk cId="535214729" sldId="620"/>
            <ac:spMk id="54" creationId="{5A7610BA-F8B2-497F-B050-1E7C59730D2E}"/>
          </ac:spMkLst>
        </pc:spChg>
        <pc:spChg chg="add mod topLvl">
          <ac:chgData name="Peña Lopez, Ismael" userId="0708b87f-5fa7-4e8f-9fbe-69b73a04a463" providerId="ADAL" clId="{3E426239-B4B9-4EE1-9E35-E2B3F1ED3C4B}" dt="2021-10-28T17:14:03.068" v="2145" actId="207"/>
          <ac:spMkLst>
            <pc:docMk/>
            <pc:sldMk cId="535214729" sldId="620"/>
            <ac:spMk id="55" creationId="{084A4006-95F9-4D96-A549-008030A15171}"/>
          </ac:spMkLst>
        </pc:spChg>
        <pc:spChg chg="del">
          <ac:chgData name="Peña Lopez, Ismael" userId="0708b87f-5fa7-4e8f-9fbe-69b73a04a463" providerId="ADAL" clId="{3E426239-B4B9-4EE1-9E35-E2B3F1ED3C4B}" dt="2021-10-28T16:57:51.070" v="1802" actId="478"/>
          <ac:spMkLst>
            <pc:docMk/>
            <pc:sldMk cId="535214729" sldId="620"/>
            <ac:spMk id="56" creationId="{3ACC3E7F-C9AE-4EBA-95C1-B398799179EC}"/>
          </ac:spMkLst>
        </pc:spChg>
        <pc:spChg chg="del">
          <ac:chgData name="Peña Lopez, Ismael" userId="0708b87f-5fa7-4e8f-9fbe-69b73a04a463" providerId="ADAL" clId="{3E426239-B4B9-4EE1-9E35-E2B3F1ED3C4B}" dt="2021-10-28T16:57:51.070" v="1802" actId="478"/>
          <ac:spMkLst>
            <pc:docMk/>
            <pc:sldMk cId="535214729" sldId="620"/>
            <ac:spMk id="57" creationId="{3ACC3E7F-C9AE-4EBA-95C1-B398799179EC}"/>
          </ac:spMkLst>
        </pc:spChg>
        <pc:spChg chg="add mod topLvl">
          <ac:chgData name="Peña Lopez, Ismael" userId="0708b87f-5fa7-4e8f-9fbe-69b73a04a463" providerId="ADAL" clId="{3E426239-B4B9-4EE1-9E35-E2B3F1ED3C4B}" dt="2021-10-28T17:14:03.068" v="2145" actId="207"/>
          <ac:spMkLst>
            <pc:docMk/>
            <pc:sldMk cId="535214729" sldId="620"/>
            <ac:spMk id="58" creationId="{1107D338-2138-41D9-9982-D624578FF865}"/>
          </ac:spMkLst>
        </pc:spChg>
        <pc:spChg chg="add mod topLvl">
          <ac:chgData name="Peña Lopez, Ismael" userId="0708b87f-5fa7-4e8f-9fbe-69b73a04a463" providerId="ADAL" clId="{3E426239-B4B9-4EE1-9E35-E2B3F1ED3C4B}" dt="2021-10-28T17:14:03.068" v="2145" actId="207"/>
          <ac:spMkLst>
            <pc:docMk/>
            <pc:sldMk cId="535214729" sldId="620"/>
            <ac:spMk id="59" creationId="{4BF49AEC-BDF4-4731-96AA-187CD5ED0344}"/>
          </ac:spMkLst>
        </pc:spChg>
        <pc:spChg chg="del mod">
          <ac:chgData name="Peña Lopez, Ismael" userId="0708b87f-5fa7-4e8f-9fbe-69b73a04a463" providerId="ADAL" clId="{3E426239-B4B9-4EE1-9E35-E2B3F1ED3C4B}" dt="2021-10-28T16:33:43.820" v="779" actId="478"/>
          <ac:spMkLst>
            <pc:docMk/>
            <pc:sldMk cId="535214729" sldId="620"/>
            <ac:spMk id="61" creationId="{B8652726-5C5F-46B3-B968-7260389CA4D8}"/>
          </ac:spMkLst>
        </pc:spChg>
        <pc:spChg chg="del mod">
          <ac:chgData name="Peña Lopez, Ismael" userId="0708b87f-5fa7-4e8f-9fbe-69b73a04a463" providerId="ADAL" clId="{3E426239-B4B9-4EE1-9E35-E2B3F1ED3C4B}" dt="2021-10-28T16:33:43.820" v="779" actId="478"/>
          <ac:spMkLst>
            <pc:docMk/>
            <pc:sldMk cId="535214729" sldId="620"/>
            <ac:spMk id="64" creationId="{91C7BF2F-05BE-4674-9A2E-07D6B0D00919}"/>
          </ac:spMkLst>
        </pc:spChg>
        <pc:spChg chg="del mod">
          <ac:chgData name="Peña Lopez, Ismael" userId="0708b87f-5fa7-4e8f-9fbe-69b73a04a463" providerId="ADAL" clId="{3E426239-B4B9-4EE1-9E35-E2B3F1ED3C4B}" dt="2021-10-28T16:33:43.820" v="779" actId="478"/>
          <ac:spMkLst>
            <pc:docMk/>
            <pc:sldMk cId="535214729" sldId="620"/>
            <ac:spMk id="67" creationId="{EB873A00-ABBD-42E3-A5B9-69B02FFF1104}"/>
          </ac:spMkLst>
        </pc:spChg>
        <pc:spChg chg="del mod">
          <ac:chgData name="Peña Lopez, Ismael" userId="0708b87f-5fa7-4e8f-9fbe-69b73a04a463" providerId="ADAL" clId="{3E426239-B4B9-4EE1-9E35-E2B3F1ED3C4B}" dt="2021-10-28T16:33:43.820" v="779" actId="478"/>
          <ac:spMkLst>
            <pc:docMk/>
            <pc:sldMk cId="535214729" sldId="620"/>
            <ac:spMk id="68" creationId="{6069C458-064D-45A6-A873-C8054DBBEB27}"/>
          </ac:spMkLst>
        </pc:spChg>
        <pc:spChg chg="del mod">
          <ac:chgData name="Peña Lopez, Ismael" userId="0708b87f-5fa7-4e8f-9fbe-69b73a04a463" providerId="ADAL" clId="{3E426239-B4B9-4EE1-9E35-E2B3F1ED3C4B}" dt="2021-10-28T16:33:43.820" v="779" actId="478"/>
          <ac:spMkLst>
            <pc:docMk/>
            <pc:sldMk cId="535214729" sldId="620"/>
            <ac:spMk id="70" creationId="{F5D56829-8420-4639-853D-CE54266555D4}"/>
          </ac:spMkLst>
        </pc:spChg>
        <pc:spChg chg="del mod">
          <ac:chgData name="Peña Lopez, Ismael" userId="0708b87f-5fa7-4e8f-9fbe-69b73a04a463" providerId="ADAL" clId="{3E426239-B4B9-4EE1-9E35-E2B3F1ED3C4B}" dt="2021-10-28T16:33:47.360" v="780" actId="478"/>
          <ac:spMkLst>
            <pc:docMk/>
            <pc:sldMk cId="535214729" sldId="620"/>
            <ac:spMk id="71" creationId="{C3B48478-85B3-4498-B28B-239E809D2648}"/>
          </ac:spMkLst>
        </pc:spChg>
        <pc:spChg chg="del mod">
          <ac:chgData name="Peña Lopez, Ismael" userId="0708b87f-5fa7-4e8f-9fbe-69b73a04a463" providerId="ADAL" clId="{3E426239-B4B9-4EE1-9E35-E2B3F1ED3C4B}" dt="2021-10-28T16:33:47.360" v="780" actId="478"/>
          <ac:spMkLst>
            <pc:docMk/>
            <pc:sldMk cId="535214729" sldId="620"/>
            <ac:spMk id="72" creationId="{AD89F788-1537-4013-8CE5-C25BB0F809F4}"/>
          </ac:spMkLst>
        </pc:spChg>
        <pc:spChg chg="del mod">
          <ac:chgData name="Peña Lopez, Ismael" userId="0708b87f-5fa7-4e8f-9fbe-69b73a04a463" providerId="ADAL" clId="{3E426239-B4B9-4EE1-9E35-E2B3F1ED3C4B}" dt="2021-10-28T16:33:43.820" v="779" actId="478"/>
          <ac:spMkLst>
            <pc:docMk/>
            <pc:sldMk cId="535214729" sldId="620"/>
            <ac:spMk id="73" creationId="{B00B3EBB-46D2-42DA-8CEA-B42EB697DA8A}"/>
          </ac:spMkLst>
        </pc:spChg>
        <pc:spChg chg="del mod">
          <ac:chgData name="Peña Lopez, Ismael" userId="0708b87f-5fa7-4e8f-9fbe-69b73a04a463" providerId="ADAL" clId="{3E426239-B4B9-4EE1-9E35-E2B3F1ED3C4B}" dt="2021-10-28T16:33:43.820" v="779" actId="478"/>
          <ac:spMkLst>
            <pc:docMk/>
            <pc:sldMk cId="535214729" sldId="620"/>
            <ac:spMk id="74" creationId="{684DF363-5098-49A6-B50F-D2D66CC94D78}"/>
          </ac:spMkLst>
        </pc:spChg>
        <pc:spChg chg="add del mod">
          <ac:chgData name="Peña Lopez, Ismael" userId="0708b87f-5fa7-4e8f-9fbe-69b73a04a463" providerId="ADAL" clId="{3E426239-B4B9-4EE1-9E35-E2B3F1ED3C4B}" dt="2021-10-28T17:25:16.617" v="2391" actId="478"/>
          <ac:spMkLst>
            <pc:docMk/>
            <pc:sldMk cId="535214729" sldId="620"/>
            <ac:spMk id="95" creationId="{268FCB7A-14D0-4A61-9333-D4D00FB9A5A5}"/>
          </ac:spMkLst>
        </pc:spChg>
        <pc:spChg chg="add mod">
          <ac:chgData name="Peña Lopez, Ismael" userId="0708b87f-5fa7-4e8f-9fbe-69b73a04a463" providerId="ADAL" clId="{3E426239-B4B9-4EE1-9E35-E2B3F1ED3C4B}" dt="2021-10-28T17:17:55.276" v="2287" actId="555"/>
          <ac:spMkLst>
            <pc:docMk/>
            <pc:sldMk cId="535214729" sldId="620"/>
            <ac:spMk id="99" creationId="{312824FA-4F35-49C1-88CB-A1E13DD88537}"/>
          </ac:spMkLst>
        </pc:spChg>
        <pc:spChg chg="add mod">
          <ac:chgData name="Peña Lopez, Ismael" userId="0708b87f-5fa7-4e8f-9fbe-69b73a04a463" providerId="ADAL" clId="{3E426239-B4B9-4EE1-9E35-E2B3F1ED3C4B}" dt="2021-10-28T17:18:48.405" v="2307" actId="555"/>
          <ac:spMkLst>
            <pc:docMk/>
            <pc:sldMk cId="535214729" sldId="620"/>
            <ac:spMk id="100" creationId="{CA047AE0-6941-4F81-BEB3-D5EFD06A2FE0}"/>
          </ac:spMkLst>
        </pc:spChg>
        <pc:spChg chg="add mod">
          <ac:chgData name="Peña Lopez, Ismael" userId="0708b87f-5fa7-4e8f-9fbe-69b73a04a463" providerId="ADAL" clId="{3E426239-B4B9-4EE1-9E35-E2B3F1ED3C4B}" dt="2021-10-28T17:17:26.568" v="2255" actId="1037"/>
          <ac:spMkLst>
            <pc:docMk/>
            <pc:sldMk cId="535214729" sldId="620"/>
            <ac:spMk id="101" creationId="{72D175F5-7823-4597-AA32-8AE917F16E3A}"/>
          </ac:spMkLst>
        </pc:spChg>
        <pc:spChg chg="add mod">
          <ac:chgData name="Peña Lopez, Ismael" userId="0708b87f-5fa7-4e8f-9fbe-69b73a04a463" providerId="ADAL" clId="{3E426239-B4B9-4EE1-9E35-E2B3F1ED3C4B}" dt="2021-10-28T17:19:02.293" v="2308" actId="554"/>
          <ac:spMkLst>
            <pc:docMk/>
            <pc:sldMk cId="535214729" sldId="620"/>
            <ac:spMk id="102" creationId="{280986DA-C970-493B-B18B-B0B71E0185D8}"/>
          </ac:spMkLst>
        </pc:spChg>
        <pc:spChg chg="add mod">
          <ac:chgData name="Peña Lopez, Ismael" userId="0708b87f-5fa7-4e8f-9fbe-69b73a04a463" providerId="ADAL" clId="{3E426239-B4B9-4EE1-9E35-E2B3F1ED3C4B}" dt="2021-10-28T17:19:04.574" v="2309" actId="555"/>
          <ac:spMkLst>
            <pc:docMk/>
            <pc:sldMk cId="535214729" sldId="620"/>
            <ac:spMk id="103" creationId="{1CFC18D0-C5D3-4C33-A981-FDE7F2435FE0}"/>
          </ac:spMkLst>
        </pc:spChg>
        <pc:spChg chg="add mod">
          <ac:chgData name="Peña Lopez, Ismael" userId="0708b87f-5fa7-4e8f-9fbe-69b73a04a463" providerId="ADAL" clId="{3E426239-B4B9-4EE1-9E35-E2B3F1ED3C4B}" dt="2021-10-28T17:47:39.652" v="2824" actId="207"/>
          <ac:spMkLst>
            <pc:docMk/>
            <pc:sldMk cId="535214729" sldId="620"/>
            <ac:spMk id="154" creationId="{BD4C47C2-98BA-42EC-A239-FAB762B7F8DF}"/>
          </ac:spMkLst>
        </pc:spChg>
        <pc:spChg chg="add mod">
          <ac:chgData name="Peña Lopez, Ismael" userId="0708b87f-5fa7-4e8f-9fbe-69b73a04a463" providerId="ADAL" clId="{3E426239-B4B9-4EE1-9E35-E2B3F1ED3C4B}" dt="2021-10-28T17:47:39.652" v="2824" actId="207"/>
          <ac:spMkLst>
            <pc:docMk/>
            <pc:sldMk cId="535214729" sldId="620"/>
            <ac:spMk id="155" creationId="{D2FE1E06-5952-406E-9CF6-29102162EEE5}"/>
          </ac:spMkLst>
        </pc:spChg>
        <pc:spChg chg="add mod">
          <ac:chgData name="Peña Lopez, Ismael" userId="0708b87f-5fa7-4e8f-9fbe-69b73a04a463" providerId="ADAL" clId="{3E426239-B4B9-4EE1-9E35-E2B3F1ED3C4B}" dt="2021-10-28T17:47:39.652" v="2824" actId="207"/>
          <ac:spMkLst>
            <pc:docMk/>
            <pc:sldMk cId="535214729" sldId="620"/>
            <ac:spMk id="156" creationId="{AB6007A2-F5C9-4213-B559-51C50CD8EA64}"/>
          </ac:spMkLst>
        </pc:spChg>
        <pc:spChg chg="add mod">
          <ac:chgData name="Peña Lopez, Ismael" userId="0708b87f-5fa7-4e8f-9fbe-69b73a04a463" providerId="ADAL" clId="{3E426239-B4B9-4EE1-9E35-E2B3F1ED3C4B}" dt="2021-10-28T17:47:39.652" v="2824" actId="207"/>
          <ac:spMkLst>
            <pc:docMk/>
            <pc:sldMk cId="535214729" sldId="620"/>
            <ac:spMk id="157" creationId="{73E90CFC-64C7-4B7A-B3FB-1087FBF0BE11}"/>
          </ac:spMkLst>
        </pc:spChg>
        <pc:spChg chg="add mod">
          <ac:chgData name="Peña Lopez, Ismael" userId="0708b87f-5fa7-4e8f-9fbe-69b73a04a463" providerId="ADAL" clId="{3E426239-B4B9-4EE1-9E35-E2B3F1ED3C4B}" dt="2021-10-28T17:47:39.652" v="2824" actId="207"/>
          <ac:spMkLst>
            <pc:docMk/>
            <pc:sldMk cId="535214729" sldId="620"/>
            <ac:spMk id="170" creationId="{475012B6-8E7A-425B-9EDF-043F7ADB6DC0}"/>
          </ac:spMkLst>
        </pc:spChg>
        <pc:spChg chg="mod">
          <ac:chgData name="Peña Lopez, Ismael" userId="0708b87f-5fa7-4e8f-9fbe-69b73a04a463" providerId="ADAL" clId="{3E426239-B4B9-4EE1-9E35-E2B3F1ED3C4B}" dt="2021-10-28T18:18:29.733" v="2886" actId="790"/>
          <ac:spMkLst>
            <pc:docMk/>
            <pc:sldMk cId="535214729" sldId="620"/>
            <ac:spMk id="12290" creationId="{7DB95E43-95AD-457F-AE17-170035F3CFB2}"/>
          </ac:spMkLst>
        </pc:spChg>
        <pc:spChg chg="del">
          <ac:chgData name="Peña Lopez, Ismael" userId="0708b87f-5fa7-4e8f-9fbe-69b73a04a463" providerId="ADAL" clId="{3E426239-B4B9-4EE1-9E35-E2B3F1ED3C4B}" dt="2021-10-28T16:57:51.070" v="1802" actId="478"/>
          <ac:spMkLst>
            <pc:docMk/>
            <pc:sldMk cId="535214729" sldId="620"/>
            <ac:spMk id="12305" creationId="{8F721969-1F3D-4BA2-8DB8-CEBD2B5429C1}"/>
          </ac:spMkLst>
        </pc:spChg>
        <pc:grpChg chg="add del mod ord">
          <ac:chgData name="Peña Lopez, Ismael" userId="0708b87f-5fa7-4e8f-9fbe-69b73a04a463" providerId="ADAL" clId="{3E426239-B4B9-4EE1-9E35-E2B3F1ED3C4B}" dt="2021-10-28T17:13:17.677" v="2142" actId="165"/>
          <ac:grpSpMkLst>
            <pc:docMk/>
            <pc:sldMk cId="535214729" sldId="620"/>
            <ac:grpSpMk id="127" creationId="{F601985F-8BAF-4E67-9731-B6322A4CCE92}"/>
          </ac:grpSpMkLst>
        </pc:grpChg>
        <pc:cxnChg chg="add del mod">
          <ac:chgData name="Peña Lopez, Ismael" userId="0708b87f-5fa7-4e8f-9fbe-69b73a04a463" providerId="ADAL" clId="{3E426239-B4B9-4EE1-9E35-E2B3F1ED3C4B}" dt="2021-10-28T17:18:07.666" v="2297" actId="21"/>
          <ac:cxnSpMkLst>
            <pc:docMk/>
            <pc:sldMk cId="535214729" sldId="620"/>
            <ac:cxnSpMk id="29" creationId="{CB667045-759D-4764-BC14-A46648F31358}"/>
          </ac:cxnSpMkLst>
        </pc:cxnChg>
        <pc:cxnChg chg="add del mod">
          <ac:chgData name="Peña Lopez, Ismael" userId="0708b87f-5fa7-4e8f-9fbe-69b73a04a463" providerId="ADAL" clId="{3E426239-B4B9-4EE1-9E35-E2B3F1ED3C4B}" dt="2021-10-28T17:05:42.748" v="2011" actId="478"/>
          <ac:cxnSpMkLst>
            <pc:docMk/>
            <pc:sldMk cId="535214729" sldId="620"/>
            <ac:cxnSpMk id="30" creationId="{22B7BD48-C515-4C47-A682-ACBDC476FE9D}"/>
          </ac:cxnSpMkLst>
        </pc:cxnChg>
        <pc:cxnChg chg="add mod">
          <ac:chgData name="Peña Lopez, Ismael" userId="0708b87f-5fa7-4e8f-9fbe-69b73a04a463" providerId="ADAL" clId="{3E426239-B4B9-4EE1-9E35-E2B3F1ED3C4B}" dt="2021-10-28T17:07:36.838" v="2058" actId="14100"/>
          <ac:cxnSpMkLst>
            <pc:docMk/>
            <pc:sldMk cId="535214729" sldId="620"/>
            <ac:cxnSpMk id="31" creationId="{6F269C2D-453B-42EB-97BA-EC474364260D}"/>
          </ac:cxnSpMkLst>
        </pc:cxnChg>
        <pc:cxnChg chg="add mod">
          <ac:chgData name="Peña Lopez, Ismael" userId="0708b87f-5fa7-4e8f-9fbe-69b73a04a463" providerId="ADAL" clId="{3E426239-B4B9-4EE1-9E35-E2B3F1ED3C4B}" dt="2021-10-28T17:05:34.964" v="2009" actId="12789"/>
          <ac:cxnSpMkLst>
            <pc:docMk/>
            <pc:sldMk cId="535214729" sldId="620"/>
            <ac:cxnSpMk id="35" creationId="{4E760705-A76E-4F67-B68C-0D33F52629BB}"/>
          </ac:cxnSpMkLst>
        </pc:cxnChg>
        <pc:cxnChg chg="add mod">
          <ac:chgData name="Peña Lopez, Ismael" userId="0708b87f-5fa7-4e8f-9fbe-69b73a04a463" providerId="ADAL" clId="{3E426239-B4B9-4EE1-9E35-E2B3F1ED3C4B}" dt="2021-10-28T17:05:34.964" v="2009" actId="12789"/>
          <ac:cxnSpMkLst>
            <pc:docMk/>
            <pc:sldMk cId="535214729" sldId="620"/>
            <ac:cxnSpMk id="38" creationId="{2A98D59F-2EAF-43E8-A57B-7B22504543BB}"/>
          </ac:cxnSpMkLst>
        </pc:cxnChg>
        <pc:cxnChg chg="add del mod">
          <ac:chgData name="Peña Lopez, Ismael" userId="0708b87f-5fa7-4e8f-9fbe-69b73a04a463" providerId="ADAL" clId="{3E426239-B4B9-4EE1-9E35-E2B3F1ED3C4B}" dt="2021-10-28T16:49:17.514" v="1476" actId="478"/>
          <ac:cxnSpMkLst>
            <pc:docMk/>
            <pc:sldMk cId="535214729" sldId="620"/>
            <ac:cxnSpMk id="43" creationId="{BDAAD226-8126-48CB-A608-253444E04E68}"/>
          </ac:cxnSpMkLst>
        </pc:cxnChg>
        <pc:cxnChg chg="add del mod">
          <ac:chgData name="Peña Lopez, Ismael" userId="0708b87f-5fa7-4e8f-9fbe-69b73a04a463" providerId="ADAL" clId="{3E426239-B4B9-4EE1-9E35-E2B3F1ED3C4B}" dt="2021-10-28T17:28:31.384" v="2432" actId="14100"/>
          <ac:cxnSpMkLst>
            <pc:docMk/>
            <pc:sldMk cId="535214729" sldId="620"/>
            <ac:cxnSpMk id="46" creationId="{498FE317-CFE4-4960-AD6D-5E36ED4041D3}"/>
          </ac:cxnSpMkLst>
        </pc:cxnChg>
        <pc:cxnChg chg="add del mod">
          <ac:chgData name="Peña Lopez, Ismael" userId="0708b87f-5fa7-4e8f-9fbe-69b73a04a463" providerId="ADAL" clId="{3E426239-B4B9-4EE1-9E35-E2B3F1ED3C4B}" dt="2021-10-28T16:49:49.438" v="1500" actId="478"/>
          <ac:cxnSpMkLst>
            <pc:docMk/>
            <pc:sldMk cId="535214729" sldId="620"/>
            <ac:cxnSpMk id="47" creationId="{2BAFE76F-D836-4284-AFF1-B514934115D5}"/>
          </ac:cxnSpMkLst>
        </pc:cxnChg>
        <pc:cxnChg chg="add mod topLvl">
          <ac:chgData name="Peña Lopez, Ismael" userId="0708b87f-5fa7-4e8f-9fbe-69b73a04a463" providerId="ADAL" clId="{3E426239-B4B9-4EE1-9E35-E2B3F1ED3C4B}" dt="2021-10-28T17:13:17.677" v="2142" actId="165"/>
          <ac:cxnSpMkLst>
            <pc:docMk/>
            <pc:sldMk cId="535214729" sldId="620"/>
            <ac:cxnSpMk id="66" creationId="{7BB2927C-B7F4-4763-8660-34AE645B9972}"/>
          </ac:cxnSpMkLst>
        </pc:cxnChg>
        <pc:cxnChg chg="add mod topLvl">
          <ac:chgData name="Peña Lopez, Ismael" userId="0708b87f-5fa7-4e8f-9fbe-69b73a04a463" providerId="ADAL" clId="{3E426239-B4B9-4EE1-9E35-E2B3F1ED3C4B}" dt="2021-10-28T17:13:17.677" v="2142" actId="165"/>
          <ac:cxnSpMkLst>
            <pc:docMk/>
            <pc:sldMk cId="535214729" sldId="620"/>
            <ac:cxnSpMk id="69" creationId="{E3265F22-A2A3-4A3D-91F2-0FAC9E51BD10}"/>
          </ac:cxnSpMkLst>
        </pc:cxnChg>
        <pc:cxnChg chg="add mod topLvl">
          <ac:chgData name="Peña Lopez, Ismael" userId="0708b87f-5fa7-4e8f-9fbe-69b73a04a463" providerId="ADAL" clId="{3E426239-B4B9-4EE1-9E35-E2B3F1ED3C4B}" dt="2021-10-28T17:13:17.677" v="2142" actId="165"/>
          <ac:cxnSpMkLst>
            <pc:docMk/>
            <pc:sldMk cId="535214729" sldId="620"/>
            <ac:cxnSpMk id="75" creationId="{CF61295D-4A53-4D2D-A4CF-5F877C0A98FC}"/>
          </ac:cxnSpMkLst>
        </pc:cxnChg>
        <pc:cxnChg chg="add mod topLvl">
          <ac:chgData name="Peña Lopez, Ismael" userId="0708b87f-5fa7-4e8f-9fbe-69b73a04a463" providerId="ADAL" clId="{3E426239-B4B9-4EE1-9E35-E2B3F1ED3C4B}" dt="2021-10-28T17:13:17.677" v="2142" actId="165"/>
          <ac:cxnSpMkLst>
            <pc:docMk/>
            <pc:sldMk cId="535214729" sldId="620"/>
            <ac:cxnSpMk id="76" creationId="{5335848F-C299-4AAA-B92D-710059FD1887}"/>
          </ac:cxnSpMkLst>
        </pc:cxnChg>
        <pc:cxnChg chg="add mod">
          <ac:chgData name="Peña Lopez, Ismael" userId="0708b87f-5fa7-4e8f-9fbe-69b73a04a463" providerId="ADAL" clId="{3E426239-B4B9-4EE1-9E35-E2B3F1ED3C4B}" dt="2021-10-28T17:05:40.665" v="2010" actId="14100"/>
          <ac:cxnSpMkLst>
            <pc:docMk/>
            <pc:sldMk cId="535214729" sldId="620"/>
            <ac:cxnSpMk id="78" creationId="{BBD24CF3-2994-4F1D-8030-30FBB4BD09B1}"/>
          </ac:cxnSpMkLst>
        </pc:cxnChg>
        <pc:cxnChg chg="add mod">
          <ac:chgData name="Peña Lopez, Ismael" userId="0708b87f-5fa7-4e8f-9fbe-69b73a04a463" providerId="ADAL" clId="{3E426239-B4B9-4EE1-9E35-E2B3F1ED3C4B}" dt="2021-10-28T17:28:28.991" v="2431" actId="14100"/>
          <ac:cxnSpMkLst>
            <pc:docMk/>
            <pc:sldMk cId="535214729" sldId="620"/>
            <ac:cxnSpMk id="82" creationId="{B2B4B5BF-59B8-4EFE-AA4C-C51A527B9650}"/>
          </ac:cxnSpMkLst>
        </pc:cxnChg>
        <pc:cxnChg chg="add mod">
          <ac:chgData name="Peña Lopez, Ismael" userId="0708b87f-5fa7-4e8f-9fbe-69b73a04a463" providerId="ADAL" clId="{3E426239-B4B9-4EE1-9E35-E2B3F1ED3C4B}" dt="2021-10-28T17:19:04.574" v="2309" actId="555"/>
          <ac:cxnSpMkLst>
            <pc:docMk/>
            <pc:sldMk cId="535214729" sldId="620"/>
            <ac:cxnSpMk id="108" creationId="{67E1B62C-963E-4467-987F-18BAFB87D3B3}"/>
          </ac:cxnSpMkLst>
        </pc:cxnChg>
        <pc:cxnChg chg="add mod">
          <ac:chgData name="Peña Lopez, Ismael" userId="0708b87f-5fa7-4e8f-9fbe-69b73a04a463" providerId="ADAL" clId="{3E426239-B4B9-4EE1-9E35-E2B3F1ED3C4B}" dt="2021-10-28T18:19:26.534" v="2892" actId="692"/>
          <ac:cxnSpMkLst>
            <pc:docMk/>
            <pc:sldMk cId="535214729" sldId="620"/>
            <ac:cxnSpMk id="125" creationId="{9C94BCAD-2BB0-426D-A130-91207A015BF0}"/>
          </ac:cxnSpMkLst>
        </pc:cxnChg>
        <pc:cxnChg chg="add mod">
          <ac:chgData name="Peña Lopez, Ismael" userId="0708b87f-5fa7-4e8f-9fbe-69b73a04a463" providerId="ADAL" clId="{3E426239-B4B9-4EE1-9E35-E2B3F1ED3C4B}" dt="2021-10-28T18:19:39.092" v="2896" actId="692"/>
          <ac:cxnSpMkLst>
            <pc:docMk/>
            <pc:sldMk cId="535214729" sldId="620"/>
            <ac:cxnSpMk id="129" creationId="{408CBA26-DA54-4D35-BF48-B9462C22E4E4}"/>
          </ac:cxnSpMkLst>
        </pc:cxnChg>
        <pc:cxnChg chg="add mod ord">
          <ac:chgData name="Peña Lopez, Ismael" userId="0708b87f-5fa7-4e8f-9fbe-69b73a04a463" providerId="ADAL" clId="{3E426239-B4B9-4EE1-9E35-E2B3F1ED3C4B}" dt="2021-10-28T18:19:34.121" v="2894" actId="692"/>
          <ac:cxnSpMkLst>
            <pc:docMk/>
            <pc:sldMk cId="535214729" sldId="620"/>
            <ac:cxnSpMk id="134" creationId="{345E598D-922F-4952-B64C-7075D31263B3}"/>
          </ac:cxnSpMkLst>
        </pc:cxnChg>
        <pc:cxnChg chg="add mod">
          <ac:chgData name="Peña Lopez, Ismael" userId="0708b87f-5fa7-4e8f-9fbe-69b73a04a463" providerId="ADAL" clId="{3E426239-B4B9-4EE1-9E35-E2B3F1ED3C4B}" dt="2021-10-28T18:19:50.467" v="2898" actId="692"/>
          <ac:cxnSpMkLst>
            <pc:docMk/>
            <pc:sldMk cId="535214729" sldId="620"/>
            <ac:cxnSpMk id="139" creationId="{46C13C4D-F010-4636-B2C3-824952873BD6}"/>
          </ac:cxnSpMkLst>
        </pc:cxnChg>
        <pc:cxnChg chg="add mod">
          <ac:chgData name="Peña Lopez, Ismael" userId="0708b87f-5fa7-4e8f-9fbe-69b73a04a463" providerId="ADAL" clId="{3E426239-B4B9-4EE1-9E35-E2B3F1ED3C4B}" dt="2021-10-28T17:18:48.405" v="2307" actId="555"/>
          <ac:cxnSpMkLst>
            <pc:docMk/>
            <pc:sldMk cId="535214729" sldId="620"/>
            <ac:cxnSpMk id="143" creationId="{6811D5FF-0EB8-4191-957F-377365B3BAC8}"/>
          </ac:cxnSpMkLst>
        </pc:cxnChg>
        <pc:cxnChg chg="add mod">
          <ac:chgData name="Peña Lopez, Ismael" userId="0708b87f-5fa7-4e8f-9fbe-69b73a04a463" providerId="ADAL" clId="{3E426239-B4B9-4EE1-9E35-E2B3F1ED3C4B}" dt="2021-10-28T17:17:55.276" v="2287" actId="555"/>
          <ac:cxnSpMkLst>
            <pc:docMk/>
            <pc:sldMk cId="535214729" sldId="620"/>
            <ac:cxnSpMk id="146" creationId="{80F2E4D6-07EC-45DB-9E08-13EE5090D0CA}"/>
          </ac:cxnSpMkLst>
        </pc:cxnChg>
        <pc:cxnChg chg="add del mod">
          <ac:chgData name="Peña Lopez, Ismael" userId="0708b87f-5fa7-4e8f-9fbe-69b73a04a463" providerId="ADAL" clId="{3E426239-B4B9-4EE1-9E35-E2B3F1ED3C4B}" dt="2021-10-28T17:26:18.361" v="2402" actId="478"/>
          <ac:cxnSpMkLst>
            <pc:docMk/>
            <pc:sldMk cId="535214729" sldId="620"/>
            <ac:cxnSpMk id="149" creationId="{BC969586-A3F5-4D86-A898-6E7EBD44E030}"/>
          </ac:cxnSpMkLst>
        </pc:cxnChg>
        <pc:cxnChg chg="add mod">
          <ac:chgData name="Peña Lopez, Ismael" userId="0708b87f-5fa7-4e8f-9fbe-69b73a04a463" providerId="ADAL" clId="{3E426239-B4B9-4EE1-9E35-E2B3F1ED3C4B}" dt="2021-10-28T17:18:29.491" v="2306" actId="553"/>
          <ac:cxnSpMkLst>
            <pc:docMk/>
            <pc:sldMk cId="535214729" sldId="620"/>
            <ac:cxnSpMk id="158" creationId="{515947CE-3B16-4012-940C-9B9FD90E7BBC}"/>
          </ac:cxnSpMkLst>
        </pc:cxnChg>
        <pc:cxnChg chg="add mod">
          <ac:chgData name="Peña Lopez, Ismael" userId="0708b87f-5fa7-4e8f-9fbe-69b73a04a463" providerId="ADAL" clId="{3E426239-B4B9-4EE1-9E35-E2B3F1ED3C4B}" dt="2021-10-28T17:20:37.258" v="2319" actId="208"/>
          <ac:cxnSpMkLst>
            <pc:docMk/>
            <pc:sldMk cId="535214729" sldId="620"/>
            <ac:cxnSpMk id="161" creationId="{3F57A67A-7DFB-4B0D-9F9F-75431035979D}"/>
          </ac:cxnSpMkLst>
        </pc:cxnChg>
        <pc:cxnChg chg="add mod">
          <ac:chgData name="Peña Lopez, Ismael" userId="0708b87f-5fa7-4e8f-9fbe-69b73a04a463" providerId="ADAL" clId="{3E426239-B4B9-4EE1-9E35-E2B3F1ED3C4B}" dt="2021-10-28T17:20:37.258" v="2319" actId="208"/>
          <ac:cxnSpMkLst>
            <pc:docMk/>
            <pc:sldMk cId="535214729" sldId="620"/>
            <ac:cxnSpMk id="164" creationId="{72EF4CE3-6291-4CE0-BEBB-EC73A2C24A19}"/>
          </ac:cxnSpMkLst>
        </pc:cxnChg>
        <pc:cxnChg chg="add mod">
          <ac:chgData name="Peña Lopez, Ismael" userId="0708b87f-5fa7-4e8f-9fbe-69b73a04a463" providerId="ADAL" clId="{3E426239-B4B9-4EE1-9E35-E2B3F1ED3C4B}" dt="2021-10-28T17:20:37.258" v="2319" actId="208"/>
          <ac:cxnSpMkLst>
            <pc:docMk/>
            <pc:sldMk cId="535214729" sldId="620"/>
            <ac:cxnSpMk id="167" creationId="{1CCAF0C1-B11D-48F5-9305-574609BF50B9}"/>
          </ac:cxnSpMkLst>
        </pc:cxnChg>
        <pc:cxnChg chg="add mod">
          <ac:chgData name="Peña Lopez, Ismael" userId="0708b87f-5fa7-4e8f-9fbe-69b73a04a463" providerId="ADAL" clId="{3E426239-B4B9-4EE1-9E35-E2B3F1ED3C4B}" dt="2021-10-28T17:22:34.216" v="2370" actId="14100"/>
          <ac:cxnSpMkLst>
            <pc:docMk/>
            <pc:sldMk cId="535214729" sldId="620"/>
            <ac:cxnSpMk id="171" creationId="{8CE7CF51-5CCD-4995-8B0F-E1C61A9D4188}"/>
          </ac:cxnSpMkLst>
        </pc:cxnChg>
        <pc:cxnChg chg="add mod">
          <ac:chgData name="Peña Lopez, Ismael" userId="0708b87f-5fa7-4e8f-9fbe-69b73a04a463" providerId="ADAL" clId="{3E426239-B4B9-4EE1-9E35-E2B3F1ED3C4B}" dt="2021-10-28T17:22:51.232" v="2374" actId="14100"/>
          <ac:cxnSpMkLst>
            <pc:docMk/>
            <pc:sldMk cId="535214729" sldId="620"/>
            <ac:cxnSpMk id="174" creationId="{19464644-F971-44DB-95D4-61C950B4FAB7}"/>
          </ac:cxnSpMkLst>
        </pc:cxnChg>
        <pc:cxnChg chg="add mod">
          <ac:chgData name="Peña Lopez, Ismael" userId="0708b87f-5fa7-4e8f-9fbe-69b73a04a463" providerId="ADAL" clId="{3E426239-B4B9-4EE1-9E35-E2B3F1ED3C4B}" dt="2021-10-28T17:26:24.376" v="2404" actId="14100"/>
          <ac:cxnSpMkLst>
            <pc:docMk/>
            <pc:sldMk cId="535214729" sldId="620"/>
            <ac:cxnSpMk id="178" creationId="{A556045C-FB6D-4926-94F8-7605A3B8E7F5}"/>
          </ac:cxnSpMkLst>
        </pc:cxnChg>
        <pc:cxnChg chg="add mod">
          <ac:chgData name="Peña Lopez, Ismael" userId="0708b87f-5fa7-4e8f-9fbe-69b73a04a463" providerId="ADAL" clId="{3E426239-B4B9-4EE1-9E35-E2B3F1ED3C4B}" dt="2021-10-28T17:26:39.333" v="2406" actId="692"/>
          <ac:cxnSpMkLst>
            <pc:docMk/>
            <pc:sldMk cId="535214729" sldId="620"/>
            <ac:cxnSpMk id="183" creationId="{FA541A9E-E22D-4315-AEAE-85E9445D5086}"/>
          </ac:cxnSpMkLst>
        </pc:cxnChg>
        <pc:cxnChg chg="add mod">
          <ac:chgData name="Peña Lopez, Ismael" userId="0708b87f-5fa7-4e8f-9fbe-69b73a04a463" providerId="ADAL" clId="{3E426239-B4B9-4EE1-9E35-E2B3F1ED3C4B}" dt="2021-10-28T17:26:34.058" v="2405" actId="692"/>
          <ac:cxnSpMkLst>
            <pc:docMk/>
            <pc:sldMk cId="535214729" sldId="620"/>
            <ac:cxnSpMk id="186" creationId="{26D725EE-3D04-47D8-A7E1-4C6C4F0C2650}"/>
          </ac:cxnSpMkLst>
        </pc:cxnChg>
        <pc:cxnChg chg="add mod">
          <ac:chgData name="Peña Lopez, Ismael" userId="0708b87f-5fa7-4e8f-9fbe-69b73a04a463" providerId="ADAL" clId="{3E426239-B4B9-4EE1-9E35-E2B3F1ED3C4B}" dt="2021-10-28T17:26:57.544" v="2409" actId="14100"/>
          <ac:cxnSpMkLst>
            <pc:docMk/>
            <pc:sldMk cId="535214729" sldId="620"/>
            <ac:cxnSpMk id="191" creationId="{A38A5C88-AA9A-40C0-A0E7-901771BA07AD}"/>
          </ac:cxnSpMkLst>
        </pc:cxnChg>
      </pc:sldChg>
      <pc:sldChg chg="delSp modSp add mod">
        <pc:chgData name="Peña Lopez, Ismael" userId="0708b87f-5fa7-4e8f-9fbe-69b73a04a463" providerId="ADAL" clId="{3E426239-B4B9-4EE1-9E35-E2B3F1ED3C4B}" dt="2021-10-28T16:00:07.591" v="765"/>
        <pc:sldMkLst>
          <pc:docMk/>
          <pc:sldMk cId="1018493216" sldId="621"/>
        </pc:sldMkLst>
        <pc:spChg chg="mod">
          <ac:chgData name="Peña Lopez, Ismael" userId="0708b87f-5fa7-4e8f-9fbe-69b73a04a463" providerId="ADAL" clId="{3E426239-B4B9-4EE1-9E35-E2B3F1ED3C4B}" dt="2021-10-28T13:42:03.022" v="558" actId="20577"/>
          <ac:spMkLst>
            <pc:docMk/>
            <pc:sldMk cId="1018493216" sldId="621"/>
            <ac:spMk id="2" creationId="{36C4008D-9147-4E2D-ADFC-C5B382C55329}"/>
          </ac:spMkLst>
        </pc:spChg>
        <pc:spChg chg="mod">
          <ac:chgData name="Peña Lopez, Ismael" userId="0708b87f-5fa7-4e8f-9fbe-69b73a04a463" providerId="ADAL" clId="{3E426239-B4B9-4EE1-9E35-E2B3F1ED3C4B}" dt="2021-10-28T13:33:46.159" v="522" actId="1035"/>
          <ac:spMkLst>
            <pc:docMk/>
            <pc:sldMk cId="1018493216" sldId="621"/>
            <ac:spMk id="3" creationId="{3EFD2828-8E0B-4133-8C1A-4418A9C8473D}"/>
          </ac:spMkLst>
        </pc:spChg>
        <pc:spChg chg="del">
          <ac:chgData name="Peña Lopez, Ismael" userId="0708b87f-5fa7-4e8f-9fbe-69b73a04a463" providerId="ADAL" clId="{3E426239-B4B9-4EE1-9E35-E2B3F1ED3C4B}" dt="2021-10-28T13:40:26.221" v="535" actId="478"/>
          <ac:spMkLst>
            <pc:docMk/>
            <pc:sldMk cId="1018493216" sldId="621"/>
            <ac:spMk id="56" creationId="{3ACC3E7F-C9AE-4EBA-95C1-B398799179EC}"/>
          </ac:spMkLst>
        </pc:spChg>
        <pc:spChg chg="del">
          <ac:chgData name="Peña Lopez, Ismael" userId="0708b87f-5fa7-4e8f-9fbe-69b73a04a463" providerId="ADAL" clId="{3E426239-B4B9-4EE1-9E35-E2B3F1ED3C4B}" dt="2021-10-28T13:40:26.221" v="535" actId="478"/>
          <ac:spMkLst>
            <pc:docMk/>
            <pc:sldMk cId="1018493216" sldId="621"/>
            <ac:spMk id="57" creationId="{3ACC3E7F-C9AE-4EBA-95C1-B398799179EC}"/>
          </ac:spMkLst>
        </pc:spChg>
        <pc:spChg chg="mod">
          <ac:chgData name="Peña Lopez, Ismael" userId="0708b87f-5fa7-4e8f-9fbe-69b73a04a463" providerId="ADAL" clId="{3E426239-B4B9-4EE1-9E35-E2B3F1ED3C4B}" dt="2021-10-28T13:33:46.159" v="522" actId="1035"/>
          <ac:spMkLst>
            <pc:docMk/>
            <pc:sldMk cId="1018493216" sldId="621"/>
            <ac:spMk id="61" creationId="{B8652726-5C5F-46B3-B968-7260389CA4D8}"/>
          </ac:spMkLst>
        </pc:spChg>
        <pc:spChg chg="mod">
          <ac:chgData name="Peña Lopez, Ismael" userId="0708b87f-5fa7-4e8f-9fbe-69b73a04a463" providerId="ADAL" clId="{3E426239-B4B9-4EE1-9E35-E2B3F1ED3C4B}" dt="2021-10-28T13:33:46.159" v="522" actId="1035"/>
          <ac:spMkLst>
            <pc:docMk/>
            <pc:sldMk cId="1018493216" sldId="621"/>
            <ac:spMk id="64" creationId="{91C7BF2F-05BE-4674-9A2E-07D6B0D00919}"/>
          </ac:spMkLst>
        </pc:spChg>
        <pc:spChg chg="mod">
          <ac:chgData name="Peña Lopez, Ismael" userId="0708b87f-5fa7-4e8f-9fbe-69b73a04a463" providerId="ADAL" clId="{3E426239-B4B9-4EE1-9E35-E2B3F1ED3C4B}" dt="2021-10-28T13:33:46.159" v="522" actId="1035"/>
          <ac:spMkLst>
            <pc:docMk/>
            <pc:sldMk cId="1018493216" sldId="621"/>
            <ac:spMk id="67" creationId="{EB873A00-ABBD-42E3-A5B9-69B02FFF1104}"/>
          </ac:spMkLst>
        </pc:spChg>
        <pc:spChg chg="mod">
          <ac:chgData name="Peña Lopez, Ismael" userId="0708b87f-5fa7-4e8f-9fbe-69b73a04a463" providerId="ADAL" clId="{3E426239-B4B9-4EE1-9E35-E2B3F1ED3C4B}" dt="2021-10-28T16:00:07.591" v="765"/>
          <ac:spMkLst>
            <pc:docMk/>
            <pc:sldMk cId="1018493216" sldId="621"/>
            <ac:spMk id="68" creationId="{6069C458-064D-45A6-A873-C8054DBBEB27}"/>
          </ac:spMkLst>
        </pc:spChg>
        <pc:spChg chg="mod">
          <ac:chgData name="Peña Lopez, Ismael" userId="0708b87f-5fa7-4e8f-9fbe-69b73a04a463" providerId="ADAL" clId="{3E426239-B4B9-4EE1-9E35-E2B3F1ED3C4B}" dt="2021-10-28T13:33:50.126" v="525" actId="1035"/>
          <ac:spMkLst>
            <pc:docMk/>
            <pc:sldMk cId="1018493216" sldId="621"/>
            <ac:spMk id="70" creationId="{F5D56829-8420-4639-853D-CE54266555D4}"/>
          </ac:spMkLst>
        </pc:spChg>
        <pc:spChg chg="mod">
          <ac:chgData name="Peña Lopez, Ismael" userId="0708b87f-5fa7-4e8f-9fbe-69b73a04a463" providerId="ADAL" clId="{3E426239-B4B9-4EE1-9E35-E2B3F1ED3C4B}" dt="2021-10-28T13:43:46.355" v="582" actId="108"/>
          <ac:spMkLst>
            <pc:docMk/>
            <pc:sldMk cId="1018493216" sldId="621"/>
            <ac:spMk id="71" creationId="{C3B48478-85B3-4498-B28B-239E809D2648}"/>
          </ac:spMkLst>
        </pc:spChg>
        <pc:spChg chg="mod">
          <ac:chgData name="Peña Lopez, Ismael" userId="0708b87f-5fa7-4e8f-9fbe-69b73a04a463" providerId="ADAL" clId="{3E426239-B4B9-4EE1-9E35-E2B3F1ED3C4B}" dt="2021-10-28T13:34:07.838" v="534" actId="14100"/>
          <ac:spMkLst>
            <pc:docMk/>
            <pc:sldMk cId="1018493216" sldId="621"/>
            <ac:spMk id="72" creationId="{AD89F788-1537-4013-8CE5-C25BB0F809F4}"/>
          </ac:spMkLst>
        </pc:spChg>
        <pc:spChg chg="mod">
          <ac:chgData name="Peña Lopez, Ismael" userId="0708b87f-5fa7-4e8f-9fbe-69b73a04a463" providerId="ADAL" clId="{3E426239-B4B9-4EE1-9E35-E2B3F1ED3C4B}" dt="2021-10-28T13:33:57.934" v="532" actId="1035"/>
          <ac:spMkLst>
            <pc:docMk/>
            <pc:sldMk cId="1018493216" sldId="621"/>
            <ac:spMk id="73" creationId="{B00B3EBB-46D2-42DA-8CEA-B42EB697DA8A}"/>
          </ac:spMkLst>
        </pc:spChg>
        <pc:spChg chg="mod">
          <ac:chgData name="Peña Lopez, Ismael" userId="0708b87f-5fa7-4e8f-9fbe-69b73a04a463" providerId="ADAL" clId="{3E426239-B4B9-4EE1-9E35-E2B3F1ED3C4B}" dt="2021-10-28T13:33:57.934" v="532" actId="1035"/>
          <ac:spMkLst>
            <pc:docMk/>
            <pc:sldMk cId="1018493216" sldId="621"/>
            <ac:spMk id="74" creationId="{684DF363-5098-49A6-B50F-D2D66CC94D78}"/>
          </ac:spMkLst>
        </pc:spChg>
        <pc:spChg chg="mod">
          <ac:chgData name="Peña Lopez, Ismael" userId="0708b87f-5fa7-4e8f-9fbe-69b73a04a463" providerId="ADAL" clId="{3E426239-B4B9-4EE1-9E35-E2B3F1ED3C4B}" dt="2021-10-28T13:48:14.735" v="729" actId="20577"/>
          <ac:spMkLst>
            <pc:docMk/>
            <pc:sldMk cId="1018493216" sldId="621"/>
            <ac:spMk id="12290" creationId="{7DB95E43-95AD-457F-AE17-170035F3CFB2}"/>
          </ac:spMkLst>
        </pc:spChg>
        <pc:spChg chg="del">
          <ac:chgData name="Peña Lopez, Ismael" userId="0708b87f-5fa7-4e8f-9fbe-69b73a04a463" providerId="ADAL" clId="{3E426239-B4B9-4EE1-9E35-E2B3F1ED3C4B}" dt="2021-10-28T13:40:26.221" v="535" actId="478"/>
          <ac:spMkLst>
            <pc:docMk/>
            <pc:sldMk cId="1018493216" sldId="621"/>
            <ac:spMk id="12305" creationId="{8F721969-1F3D-4BA2-8DB8-CEBD2B5429C1}"/>
          </ac:spMkLst>
        </pc:spChg>
      </pc:sldChg>
      <pc:sldChg chg="delSp modSp add mod">
        <pc:chgData name="Peña Lopez, Ismael" userId="0708b87f-5fa7-4e8f-9fbe-69b73a04a463" providerId="ADAL" clId="{3E426239-B4B9-4EE1-9E35-E2B3F1ED3C4B}" dt="2021-10-28T17:29:21.447" v="2434" actId="478"/>
        <pc:sldMkLst>
          <pc:docMk/>
          <pc:sldMk cId="2166350307" sldId="622"/>
        </pc:sldMkLst>
        <pc:spChg chg="del">
          <ac:chgData name="Peña Lopez, Ismael" userId="0708b87f-5fa7-4e8f-9fbe-69b73a04a463" providerId="ADAL" clId="{3E426239-B4B9-4EE1-9E35-E2B3F1ED3C4B}" dt="2021-10-28T17:29:21.447" v="2434" actId="478"/>
          <ac:spMkLst>
            <pc:docMk/>
            <pc:sldMk cId="2166350307" sldId="622"/>
            <ac:spMk id="56" creationId="{3ACC3E7F-C9AE-4EBA-95C1-B398799179EC}"/>
          </ac:spMkLst>
        </pc:spChg>
        <pc:spChg chg="del">
          <ac:chgData name="Peña Lopez, Ismael" userId="0708b87f-5fa7-4e8f-9fbe-69b73a04a463" providerId="ADAL" clId="{3E426239-B4B9-4EE1-9E35-E2B3F1ED3C4B}" dt="2021-10-28T17:29:21.447" v="2434" actId="478"/>
          <ac:spMkLst>
            <pc:docMk/>
            <pc:sldMk cId="2166350307" sldId="622"/>
            <ac:spMk id="57" creationId="{3ACC3E7F-C9AE-4EBA-95C1-B398799179EC}"/>
          </ac:spMkLst>
        </pc:spChg>
        <pc:spChg chg="mod">
          <ac:chgData name="Peña Lopez, Ismael" userId="0708b87f-5fa7-4e8f-9fbe-69b73a04a463" providerId="ADAL" clId="{3E426239-B4B9-4EE1-9E35-E2B3F1ED3C4B}" dt="2021-10-28T16:00:04.954" v="764"/>
          <ac:spMkLst>
            <pc:docMk/>
            <pc:sldMk cId="2166350307" sldId="622"/>
            <ac:spMk id="68" creationId="{6069C458-064D-45A6-A873-C8054DBBEB27}"/>
          </ac:spMkLst>
        </pc:spChg>
        <pc:spChg chg="mod">
          <ac:chgData name="Peña Lopez, Ismael" userId="0708b87f-5fa7-4e8f-9fbe-69b73a04a463" providerId="ADAL" clId="{3E426239-B4B9-4EE1-9E35-E2B3F1ED3C4B}" dt="2021-10-28T13:46:57.342" v="621" actId="207"/>
          <ac:spMkLst>
            <pc:docMk/>
            <pc:sldMk cId="2166350307" sldId="622"/>
            <ac:spMk id="71" creationId="{C3B48478-85B3-4498-B28B-239E809D2648}"/>
          </ac:spMkLst>
        </pc:spChg>
        <pc:spChg chg="mod">
          <ac:chgData name="Peña Lopez, Ismael" userId="0708b87f-5fa7-4e8f-9fbe-69b73a04a463" providerId="ADAL" clId="{3E426239-B4B9-4EE1-9E35-E2B3F1ED3C4B}" dt="2021-10-28T13:46:57.342" v="621" actId="207"/>
          <ac:spMkLst>
            <pc:docMk/>
            <pc:sldMk cId="2166350307" sldId="622"/>
            <ac:spMk id="72" creationId="{AD89F788-1537-4013-8CE5-C25BB0F809F4}"/>
          </ac:spMkLst>
        </pc:spChg>
        <pc:spChg chg="mod">
          <ac:chgData name="Peña Lopez, Ismael" userId="0708b87f-5fa7-4e8f-9fbe-69b73a04a463" providerId="ADAL" clId="{3E426239-B4B9-4EE1-9E35-E2B3F1ED3C4B}" dt="2021-10-28T13:47:50.829" v="688" actId="20577"/>
          <ac:spMkLst>
            <pc:docMk/>
            <pc:sldMk cId="2166350307" sldId="622"/>
            <ac:spMk id="12290" creationId="{7DB95E43-95AD-457F-AE17-170035F3CFB2}"/>
          </ac:spMkLst>
        </pc:spChg>
        <pc:spChg chg="del">
          <ac:chgData name="Peña Lopez, Ismael" userId="0708b87f-5fa7-4e8f-9fbe-69b73a04a463" providerId="ADAL" clId="{3E426239-B4B9-4EE1-9E35-E2B3F1ED3C4B}" dt="2021-10-28T17:29:21.447" v="2434" actId="478"/>
          <ac:spMkLst>
            <pc:docMk/>
            <pc:sldMk cId="2166350307" sldId="622"/>
            <ac:spMk id="12305" creationId="{8F721969-1F3D-4BA2-8DB8-CEBD2B5429C1}"/>
          </ac:spMkLst>
        </pc:spChg>
      </pc:sldChg>
      <pc:sldChg chg="addSp delSp modSp add mod">
        <pc:chgData name="Peña Lopez, Ismael" userId="0708b87f-5fa7-4e8f-9fbe-69b73a04a463" providerId="ADAL" clId="{3E426239-B4B9-4EE1-9E35-E2B3F1ED3C4B}" dt="2021-10-28T17:50:56.648" v="2839" actId="1036"/>
        <pc:sldMkLst>
          <pc:docMk/>
          <pc:sldMk cId="3642198124" sldId="623"/>
        </pc:sldMkLst>
        <pc:spChg chg="mod ord">
          <ac:chgData name="Peña Lopez, Ismael" userId="0708b87f-5fa7-4e8f-9fbe-69b73a04a463" providerId="ADAL" clId="{3E426239-B4B9-4EE1-9E35-E2B3F1ED3C4B}" dt="2021-10-28T17:50:56.648" v="2839" actId="1036"/>
          <ac:spMkLst>
            <pc:docMk/>
            <pc:sldMk cId="3642198124" sldId="623"/>
            <ac:spMk id="2" creationId="{36C4008D-9147-4E2D-ADFC-C5B382C55329}"/>
          </ac:spMkLst>
        </pc:spChg>
        <pc:spChg chg="del mod ord">
          <ac:chgData name="Peña Lopez, Ismael" userId="0708b87f-5fa7-4e8f-9fbe-69b73a04a463" providerId="ADAL" clId="{3E426239-B4B9-4EE1-9E35-E2B3F1ED3C4B}" dt="2021-10-28T17:44:24.069" v="2660" actId="478"/>
          <ac:spMkLst>
            <pc:docMk/>
            <pc:sldMk cId="3642198124" sldId="623"/>
            <ac:spMk id="3" creationId="{3EFD2828-8E0B-4133-8C1A-4418A9C8473D}"/>
          </ac:spMkLst>
        </pc:spChg>
        <pc:spChg chg="add mod">
          <ac:chgData name="Peña Lopez, Ismael" userId="0708b87f-5fa7-4e8f-9fbe-69b73a04a463" providerId="ADAL" clId="{3E426239-B4B9-4EE1-9E35-E2B3F1ED3C4B}" dt="2021-10-28T17:38:55.987" v="2589" actId="554"/>
          <ac:spMkLst>
            <pc:docMk/>
            <pc:sldMk cId="3642198124" sldId="623"/>
            <ac:spMk id="19" creationId="{AC2023CC-3AC3-440A-AF24-6DD26405DFB7}"/>
          </ac:spMkLst>
        </pc:spChg>
        <pc:spChg chg="add mod">
          <ac:chgData name="Peña Lopez, Ismael" userId="0708b87f-5fa7-4e8f-9fbe-69b73a04a463" providerId="ADAL" clId="{3E426239-B4B9-4EE1-9E35-E2B3F1ED3C4B}" dt="2021-10-28T17:38:55.987" v="2589" actId="554"/>
          <ac:spMkLst>
            <pc:docMk/>
            <pc:sldMk cId="3642198124" sldId="623"/>
            <ac:spMk id="20" creationId="{B0F2B74D-63C9-4F02-AFA6-7F68E4FD86E7}"/>
          </ac:spMkLst>
        </pc:spChg>
        <pc:spChg chg="add mod">
          <ac:chgData name="Peña Lopez, Ismael" userId="0708b87f-5fa7-4e8f-9fbe-69b73a04a463" providerId="ADAL" clId="{3E426239-B4B9-4EE1-9E35-E2B3F1ED3C4B}" dt="2021-10-28T17:47:34.199" v="2823" actId="207"/>
          <ac:spMkLst>
            <pc:docMk/>
            <pc:sldMk cId="3642198124" sldId="623"/>
            <ac:spMk id="21" creationId="{4F837C3F-646A-4DD3-82E9-53F6A4AE2194}"/>
          </ac:spMkLst>
        </pc:spChg>
        <pc:spChg chg="add mod">
          <ac:chgData name="Peña Lopez, Ismael" userId="0708b87f-5fa7-4e8f-9fbe-69b73a04a463" providerId="ADAL" clId="{3E426239-B4B9-4EE1-9E35-E2B3F1ED3C4B}" dt="2021-10-28T17:47:20.811" v="2820" actId="207"/>
          <ac:spMkLst>
            <pc:docMk/>
            <pc:sldMk cId="3642198124" sldId="623"/>
            <ac:spMk id="22" creationId="{59EE1B94-1253-4B8E-8905-C15E08DB439E}"/>
          </ac:spMkLst>
        </pc:spChg>
        <pc:spChg chg="add mod ord">
          <ac:chgData name="Peña Lopez, Ismael" userId="0708b87f-5fa7-4e8f-9fbe-69b73a04a463" providerId="ADAL" clId="{3E426239-B4B9-4EE1-9E35-E2B3F1ED3C4B}" dt="2021-10-28T17:47:53.425" v="2825" actId="167"/>
          <ac:spMkLst>
            <pc:docMk/>
            <pc:sldMk cId="3642198124" sldId="623"/>
            <ac:spMk id="23" creationId="{7576FD78-DA45-416B-BCFC-C6566CFFFAE2}"/>
          </ac:spMkLst>
        </pc:spChg>
        <pc:spChg chg="del">
          <ac:chgData name="Peña Lopez, Ismael" userId="0708b87f-5fa7-4e8f-9fbe-69b73a04a463" providerId="ADAL" clId="{3E426239-B4B9-4EE1-9E35-E2B3F1ED3C4B}" dt="2021-10-28T17:29:17.898" v="2433" actId="478"/>
          <ac:spMkLst>
            <pc:docMk/>
            <pc:sldMk cId="3642198124" sldId="623"/>
            <ac:spMk id="56" creationId="{3ACC3E7F-C9AE-4EBA-95C1-B398799179EC}"/>
          </ac:spMkLst>
        </pc:spChg>
        <pc:spChg chg="del">
          <ac:chgData name="Peña Lopez, Ismael" userId="0708b87f-5fa7-4e8f-9fbe-69b73a04a463" providerId="ADAL" clId="{3E426239-B4B9-4EE1-9E35-E2B3F1ED3C4B}" dt="2021-10-28T17:29:17.898" v="2433" actId="478"/>
          <ac:spMkLst>
            <pc:docMk/>
            <pc:sldMk cId="3642198124" sldId="623"/>
            <ac:spMk id="57" creationId="{3ACC3E7F-C9AE-4EBA-95C1-B398799179EC}"/>
          </ac:spMkLst>
        </pc:spChg>
        <pc:spChg chg="mod">
          <ac:chgData name="Peña Lopez, Ismael" userId="0708b87f-5fa7-4e8f-9fbe-69b73a04a463" providerId="ADAL" clId="{3E426239-B4B9-4EE1-9E35-E2B3F1ED3C4B}" dt="2021-10-28T17:50:56.648" v="2839" actId="1036"/>
          <ac:spMkLst>
            <pc:docMk/>
            <pc:sldMk cId="3642198124" sldId="623"/>
            <ac:spMk id="61" creationId="{B8652726-5C5F-46B3-B968-7260389CA4D8}"/>
          </ac:spMkLst>
        </pc:spChg>
        <pc:spChg chg="mod">
          <ac:chgData name="Peña Lopez, Ismael" userId="0708b87f-5fa7-4e8f-9fbe-69b73a04a463" providerId="ADAL" clId="{3E426239-B4B9-4EE1-9E35-E2B3F1ED3C4B}" dt="2021-10-28T17:50:56.648" v="2839" actId="1036"/>
          <ac:spMkLst>
            <pc:docMk/>
            <pc:sldMk cId="3642198124" sldId="623"/>
            <ac:spMk id="64" creationId="{91C7BF2F-05BE-4674-9A2E-07D6B0D00919}"/>
          </ac:spMkLst>
        </pc:spChg>
        <pc:spChg chg="mod">
          <ac:chgData name="Peña Lopez, Ismael" userId="0708b87f-5fa7-4e8f-9fbe-69b73a04a463" providerId="ADAL" clId="{3E426239-B4B9-4EE1-9E35-E2B3F1ED3C4B}" dt="2021-10-28T17:50:56.648" v="2839" actId="1036"/>
          <ac:spMkLst>
            <pc:docMk/>
            <pc:sldMk cId="3642198124" sldId="623"/>
            <ac:spMk id="67" creationId="{EB873A00-ABBD-42E3-A5B9-69B02FFF1104}"/>
          </ac:spMkLst>
        </pc:spChg>
        <pc:spChg chg="mod">
          <ac:chgData name="Peña Lopez, Ismael" userId="0708b87f-5fa7-4e8f-9fbe-69b73a04a463" providerId="ADAL" clId="{3E426239-B4B9-4EE1-9E35-E2B3F1ED3C4B}" dt="2021-10-28T17:50:56.648" v="2839" actId="1036"/>
          <ac:spMkLst>
            <pc:docMk/>
            <pc:sldMk cId="3642198124" sldId="623"/>
            <ac:spMk id="68" creationId="{6069C458-064D-45A6-A873-C8054DBBEB27}"/>
          </ac:spMkLst>
        </pc:spChg>
        <pc:spChg chg="mod ord">
          <ac:chgData name="Peña Lopez, Ismael" userId="0708b87f-5fa7-4e8f-9fbe-69b73a04a463" providerId="ADAL" clId="{3E426239-B4B9-4EE1-9E35-E2B3F1ED3C4B}" dt="2021-10-28T17:50:39.433" v="2837" actId="552"/>
          <ac:spMkLst>
            <pc:docMk/>
            <pc:sldMk cId="3642198124" sldId="623"/>
            <ac:spMk id="70" creationId="{F5D56829-8420-4639-853D-CE54266555D4}"/>
          </ac:spMkLst>
        </pc:spChg>
        <pc:spChg chg="mod ord">
          <ac:chgData name="Peña Lopez, Ismael" userId="0708b87f-5fa7-4e8f-9fbe-69b73a04a463" providerId="ADAL" clId="{3E426239-B4B9-4EE1-9E35-E2B3F1ED3C4B}" dt="2021-10-28T17:48:02.761" v="2826" actId="1037"/>
          <ac:spMkLst>
            <pc:docMk/>
            <pc:sldMk cId="3642198124" sldId="623"/>
            <ac:spMk id="71" creationId="{C3B48478-85B3-4498-B28B-239E809D2648}"/>
          </ac:spMkLst>
        </pc:spChg>
        <pc:spChg chg="del mod">
          <ac:chgData name="Peña Lopez, Ismael" userId="0708b87f-5fa7-4e8f-9fbe-69b73a04a463" providerId="ADAL" clId="{3E426239-B4B9-4EE1-9E35-E2B3F1ED3C4B}" dt="2021-10-28T17:46:26.855" v="2733" actId="478"/>
          <ac:spMkLst>
            <pc:docMk/>
            <pc:sldMk cId="3642198124" sldId="623"/>
            <ac:spMk id="72" creationId="{AD89F788-1537-4013-8CE5-C25BB0F809F4}"/>
          </ac:spMkLst>
        </pc:spChg>
        <pc:spChg chg="mod">
          <ac:chgData name="Peña Lopez, Ismael" userId="0708b87f-5fa7-4e8f-9fbe-69b73a04a463" providerId="ADAL" clId="{3E426239-B4B9-4EE1-9E35-E2B3F1ED3C4B}" dt="2021-10-28T17:50:45.241" v="2838" actId="552"/>
          <ac:spMkLst>
            <pc:docMk/>
            <pc:sldMk cId="3642198124" sldId="623"/>
            <ac:spMk id="73" creationId="{B00B3EBB-46D2-42DA-8CEA-B42EB697DA8A}"/>
          </ac:spMkLst>
        </pc:spChg>
        <pc:spChg chg="mod">
          <ac:chgData name="Peña Lopez, Ismael" userId="0708b87f-5fa7-4e8f-9fbe-69b73a04a463" providerId="ADAL" clId="{3E426239-B4B9-4EE1-9E35-E2B3F1ED3C4B}" dt="2021-10-28T17:50:45.241" v="2838" actId="552"/>
          <ac:spMkLst>
            <pc:docMk/>
            <pc:sldMk cId="3642198124" sldId="623"/>
            <ac:spMk id="74" creationId="{684DF363-5098-49A6-B50F-D2D66CC94D78}"/>
          </ac:spMkLst>
        </pc:spChg>
        <pc:spChg chg="mod">
          <ac:chgData name="Peña Lopez, Ismael" userId="0708b87f-5fa7-4e8f-9fbe-69b73a04a463" providerId="ADAL" clId="{3E426239-B4B9-4EE1-9E35-E2B3F1ED3C4B}" dt="2021-10-28T17:31:49.032" v="2447" actId="6549"/>
          <ac:spMkLst>
            <pc:docMk/>
            <pc:sldMk cId="3642198124" sldId="623"/>
            <ac:spMk id="12290" creationId="{7DB95E43-95AD-457F-AE17-170035F3CFB2}"/>
          </ac:spMkLst>
        </pc:spChg>
        <pc:spChg chg="del">
          <ac:chgData name="Peña Lopez, Ismael" userId="0708b87f-5fa7-4e8f-9fbe-69b73a04a463" providerId="ADAL" clId="{3E426239-B4B9-4EE1-9E35-E2B3F1ED3C4B}" dt="2021-10-28T17:29:17.898" v="2433" actId="478"/>
          <ac:spMkLst>
            <pc:docMk/>
            <pc:sldMk cId="3642198124" sldId="623"/>
            <ac:spMk id="12305" creationId="{8F721969-1F3D-4BA2-8DB8-CEBD2B5429C1}"/>
          </ac:spMkLst>
        </pc:spChg>
      </pc:sldChg>
      <pc:sldChg chg="new del">
        <pc:chgData name="Peña Lopez, Ismael" userId="0708b87f-5fa7-4e8f-9fbe-69b73a04a463" providerId="ADAL" clId="{3E426239-B4B9-4EE1-9E35-E2B3F1ED3C4B}" dt="2021-10-28T17:16:33.508" v="2223" actId="47"/>
        <pc:sldMkLst>
          <pc:docMk/>
          <pc:sldMk cId="3611280116" sldId="624"/>
        </pc:sldMkLst>
      </pc:sldChg>
    </pc:docChg>
  </pc:docChgLst>
  <pc:docChgLst>
    <pc:chgData name="Peña Lopez, Ismael" userId="0708b87f-5fa7-4e8f-9fbe-69b73a04a463" providerId="ADAL" clId="{265C56AA-C6D5-48AE-A6DB-0B579DE4E5B2}"/>
    <pc:docChg chg="modSld">
      <pc:chgData name="Peña Lopez, Ismael" userId="0708b87f-5fa7-4e8f-9fbe-69b73a04a463" providerId="ADAL" clId="{265C56AA-C6D5-48AE-A6DB-0B579DE4E5B2}" dt="2023-12-26T17:44:35.145" v="2" actId="20577"/>
      <pc:docMkLst>
        <pc:docMk/>
      </pc:docMkLst>
      <pc:sldChg chg="modSp mod">
        <pc:chgData name="Peña Lopez, Ismael" userId="0708b87f-5fa7-4e8f-9fbe-69b73a04a463" providerId="ADAL" clId="{265C56AA-C6D5-48AE-A6DB-0B579DE4E5B2}" dt="2023-12-26T17:44:35.145" v="2" actId="20577"/>
        <pc:sldMkLst>
          <pc:docMk/>
          <pc:sldMk cId="0" sldId="263"/>
        </pc:sldMkLst>
        <pc:spChg chg="mod">
          <ac:chgData name="Peña Lopez, Ismael" userId="0708b87f-5fa7-4e8f-9fbe-69b73a04a463" providerId="ADAL" clId="{265C56AA-C6D5-48AE-A6DB-0B579DE4E5B2}" dt="2023-12-26T17:44:35.145" v="2" actId="20577"/>
          <ac:spMkLst>
            <pc:docMk/>
            <pc:sldMk cId="0" sldId="263"/>
            <ac:spMk id="6" creationId="{42F8B5D7-BE3C-40FD-97FF-8E7EF43DDCCB}"/>
          </ac:spMkLst>
        </pc:spChg>
      </pc:sldChg>
    </pc:docChg>
  </pc:docChgLst>
  <pc:docChgLst>
    <pc:chgData name="Peña Lopez, Ismael" userId="0708b87f-5fa7-4e8f-9fbe-69b73a04a463" providerId="ADAL" clId="{B9FAB47A-F8D3-46E7-820E-2EA38CFB1CBF}"/>
    <pc:docChg chg="undo custSel addSld delSld modSld sldOrd">
      <pc:chgData name="Peña Lopez, Ismael" userId="0708b87f-5fa7-4e8f-9fbe-69b73a04a463" providerId="ADAL" clId="{B9FAB47A-F8D3-46E7-820E-2EA38CFB1CBF}" dt="2023-11-19T18:32:26.293" v="3004" actId="108"/>
      <pc:docMkLst>
        <pc:docMk/>
      </pc:docMkLst>
      <pc:sldChg chg="modSp mod">
        <pc:chgData name="Peña Lopez, Ismael" userId="0708b87f-5fa7-4e8f-9fbe-69b73a04a463" providerId="ADAL" clId="{B9FAB47A-F8D3-46E7-820E-2EA38CFB1CBF}" dt="2023-11-19T15:57:11.042" v="56" actId="20577"/>
        <pc:sldMkLst>
          <pc:docMk/>
          <pc:sldMk cId="0" sldId="256"/>
        </pc:sldMkLst>
        <pc:spChg chg="mod">
          <ac:chgData name="Peña Lopez, Ismael" userId="0708b87f-5fa7-4e8f-9fbe-69b73a04a463" providerId="ADAL" clId="{B9FAB47A-F8D3-46E7-820E-2EA38CFB1CBF}" dt="2023-11-19T15:57:11.042" v="56" actId="20577"/>
          <ac:spMkLst>
            <pc:docMk/>
            <pc:sldMk cId="0" sldId="256"/>
            <ac:spMk id="6" creationId="{7394FCC7-289D-40FA-915E-FBAC6A3DC9F9}"/>
          </ac:spMkLst>
        </pc:spChg>
        <pc:spChg chg="mod">
          <ac:chgData name="Peña Lopez, Ismael" userId="0708b87f-5fa7-4e8f-9fbe-69b73a04a463" providerId="ADAL" clId="{B9FAB47A-F8D3-46E7-820E-2EA38CFB1CBF}" dt="2023-11-19T15:56:45.230" v="29" actId="27636"/>
          <ac:spMkLst>
            <pc:docMk/>
            <pc:sldMk cId="0" sldId="256"/>
            <ac:spMk id="6146" creationId="{34167E75-3A75-48D3-876C-35DF262BEB42}"/>
          </ac:spMkLst>
        </pc:spChg>
      </pc:sldChg>
      <pc:sldChg chg="modSp mod">
        <pc:chgData name="Peña Lopez, Ismael" userId="0708b87f-5fa7-4e8f-9fbe-69b73a04a463" providerId="ADAL" clId="{B9FAB47A-F8D3-46E7-820E-2EA38CFB1CBF}" dt="2023-11-19T15:58:05.525" v="123" actId="20577"/>
        <pc:sldMkLst>
          <pc:docMk/>
          <pc:sldMk cId="0" sldId="263"/>
        </pc:sldMkLst>
        <pc:spChg chg="mod">
          <ac:chgData name="Peña Lopez, Ismael" userId="0708b87f-5fa7-4e8f-9fbe-69b73a04a463" providerId="ADAL" clId="{B9FAB47A-F8D3-46E7-820E-2EA38CFB1CBF}" dt="2023-11-19T15:58:05.525" v="123" actId="20577"/>
          <ac:spMkLst>
            <pc:docMk/>
            <pc:sldMk cId="0" sldId="263"/>
            <ac:spMk id="6" creationId="{42F8B5D7-BE3C-40FD-97FF-8E7EF43DDCCB}"/>
          </ac:spMkLst>
        </pc:spChg>
      </pc:sldChg>
      <pc:sldChg chg="ord">
        <pc:chgData name="Peña Lopez, Ismael" userId="0708b87f-5fa7-4e8f-9fbe-69b73a04a463" providerId="ADAL" clId="{B9FAB47A-F8D3-46E7-820E-2EA38CFB1CBF}" dt="2023-11-19T16:37:42.213" v="676"/>
        <pc:sldMkLst>
          <pc:docMk/>
          <pc:sldMk cId="0" sldId="280"/>
        </pc:sldMkLst>
      </pc:sldChg>
      <pc:sldChg chg="del">
        <pc:chgData name="Peña Lopez, Ismael" userId="0708b87f-5fa7-4e8f-9fbe-69b73a04a463" providerId="ADAL" clId="{B9FAB47A-F8D3-46E7-820E-2EA38CFB1CBF}" dt="2023-11-19T16:37:59.384" v="677" actId="47"/>
        <pc:sldMkLst>
          <pc:docMk/>
          <pc:sldMk cId="3689973221" sldId="556"/>
        </pc:sldMkLst>
      </pc:sldChg>
      <pc:sldChg chg="del">
        <pc:chgData name="Peña Lopez, Ismael" userId="0708b87f-5fa7-4e8f-9fbe-69b73a04a463" providerId="ADAL" clId="{B9FAB47A-F8D3-46E7-820E-2EA38CFB1CBF}" dt="2023-11-19T16:38:59.075" v="715" actId="47"/>
        <pc:sldMkLst>
          <pc:docMk/>
          <pc:sldMk cId="1588027681" sldId="557"/>
        </pc:sldMkLst>
      </pc:sldChg>
      <pc:sldChg chg="del">
        <pc:chgData name="Peña Lopez, Ismael" userId="0708b87f-5fa7-4e8f-9fbe-69b73a04a463" providerId="ADAL" clId="{B9FAB47A-F8D3-46E7-820E-2EA38CFB1CBF}" dt="2023-11-19T16:37:34.169" v="674" actId="47"/>
        <pc:sldMkLst>
          <pc:docMk/>
          <pc:sldMk cId="3910541748" sldId="601"/>
        </pc:sldMkLst>
      </pc:sldChg>
      <pc:sldChg chg="del">
        <pc:chgData name="Peña Lopez, Ismael" userId="0708b87f-5fa7-4e8f-9fbe-69b73a04a463" providerId="ADAL" clId="{B9FAB47A-F8D3-46E7-820E-2EA38CFB1CBF}" dt="2023-11-19T16:37:34.169" v="674" actId="47"/>
        <pc:sldMkLst>
          <pc:docMk/>
          <pc:sldMk cId="2142218653" sldId="605"/>
        </pc:sldMkLst>
      </pc:sldChg>
      <pc:sldChg chg="del">
        <pc:chgData name="Peña Lopez, Ismael" userId="0708b87f-5fa7-4e8f-9fbe-69b73a04a463" providerId="ADAL" clId="{B9FAB47A-F8D3-46E7-820E-2EA38CFB1CBF}" dt="2023-11-19T16:37:34.169" v="674" actId="47"/>
        <pc:sldMkLst>
          <pc:docMk/>
          <pc:sldMk cId="2663956001" sldId="607"/>
        </pc:sldMkLst>
      </pc:sldChg>
      <pc:sldChg chg="modSp add mod">
        <pc:chgData name="Peña Lopez, Ismael" userId="0708b87f-5fa7-4e8f-9fbe-69b73a04a463" providerId="ADAL" clId="{B9FAB47A-F8D3-46E7-820E-2EA38CFB1CBF}" dt="2023-11-19T16:44:15.945" v="925" actId="6549"/>
        <pc:sldMkLst>
          <pc:docMk/>
          <pc:sldMk cId="2322572233" sldId="621"/>
        </pc:sldMkLst>
        <pc:spChg chg="mod">
          <ac:chgData name="Peña Lopez, Ismael" userId="0708b87f-5fa7-4e8f-9fbe-69b73a04a463" providerId="ADAL" clId="{B9FAB47A-F8D3-46E7-820E-2EA38CFB1CBF}" dt="2023-11-19T16:44:15.945" v="925" actId="6549"/>
          <ac:spMkLst>
            <pc:docMk/>
            <pc:sldMk cId="2322572233" sldId="621"/>
            <ac:spMk id="2" creationId="{5EA43242-E9D7-4D6D-6C3A-ED8224592BC3}"/>
          </ac:spMkLst>
        </pc:spChg>
      </pc:sldChg>
      <pc:sldChg chg="del">
        <pc:chgData name="Peña Lopez, Ismael" userId="0708b87f-5fa7-4e8f-9fbe-69b73a04a463" providerId="ADAL" clId="{B9FAB47A-F8D3-46E7-820E-2EA38CFB1CBF}" dt="2023-11-19T16:37:17.390" v="671" actId="47"/>
        <pc:sldMkLst>
          <pc:docMk/>
          <pc:sldMk cId="1913778221" sldId="629"/>
        </pc:sldMkLst>
      </pc:sldChg>
      <pc:sldChg chg="del">
        <pc:chgData name="Peña Lopez, Ismael" userId="0708b87f-5fa7-4e8f-9fbe-69b73a04a463" providerId="ADAL" clId="{B9FAB47A-F8D3-46E7-820E-2EA38CFB1CBF}" dt="2023-11-19T16:37:17.390" v="671" actId="47"/>
        <pc:sldMkLst>
          <pc:docMk/>
          <pc:sldMk cId="2294626088" sldId="634"/>
        </pc:sldMkLst>
      </pc:sldChg>
      <pc:sldChg chg="ord">
        <pc:chgData name="Peña Lopez, Ismael" userId="0708b87f-5fa7-4e8f-9fbe-69b73a04a463" providerId="ADAL" clId="{B9FAB47A-F8D3-46E7-820E-2EA38CFB1CBF}" dt="2023-11-19T16:37:28.734" v="673"/>
        <pc:sldMkLst>
          <pc:docMk/>
          <pc:sldMk cId="767954873" sldId="637"/>
        </pc:sldMkLst>
      </pc:sldChg>
      <pc:sldChg chg="del">
        <pc:chgData name="Peña Lopez, Ismael" userId="0708b87f-5fa7-4e8f-9fbe-69b73a04a463" providerId="ADAL" clId="{B9FAB47A-F8D3-46E7-820E-2EA38CFB1CBF}" dt="2023-11-19T16:37:17.390" v="671" actId="47"/>
        <pc:sldMkLst>
          <pc:docMk/>
          <pc:sldMk cId="1850195358" sldId="646"/>
        </pc:sldMkLst>
      </pc:sldChg>
      <pc:sldChg chg="modSp mod">
        <pc:chgData name="Peña Lopez, Ismael" userId="0708b87f-5fa7-4e8f-9fbe-69b73a04a463" providerId="ADAL" clId="{B9FAB47A-F8D3-46E7-820E-2EA38CFB1CBF}" dt="2023-11-19T16:34:43.227" v="638"/>
        <pc:sldMkLst>
          <pc:docMk/>
          <pc:sldMk cId="2138856546" sldId="647"/>
        </pc:sldMkLst>
        <pc:spChg chg="mod">
          <ac:chgData name="Peña Lopez, Ismael" userId="0708b87f-5fa7-4e8f-9fbe-69b73a04a463" providerId="ADAL" clId="{B9FAB47A-F8D3-46E7-820E-2EA38CFB1CBF}" dt="2023-11-19T16:32:25.005" v="490" actId="6549"/>
          <ac:spMkLst>
            <pc:docMk/>
            <pc:sldMk cId="2138856546" sldId="647"/>
            <ac:spMk id="8194" creationId="{9022B72A-DE87-43FE-B57D-F9BD567497C1}"/>
          </ac:spMkLst>
        </pc:spChg>
        <pc:spChg chg="mod">
          <ac:chgData name="Peña Lopez, Ismael" userId="0708b87f-5fa7-4e8f-9fbe-69b73a04a463" providerId="ADAL" clId="{B9FAB47A-F8D3-46E7-820E-2EA38CFB1CBF}" dt="2023-11-19T16:34:43.227" v="638"/>
          <ac:spMkLst>
            <pc:docMk/>
            <pc:sldMk cId="2138856546" sldId="647"/>
            <ac:spMk id="8195" creationId="{242E4BAE-8B7C-4A33-BE64-81EF189384BC}"/>
          </ac:spMkLst>
        </pc:spChg>
      </pc:sldChg>
      <pc:sldChg chg="del">
        <pc:chgData name="Peña Lopez, Ismael" userId="0708b87f-5fa7-4e8f-9fbe-69b73a04a463" providerId="ADAL" clId="{B9FAB47A-F8D3-46E7-820E-2EA38CFB1CBF}" dt="2023-11-19T16:37:34.169" v="674" actId="47"/>
        <pc:sldMkLst>
          <pc:docMk/>
          <pc:sldMk cId="760719832" sldId="648"/>
        </pc:sldMkLst>
      </pc:sldChg>
      <pc:sldChg chg="del">
        <pc:chgData name="Peña Lopez, Ismael" userId="0708b87f-5fa7-4e8f-9fbe-69b73a04a463" providerId="ADAL" clId="{B9FAB47A-F8D3-46E7-820E-2EA38CFB1CBF}" dt="2023-11-19T16:37:34.169" v="674" actId="47"/>
        <pc:sldMkLst>
          <pc:docMk/>
          <pc:sldMk cId="2665444934" sldId="649"/>
        </pc:sldMkLst>
      </pc:sldChg>
      <pc:sldChg chg="del">
        <pc:chgData name="Peña Lopez, Ismael" userId="0708b87f-5fa7-4e8f-9fbe-69b73a04a463" providerId="ADAL" clId="{B9FAB47A-F8D3-46E7-820E-2EA38CFB1CBF}" dt="2023-11-19T18:19:18.469" v="2675" actId="47"/>
        <pc:sldMkLst>
          <pc:docMk/>
          <pc:sldMk cId="3042113341" sldId="650"/>
        </pc:sldMkLst>
      </pc:sldChg>
      <pc:sldChg chg="del">
        <pc:chgData name="Peña Lopez, Ismael" userId="0708b87f-5fa7-4e8f-9fbe-69b73a04a463" providerId="ADAL" clId="{B9FAB47A-F8D3-46E7-820E-2EA38CFB1CBF}" dt="2023-11-19T18:19:18.469" v="2675" actId="47"/>
        <pc:sldMkLst>
          <pc:docMk/>
          <pc:sldMk cId="541209344" sldId="653"/>
        </pc:sldMkLst>
      </pc:sldChg>
      <pc:sldChg chg="del">
        <pc:chgData name="Peña Lopez, Ismael" userId="0708b87f-5fa7-4e8f-9fbe-69b73a04a463" providerId="ADAL" clId="{B9FAB47A-F8D3-46E7-820E-2EA38CFB1CBF}" dt="2023-11-19T18:19:18.469" v="2675" actId="47"/>
        <pc:sldMkLst>
          <pc:docMk/>
          <pc:sldMk cId="62155344" sldId="654"/>
        </pc:sldMkLst>
      </pc:sldChg>
      <pc:sldChg chg="addSp delSp modSp add mod ord">
        <pc:chgData name="Peña Lopez, Ismael" userId="0708b87f-5fa7-4e8f-9fbe-69b73a04a463" providerId="ADAL" clId="{B9FAB47A-F8D3-46E7-820E-2EA38CFB1CBF}" dt="2023-11-19T17:13:35.753" v="2447"/>
        <pc:sldMkLst>
          <pc:docMk/>
          <pc:sldMk cId="2960248535" sldId="657"/>
        </pc:sldMkLst>
        <pc:spChg chg="mod">
          <ac:chgData name="Peña Lopez, Ismael" userId="0708b87f-5fa7-4e8f-9fbe-69b73a04a463" providerId="ADAL" clId="{B9FAB47A-F8D3-46E7-820E-2EA38CFB1CBF}" dt="2023-11-19T17:09:39.429" v="2426" actId="20577"/>
          <ac:spMkLst>
            <pc:docMk/>
            <pc:sldMk cId="2960248535" sldId="657"/>
            <ac:spMk id="8194" creationId="{9022B72A-DE87-43FE-B57D-F9BD567497C1}"/>
          </ac:spMkLst>
        </pc:spChg>
        <pc:picChg chg="del mod">
          <ac:chgData name="Peña Lopez, Ismael" userId="0708b87f-5fa7-4e8f-9fbe-69b73a04a463" providerId="ADAL" clId="{B9FAB47A-F8D3-46E7-820E-2EA38CFB1CBF}" dt="2023-11-19T17:13:05.908" v="2441" actId="478"/>
          <ac:picMkLst>
            <pc:docMk/>
            <pc:sldMk cId="2960248535" sldId="657"/>
            <ac:picMk id="3" creationId="{22892ACE-1E49-FC19-332D-237470E697E5}"/>
          </ac:picMkLst>
        </pc:picChg>
        <pc:picChg chg="del mod">
          <ac:chgData name="Peña Lopez, Ismael" userId="0708b87f-5fa7-4e8f-9fbe-69b73a04a463" providerId="ADAL" clId="{B9FAB47A-F8D3-46E7-820E-2EA38CFB1CBF}" dt="2023-11-19T17:12:58.196" v="2439" actId="478"/>
          <ac:picMkLst>
            <pc:docMk/>
            <pc:sldMk cId="2960248535" sldId="657"/>
            <ac:picMk id="4" creationId="{53077FF4-8BF6-4A7F-116E-9074B05C82EA}"/>
          </ac:picMkLst>
        </pc:picChg>
        <pc:picChg chg="del mod">
          <ac:chgData name="Peña Lopez, Ismael" userId="0708b87f-5fa7-4e8f-9fbe-69b73a04a463" providerId="ADAL" clId="{B9FAB47A-F8D3-46E7-820E-2EA38CFB1CBF}" dt="2023-11-19T17:13:15.572" v="2444" actId="478"/>
          <ac:picMkLst>
            <pc:docMk/>
            <pc:sldMk cId="2960248535" sldId="657"/>
            <ac:picMk id="5" creationId="{B5823A4D-71F8-D7EF-DD57-CE95F9ADEE93}"/>
          </ac:picMkLst>
        </pc:picChg>
        <pc:picChg chg="add mod">
          <ac:chgData name="Peña Lopez, Ismael" userId="0708b87f-5fa7-4e8f-9fbe-69b73a04a463" providerId="ADAL" clId="{B9FAB47A-F8D3-46E7-820E-2EA38CFB1CBF}" dt="2023-11-19T17:13:19.438" v="2445" actId="555"/>
          <ac:picMkLst>
            <pc:docMk/>
            <pc:sldMk cId="2960248535" sldId="657"/>
            <ac:picMk id="9" creationId="{486DDF57-C918-2702-7450-B18815DC4B09}"/>
          </ac:picMkLst>
        </pc:picChg>
        <pc:picChg chg="add mod">
          <ac:chgData name="Peña Lopez, Ismael" userId="0708b87f-5fa7-4e8f-9fbe-69b73a04a463" providerId="ADAL" clId="{B9FAB47A-F8D3-46E7-820E-2EA38CFB1CBF}" dt="2023-11-19T17:13:19.438" v="2445" actId="555"/>
          <ac:picMkLst>
            <pc:docMk/>
            <pc:sldMk cId="2960248535" sldId="657"/>
            <ac:picMk id="11" creationId="{BA136A03-F29E-8BB8-1F5F-C92066B5C288}"/>
          </ac:picMkLst>
        </pc:picChg>
        <pc:picChg chg="add mod">
          <ac:chgData name="Peña Lopez, Ismael" userId="0708b87f-5fa7-4e8f-9fbe-69b73a04a463" providerId="ADAL" clId="{B9FAB47A-F8D3-46E7-820E-2EA38CFB1CBF}" dt="2023-11-19T17:13:09.568" v="2442" actId="555"/>
          <ac:picMkLst>
            <pc:docMk/>
            <pc:sldMk cId="2960248535" sldId="657"/>
            <ac:picMk id="13" creationId="{DD88AC27-D030-F67A-FF2D-D1D26F13E8E9}"/>
          </ac:picMkLst>
        </pc:picChg>
      </pc:sldChg>
      <pc:sldChg chg="modSp add mod">
        <pc:chgData name="Peña Lopez, Ismael" userId="0708b87f-5fa7-4e8f-9fbe-69b73a04a463" providerId="ADAL" clId="{B9FAB47A-F8D3-46E7-820E-2EA38CFB1CBF}" dt="2023-11-19T16:27:22.135" v="410" actId="14100"/>
        <pc:sldMkLst>
          <pc:docMk/>
          <pc:sldMk cId="1955270806" sldId="669"/>
        </pc:sldMkLst>
        <pc:spChg chg="mod">
          <ac:chgData name="Peña Lopez, Ismael" userId="0708b87f-5fa7-4e8f-9fbe-69b73a04a463" providerId="ADAL" clId="{B9FAB47A-F8D3-46E7-820E-2EA38CFB1CBF}" dt="2023-11-19T16:26:51.520" v="376" actId="20577"/>
          <ac:spMkLst>
            <pc:docMk/>
            <pc:sldMk cId="1955270806" sldId="669"/>
            <ac:spMk id="2" creationId="{017CCA7B-C8B0-7418-24A8-9B7A0015EB3C}"/>
          </ac:spMkLst>
        </pc:spChg>
        <pc:spChg chg="mod">
          <ac:chgData name="Peña Lopez, Ismael" userId="0708b87f-5fa7-4e8f-9fbe-69b73a04a463" providerId="ADAL" clId="{B9FAB47A-F8D3-46E7-820E-2EA38CFB1CBF}" dt="2023-11-19T16:27:22.135" v="410" actId="14100"/>
          <ac:spMkLst>
            <pc:docMk/>
            <pc:sldMk cId="1955270806" sldId="669"/>
            <ac:spMk id="4" creationId="{340F1380-C15C-3C9C-CE53-F019F164583F}"/>
          </ac:spMkLst>
        </pc:spChg>
        <pc:spChg chg="mod">
          <ac:chgData name="Peña Lopez, Ismael" userId="0708b87f-5fa7-4e8f-9fbe-69b73a04a463" providerId="ADAL" clId="{B9FAB47A-F8D3-46E7-820E-2EA38CFB1CBF}" dt="2023-11-19T16:24:59.664" v="230" actId="6549"/>
          <ac:spMkLst>
            <pc:docMk/>
            <pc:sldMk cId="1955270806" sldId="669"/>
            <ac:spMk id="8194" creationId="{9022B72A-DE87-43FE-B57D-F9BD567497C1}"/>
          </ac:spMkLst>
        </pc:spChg>
        <pc:spChg chg="mod">
          <ac:chgData name="Peña Lopez, Ismael" userId="0708b87f-5fa7-4e8f-9fbe-69b73a04a463" providerId="ADAL" clId="{B9FAB47A-F8D3-46E7-820E-2EA38CFB1CBF}" dt="2023-11-19T16:26:02.739" v="317" actId="20577"/>
          <ac:spMkLst>
            <pc:docMk/>
            <pc:sldMk cId="1955270806" sldId="669"/>
            <ac:spMk id="8195" creationId="{242E4BAE-8B7C-4A33-BE64-81EF189384BC}"/>
          </ac:spMkLst>
        </pc:spChg>
      </pc:sldChg>
      <pc:sldChg chg="modSp add mod">
        <pc:chgData name="Peña Lopez, Ismael" userId="0708b87f-5fa7-4e8f-9fbe-69b73a04a463" providerId="ADAL" clId="{B9FAB47A-F8D3-46E7-820E-2EA38CFB1CBF}" dt="2023-11-19T16:36:43.643" v="670" actId="20577"/>
        <pc:sldMkLst>
          <pc:docMk/>
          <pc:sldMk cId="650564114" sldId="670"/>
        </pc:sldMkLst>
        <pc:spChg chg="mod">
          <ac:chgData name="Peña Lopez, Ismael" userId="0708b87f-5fa7-4e8f-9fbe-69b73a04a463" providerId="ADAL" clId="{B9FAB47A-F8D3-46E7-820E-2EA38CFB1CBF}" dt="2023-11-19T16:36:43.643" v="670" actId="20577"/>
          <ac:spMkLst>
            <pc:docMk/>
            <pc:sldMk cId="650564114" sldId="670"/>
            <ac:spMk id="2" creationId="{DA6B6BB4-3930-B619-89A6-3FE62EB9F0D8}"/>
          </ac:spMkLst>
        </pc:spChg>
      </pc:sldChg>
      <pc:sldChg chg="modSp add mod ord">
        <pc:chgData name="Peña Lopez, Ismael" userId="0708b87f-5fa7-4e8f-9fbe-69b73a04a463" providerId="ADAL" clId="{B9FAB47A-F8D3-46E7-820E-2EA38CFB1CBF}" dt="2023-11-19T16:43:00.671" v="887" actId="790"/>
        <pc:sldMkLst>
          <pc:docMk/>
          <pc:sldMk cId="162977917" sldId="671"/>
        </pc:sldMkLst>
        <pc:spChg chg="mod">
          <ac:chgData name="Peña Lopez, Ismael" userId="0708b87f-5fa7-4e8f-9fbe-69b73a04a463" providerId="ADAL" clId="{B9FAB47A-F8D3-46E7-820E-2EA38CFB1CBF}" dt="2023-11-19T16:43:00.671" v="887" actId="790"/>
          <ac:spMkLst>
            <pc:docMk/>
            <pc:sldMk cId="162977917" sldId="671"/>
            <ac:spMk id="2" creationId="{8F6732DD-6AEC-B00F-F02E-12FF08A5B19D}"/>
          </ac:spMkLst>
        </pc:spChg>
        <pc:spChg chg="mod">
          <ac:chgData name="Peña Lopez, Ismael" userId="0708b87f-5fa7-4e8f-9fbe-69b73a04a463" providerId="ADAL" clId="{B9FAB47A-F8D3-46E7-820E-2EA38CFB1CBF}" dt="2023-11-19T16:43:00.671" v="887" actId="790"/>
          <ac:spMkLst>
            <pc:docMk/>
            <pc:sldMk cId="162977917" sldId="671"/>
            <ac:spMk id="12" creationId="{DF5E3A6F-C930-4D43-FA2D-760F575B3208}"/>
          </ac:spMkLst>
        </pc:spChg>
        <pc:spChg chg="mod">
          <ac:chgData name="Peña Lopez, Ismael" userId="0708b87f-5fa7-4e8f-9fbe-69b73a04a463" providerId="ADAL" clId="{B9FAB47A-F8D3-46E7-820E-2EA38CFB1CBF}" dt="2023-11-19T16:43:00.671" v="887" actId="790"/>
          <ac:spMkLst>
            <pc:docMk/>
            <pc:sldMk cId="162977917" sldId="671"/>
            <ac:spMk id="46" creationId="{79CAABE9-E753-DDA4-3434-606552AD2069}"/>
          </ac:spMkLst>
        </pc:spChg>
        <pc:spChg chg="mod">
          <ac:chgData name="Peña Lopez, Ismael" userId="0708b87f-5fa7-4e8f-9fbe-69b73a04a463" providerId="ADAL" clId="{B9FAB47A-F8D3-46E7-820E-2EA38CFB1CBF}" dt="2023-11-19T16:43:00.671" v="887" actId="790"/>
          <ac:spMkLst>
            <pc:docMk/>
            <pc:sldMk cId="162977917" sldId="671"/>
            <ac:spMk id="47" creationId="{BA7E293C-A5C3-E72B-7163-C298632A7689}"/>
          </ac:spMkLst>
        </pc:spChg>
        <pc:spChg chg="mod">
          <ac:chgData name="Peña Lopez, Ismael" userId="0708b87f-5fa7-4e8f-9fbe-69b73a04a463" providerId="ADAL" clId="{B9FAB47A-F8D3-46E7-820E-2EA38CFB1CBF}" dt="2023-11-19T16:43:00.671" v="887" actId="790"/>
          <ac:spMkLst>
            <pc:docMk/>
            <pc:sldMk cId="162977917" sldId="671"/>
            <ac:spMk id="48" creationId="{BA7E293C-A5C3-E72B-7163-C298632A7689}"/>
          </ac:spMkLst>
        </pc:spChg>
        <pc:spChg chg="mod">
          <ac:chgData name="Peña Lopez, Ismael" userId="0708b87f-5fa7-4e8f-9fbe-69b73a04a463" providerId="ADAL" clId="{B9FAB47A-F8D3-46E7-820E-2EA38CFB1CBF}" dt="2023-11-19T16:43:00.671" v="887" actId="790"/>
          <ac:spMkLst>
            <pc:docMk/>
            <pc:sldMk cId="162977917" sldId="671"/>
            <ac:spMk id="51" creationId="{79CAABE9-E753-DDA4-3434-606552AD2069}"/>
          </ac:spMkLst>
        </pc:spChg>
        <pc:spChg chg="mod">
          <ac:chgData name="Peña Lopez, Ismael" userId="0708b87f-5fa7-4e8f-9fbe-69b73a04a463" providerId="ADAL" clId="{B9FAB47A-F8D3-46E7-820E-2EA38CFB1CBF}" dt="2023-11-19T16:43:00.671" v="887" actId="790"/>
          <ac:spMkLst>
            <pc:docMk/>
            <pc:sldMk cId="162977917" sldId="671"/>
            <ac:spMk id="64" creationId="{BA7E293C-A5C3-E72B-7163-C298632A7689}"/>
          </ac:spMkLst>
        </pc:spChg>
        <pc:spChg chg="mod">
          <ac:chgData name="Peña Lopez, Ismael" userId="0708b87f-5fa7-4e8f-9fbe-69b73a04a463" providerId="ADAL" clId="{B9FAB47A-F8D3-46E7-820E-2EA38CFB1CBF}" dt="2023-11-19T16:43:00.671" v="887" actId="790"/>
          <ac:spMkLst>
            <pc:docMk/>
            <pc:sldMk cId="162977917" sldId="671"/>
            <ac:spMk id="68" creationId="{0C940006-C3AF-9B07-EF7A-13F79B3F8226}"/>
          </ac:spMkLst>
        </pc:spChg>
        <pc:spChg chg="mod">
          <ac:chgData name="Peña Lopez, Ismael" userId="0708b87f-5fa7-4e8f-9fbe-69b73a04a463" providerId="ADAL" clId="{B9FAB47A-F8D3-46E7-820E-2EA38CFB1CBF}" dt="2023-11-19T16:43:00.671" v="887" actId="790"/>
          <ac:spMkLst>
            <pc:docMk/>
            <pc:sldMk cId="162977917" sldId="671"/>
            <ac:spMk id="97" creationId="{79CAABE9-E753-DDA4-3434-606552AD2069}"/>
          </ac:spMkLst>
        </pc:spChg>
        <pc:spChg chg="mod">
          <ac:chgData name="Peña Lopez, Ismael" userId="0708b87f-5fa7-4e8f-9fbe-69b73a04a463" providerId="ADAL" clId="{B9FAB47A-F8D3-46E7-820E-2EA38CFB1CBF}" dt="2023-11-19T16:42:12.410" v="809" actId="6549"/>
          <ac:spMkLst>
            <pc:docMk/>
            <pc:sldMk cId="162977917" sldId="671"/>
            <ac:spMk id="12290" creationId="{7DB95E43-95AD-457F-AE17-170035F3CFB2}"/>
          </ac:spMkLst>
        </pc:spChg>
      </pc:sldChg>
      <pc:sldChg chg="modSp add del mod ord">
        <pc:chgData name="Peña Lopez, Ismael" userId="0708b87f-5fa7-4e8f-9fbe-69b73a04a463" providerId="ADAL" clId="{B9FAB47A-F8D3-46E7-820E-2EA38CFB1CBF}" dt="2023-11-19T16:41:49.031" v="757" actId="47"/>
        <pc:sldMkLst>
          <pc:docMk/>
          <pc:sldMk cId="3509686029" sldId="674"/>
        </pc:sldMkLst>
        <pc:spChg chg="mod">
          <ac:chgData name="Peña Lopez, Ismael" userId="0708b87f-5fa7-4e8f-9fbe-69b73a04a463" providerId="ADAL" clId="{B9FAB47A-F8D3-46E7-820E-2EA38CFB1CBF}" dt="2023-11-19T16:40:15.898" v="755" actId="20577"/>
          <ac:spMkLst>
            <pc:docMk/>
            <pc:sldMk cId="3509686029" sldId="674"/>
            <ac:spMk id="12290" creationId="{7DB95E43-95AD-457F-AE17-170035F3CFB2}"/>
          </ac:spMkLst>
        </pc:spChg>
      </pc:sldChg>
      <pc:sldChg chg="addSp delSp modSp add mod">
        <pc:chgData name="Peña Lopez, Ismael" userId="0708b87f-5fa7-4e8f-9fbe-69b73a04a463" providerId="ADAL" clId="{B9FAB47A-F8D3-46E7-820E-2EA38CFB1CBF}" dt="2023-11-19T18:24:14.707" v="2813" actId="6549"/>
        <pc:sldMkLst>
          <pc:docMk/>
          <pc:sldMk cId="2813210489" sldId="675"/>
        </pc:sldMkLst>
        <pc:spChg chg="mod">
          <ac:chgData name="Peña Lopez, Ismael" userId="0708b87f-5fa7-4e8f-9fbe-69b73a04a463" providerId="ADAL" clId="{B9FAB47A-F8D3-46E7-820E-2EA38CFB1CBF}" dt="2023-11-19T18:24:14.707" v="2813" actId="6549"/>
          <ac:spMkLst>
            <pc:docMk/>
            <pc:sldMk cId="2813210489" sldId="675"/>
            <ac:spMk id="8194" creationId="{9022B72A-DE87-43FE-B57D-F9BD567497C1}"/>
          </ac:spMkLst>
        </pc:spChg>
        <pc:picChg chg="del">
          <ac:chgData name="Peña Lopez, Ismael" userId="0708b87f-5fa7-4e8f-9fbe-69b73a04a463" providerId="ADAL" clId="{B9FAB47A-F8D3-46E7-820E-2EA38CFB1CBF}" dt="2023-11-19T18:23:43.651" v="2782" actId="478"/>
          <ac:picMkLst>
            <pc:docMk/>
            <pc:sldMk cId="2813210489" sldId="675"/>
            <ac:picMk id="2" creationId="{E1A78C67-212C-C5FA-0EF8-CBBD30CD8BAD}"/>
          </ac:picMkLst>
        </pc:picChg>
        <pc:picChg chg="add mod ord">
          <ac:chgData name="Peña Lopez, Ismael" userId="0708b87f-5fa7-4e8f-9fbe-69b73a04a463" providerId="ADAL" clId="{B9FAB47A-F8D3-46E7-820E-2EA38CFB1CBF}" dt="2023-11-19T18:24:04.898" v="2790" actId="1036"/>
          <ac:picMkLst>
            <pc:docMk/>
            <pc:sldMk cId="2813210489" sldId="675"/>
            <ac:picMk id="5" creationId="{75377F00-DB6A-8D1F-3415-E76F0D900643}"/>
          </ac:picMkLst>
        </pc:picChg>
      </pc:sldChg>
      <pc:sldChg chg="addSp delSp modSp add mod">
        <pc:chgData name="Peña Lopez, Ismael" userId="0708b87f-5fa7-4e8f-9fbe-69b73a04a463" providerId="ADAL" clId="{B9FAB47A-F8D3-46E7-820E-2EA38CFB1CBF}" dt="2023-11-19T18:23:03.717" v="2781" actId="1038"/>
        <pc:sldMkLst>
          <pc:docMk/>
          <pc:sldMk cId="686854553" sldId="676"/>
        </pc:sldMkLst>
        <pc:spChg chg="mod">
          <ac:chgData name="Peña Lopez, Ismael" userId="0708b87f-5fa7-4e8f-9fbe-69b73a04a463" providerId="ADAL" clId="{B9FAB47A-F8D3-46E7-820E-2EA38CFB1CBF}" dt="2023-11-19T18:23:03.717" v="2781" actId="1038"/>
          <ac:spMkLst>
            <pc:docMk/>
            <pc:sldMk cId="686854553" sldId="676"/>
            <ac:spMk id="5" creationId="{EB8665F5-F543-217E-1F00-A83473F194AB}"/>
          </ac:spMkLst>
        </pc:spChg>
        <pc:spChg chg="mod">
          <ac:chgData name="Peña Lopez, Ismael" userId="0708b87f-5fa7-4e8f-9fbe-69b73a04a463" providerId="ADAL" clId="{B9FAB47A-F8D3-46E7-820E-2EA38CFB1CBF}" dt="2023-11-19T18:22:48.197" v="2751" actId="14100"/>
          <ac:spMkLst>
            <pc:docMk/>
            <pc:sldMk cId="686854553" sldId="676"/>
            <ac:spMk id="6" creationId="{E146FDE9-5197-DDA2-EB37-B6A944DE784F}"/>
          </ac:spMkLst>
        </pc:spChg>
        <pc:spChg chg="mod">
          <ac:chgData name="Peña Lopez, Ismael" userId="0708b87f-5fa7-4e8f-9fbe-69b73a04a463" providerId="ADAL" clId="{B9FAB47A-F8D3-46E7-820E-2EA38CFB1CBF}" dt="2023-11-19T18:22:53.873" v="2758" actId="1035"/>
          <ac:spMkLst>
            <pc:docMk/>
            <pc:sldMk cId="686854553" sldId="676"/>
            <ac:spMk id="7" creationId="{F166CC74-B5DF-D200-CB87-BAD3DB5FF6B7}"/>
          </ac:spMkLst>
        </pc:spChg>
        <pc:spChg chg="mod">
          <ac:chgData name="Peña Lopez, Ismael" userId="0708b87f-5fa7-4e8f-9fbe-69b73a04a463" providerId="ADAL" clId="{B9FAB47A-F8D3-46E7-820E-2EA38CFB1CBF}" dt="2023-11-19T18:22:58.579" v="2768" actId="1036"/>
          <ac:spMkLst>
            <pc:docMk/>
            <pc:sldMk cId="686854553" sldId="676"/>
            <ac:spMk id="8" creationId="{28D8F42D-B255-13A6-950A-F7614981B449}"/>
          </ac:spMkLst>
        </pc:spChg>
        <pc:spChg chg="mod">
          <ac:chgData name="Peña Lopez, Ismael" userId="0708b87f-5fa7-4e8f-9fbe-69b73a04a463" providerId="ADAL" clId="{B9FAB47A-F8D3-46E7-820E-2EA38CFB1CBF}" dt="2023-11-19T18:20:58.198" v="2727" actId="6549"/>
          <ac:spMkLst>
            <pc:docMk/>
            <pc:sldMk cId="686854553" sldId="676"/>
            <ac:spMk id="8194" creationId="{9022B72A-DE87-43FE-B57D-F9BD567497C1}"/>
          </ac:spMkLst>
        </pc:spChg>
        <pc:picChg chg="del">
          <ac:chgData name="Peña Lopez, Ismael" userId="0708b87f-5fa7-4e8f-9fbe-69b73a04a463" providerId="ADAL" clId="{B9FAB47A-F8D3-46E7-820E-2EA38CFB1CBF}" dt="2023-11-19T18:22:23.193" v="2744" actId="478"/>
          <ac:picMkLst>
            <pc:docMk/>
            <pc:sldMk cId="686854553" sldId="676"/>
            <ac:picMk id="4" creationId="{695A192E-06F9-6A14-A3B9-97A243AC5FD6}"/>
          </ac:picMkLst>
        </pc:picChg>
        <pc:picChg chg="add mod ord">
          <ac:chgData name="Peña Lopez, Ismael" userId="0708b87f-5fa7-4e8f-9fbe-69b73a04a463" providerId="ADAL" clId="{B9FAB47A-F8D3-46E7-820E-2EA38CFB1CBF}" dt="2023-11-19T18:22:42.950" v="2750" actId="14100"/>
          <ac:picMkLst>
            <pc:docMk/>
            <pc:sldMk cId="686854553" sldId="676"/>
            <ac:picMk id="9" creationId="{7DD91C83-E943-6324-56A3-3B3D8A2E751F}"/>
          </ac:picMkLst>
        </pc:picChg>
      </pc:sldChg>
      <pc:sldChg chg="addSp delSp modSp add mod">
        <pc:chgData name="Peña Lopez, Ismael" userId="0708b87f-5fa7-4e8f-9fbe-69b73a04a463" providerId="ADAL" clId="{B9FAB47A-F8D3-46E7-820E-2EA38CFB1CBF}" dt="2023-11-19T16:24:32.095" v="192" actId="20577"/>
        <pc:sldMkLst>
          <pc:docMk/>
          <pc:sldMk cId="1349133524" sldId="679"/>
        </pc:sldMkLst>
        <pc:spChg chg="mod">
          <ac:chgData name="Peña Lopez, Ismael" userId="0708b87f-5fa7-4e8f-9fbe-69b73a04a463" providerId="ADAL" clId="{B9FAB47A-F8D3-46E7-820E-2EA38CFB1CBF}" dt="2023-11-19T16:23:34.398" v="148"/>
          <ac:spMkLst>
            <pc:docMk/>
            <pc:sldMk cId="1349133524" sldId="679"/>
            <ac:spMk id="3" creationId="{EDEA4B51-321D-AAF4-FF26-16249A7A024A}"/>
          </ac:spMkLst>
        </pc:spChg>
        <pc:spChg chg="mod">
          <ac:chgData name="Peña Lopez, Ismael" userId="0708b87f-5fa7-4e8f-9fbe-69b73a04a463" providerId="ADAL" clId="{B9FAB47A-F8D3-46E7-820E-2EA38CFB1CBF}" dt="2023-11-19T16:23:34.398" v="148"/>
          <ac:spMkLst>
            <pc:docMk/>
            <pc:sldMk cId="1349133524" sldId="679"/>
            <ac:spMk id="4" creationId="{7402FA4D-424E-EEF0-D8AC-A4D2A47DDA8E}"/>
          </ac:spMkLst>
        </pc:spChg>
        <pc:spChg chg="add mod">
          <ac:chgData name="Peña Lopez, Ismael" userId="0708b87f-5fa7-4e8f-9fbe-69b73a04a463" providerId="ADAL" clId="{B9FAB47A-F8D3-46E7-820E-2EA38CFB1CBF}" dt="2023-11-19T16:24:08.157" v="164" actId="1035"/>
          <ac:spMkLst>
            <pc:docMk/>
            <pc:sldMk cId="1349133524" sldId="679"/>
            <ac:spMk id="5" creationId="{D83EF3B7-6484-0199-9F60-023F01FEFD6E}"/>
          </ac:spMkLst>
        </pc:spChg>
        <pc:spChg chg="mod">
          <ac:chgData name="Peña Lopez, Ismael" userId="0708b87f-5fa7-4e8f-9fbe-69b73a04a463" providerId="ADAL" clId="{B9FAB47A-F8D3-46E7-820E-2EA38CFB1CBF}" dt="2023-11-19T16:23:34.398" v="148"/>
          <ac:spMkLst>
            <pc:docMk/>
            <pc:sldMk cId="1349133524" sldId="679"/>
            <ac:spMk id="10" creationId="{EDACAFB2-3970-BCCC-20A1-BDF42DA4363A}"/>
          </ac:spMkLst>
        </pc:spChg>
        <pc:spChg chg="mod">
          <ac:chgData name="Peña Lopez, Ismael" userId="0708b87f-5fa7-4e8f-9fbe-69b73a04a463" providerId="ADAL" clId="{B9FAB47A-F8D3-46E7-820E-2EA38CFB1CBF}" dt="2023-11-19T16:23:34.398" v="148"/>
          <ac:spMkLst>
            <pc:docMk/>
            <pc:sldMk cId="1349133524" sldId="679"/>
            <ac:spMk id="24" creationId="{7E328E83-F688-D303-801A-D638C0C01F37}"/>
          </ac:spMkLst>
        </pc:spChg>
        <pc:spChg chg="del">
          <ac:chgData name="Peña Lopez, Ismael" userId="0708b87f-5fa7-4e8f-9fbe-69b73a04a463" providerId="ADAL" clId="{B9FAB47A-F8D3-46E7-820E-2EA38CFB1CBF}" dt="2023-11-19T16:23:33.969" v="147" actId="478"/>
          <ac:spMkLst>
            <pc:docMk/>
            <pc:sldMk cId="1349133524" sldId="679"/>
            <ac:spMk id="34" creationId="{51BD991F-9014-1AB0-FD0E-01D0C0292ABF}"/>
          </ac:spMkLst>
        </pc:spChg>
        <pc:spChg chg="mod">
          <ac:chgData name="Peña Lopez, Ismael" userId="0708b87f-5fa7-4e8f-9fbe-69b73a04a463" providerId="ADAL" clId="{B9FAB47A-F8D3-46E7-820E-2EA38CFB1CBF}" dt="2023-11-19T16:23:34.398" v="148"/>
          <ac:spMkLst>
            <pc:docMk/>
            <pc:sldMk cId="1349133524" sldId="679"/>
            <ac:spMk id="46" creationId="{8FE4C7C4-0ADB-0015-684D-7C2D52A6E688}"/>
          </ac:spMkLst>
        </pc:spChg>
        <pc:spChg chg="mod">
          <ac:chgData name="Peña Lopez, Ismael" userId="0708b87f-5fa7-4e8f-9fbe-69b73a04a463" providerId="ADAL" clId="{B9FAB47A-F8D3-46E7-820E-2EA38CFB1CBF}" dt="2023-11-19T16:23:34.398" v="148"/>
          <ac:spMkLst>
            <pc:docMk/>
            <pc:sldMk cId="1349133524" sldId="679"/>
            <ac:spMk id="47" creationId="{2129A7D2-1306-D8C8-14A5-1F231566A3AE}"/>
          </ac:spMkLst>
        </pc:spChg>
        <pc:spChg chg="mod">
          <ac:chgData name="Peña Lopez, Ismael" userId="0708b87f-5fa7-4e8f-9fbe-69b73a04a463" providerId="ADAL" clId="{B9FAB47A-F8D3-46E7-820E-2EA38CFB1CBF}" dt="2023-11-19T16:23:34.398" v="148"/>
          <ac:spMkLst>
            <pc:docMk/>
            <pc:sldMk cId="1349133524" sldId="679"/>
            <ac:spMk id="50" creationId="{00A323AB-B104-4085-C676-ECED11E05ACD}"/>
          </ac:spMkLst>
        </pc:spChg>
        <pc:spChg chg="mod">
          <ac:chgData name="Peña Lopez, Ismael" userId="0708b87f-5fa7-4e8f-9fbe-69b73a04a463" providerId="ADAL" clId="{B9FAB47A-F8D3-46E7-820E-2EA38CFB1CBF}" dt="2023-11-19T16:23:34.398" v="148"/>
          <ac:spMkLst>
            <pc:docMk/>
            <pc:sldMk cId="1349133524" sldId="679"/>
            <ac:spMk id="55" creationId="{30AF1AAF-64B4-F582-1216-DDC100B9E130}"/>
          </ac:spMkLst>
        </pc:spChg>
        <pc:spChg chg="mod">
          <ac:chgData name="Peña Lopez, Ismael" userId="0708b87f-5fa7-4e8f-9fbe-69b73a04a463" providerId="ADAL" clId="{B9FAB47A-F8D3-46E7-820E-2EA38CFB1CBF}" dt="2023-11-19T16:23:34.398" v="148"/>
          <ac:spMkLst>
            <pc:docMk/>
            <pc:sldMk cId="1349133524" sldId="679"/>
            <ac:spMk id="57" creationId="{7195A58B-64BE-8EA3-4A7A-F67B86043BB6}"/>
          </ac:spMkLst>
        </pc:spChg>
        <pc:spChg chg="mod">
          <ac:chgData name="Peña Lopez, Ismael" userId="0708b87f-5fa7-4e8f-9fbe-69b73a04a463" providerId="ADAL" clId="{B9FAB47A-F8D3-46E7-820E-2EA38CFB1CBF}" dt="2023-11-19T16:23:34.398" v="148"/>
          <ac:spMkLst>
            <pc:docMk/>
            <pc:sldMk cId="1349133524" sldId="679"/>
            <ac:spMk id="59" creationId="{ABA5EF03-84A4-4A37-5AF8-53421FDE5C2B}"/>
          </ac:spMkLst>
        </pc:spChg>
        <pc:spChg chg="mod">
          <ac:chgData name="Peña Lopez, Ismael" userId="0708b87f-5fa7-4e8f-9fbe-69b73a04a463" providerId="ADAL" clId="{B9FAB47A-F8D3-46E7-820E-2EA38CFB1CBF}" dt="2023-11-19T16:23:34.398" v="148"/>
          <ac:spMkLst>
            <pc:docMk/>
            <pc:sldMk cId="1349133524" sldId="679"/>
            <ac:spMk id="61" creationId="{70F90EF3-D5EA-8154-46C6-B01FDE1BDD0B}"/>
          </ac:spMkLst>
        </pc:spChg>
        <pc:spChg chg="mod">
          <ac:chgData name="Peña Lopez, Ismael" userId="0708b87f-5fa7-4e8f-9fbe-69b73a04a463" providerId="ADAL" clId="{B9FAB47A-F8D3-46E7-820E-2EA38CFB1CBF}" dt="2023-11-19T16:23:34.398" v="148"/>
          <ac:spMkLst>
            <pc:docMk/>
            <pc:sldMk cId="1349133524" sldId="679"/>
            <ac:spMk id="62" creationId="{6B86F839-D6E0-B222-AF14-9BC68841B8F8}"/>
          </ac:spMkLst>
        </pc:spChg>
        <pc:spChg chg="mod">
          <ac:chgData name="Peña Lopez, Ismael" userId="0708b87f-5fa7-4e8f-9fbe-69b73a04a463" providerId="ADAL" clId="{B9FAB47A-F8D3-46E7-820E-2EA38CFB1CBF}" dt="2023-11-19T16:23:34.398" v="148"/>
          <ac:spMkLst>
            <pc:docMk/>
            <pc:sldMk cId="1349133524" sldId="679"/>
            <ac:spMk id="65" creationId="{F1AC7930-1DAB-B5F3-E4F5-1DFD5C9AC8BA}"/>
          </ac:spMkLst>
        </pc:spChg>
        <pc:spChg chg="mod">
          <ac:chgData name="Peña Lopez, Ismael" userId="0708b87f-5fa7-4e8f-9fbe-69b73a04a463" providerId="ADAL" clId="{B9FAB47A-F8D3-46E7-820E-2EA38CFB1CBF}" dt="2023-11-19T16:23:34.398" v="148"/>
          <ac:spMkLst>
            <pc:docMk/>
            <pc:sldMk cId="1349133524" sldId="679"/>
            <ac:spMk id="66" creationId="{0607E953-6864-DE34-E215-3D5F855E8DEB}"/>
          </ac:spMkLst>
        </pc:spChg>
        <pc:spChg chg="mod">
          <ac:chgData name="Peña Lopez, Ismael" userId="0708b87f-5fa7-4e8f-9fbe-69b73a04a463" providerId="ADAL" clId="{B9FAB47A-F8D3-46E7-820E-2EA38CFB1CBF}" dt="2023-11-19T16:23:34.398" v="148"/>
          <ac:spMkLst>
            <pc:docMk/>
            <pc:sldMk cId="1349133524" sldId="679"/>
            <ac:spMk id="68" creationId="{6FF1F174-5BCB-7CFB-1442-F049D79864B6}"/>
          </ac:spMkLst>
        </pc:spChg>
        <pc:spChg chg="mod">
          <ac:chgData name="Peña Lopez, Ismael" userId="0708b87f-5fa7-4e8f-9fbe-69b73a04a463" providerId="ADAL" clId="{B9FAB47A-F8D3-46E7-820E-2EA38CFB1CBF}" dt="2023-11-19T16:23:34.398" v="148"/>
          <ac:spMkLst>
            <pc:docMk/>
            <pc:sldMk cId="1349133524" sldId="679"/>
            <ac:spMk id="70" creationId="{9C71C95B-0A8E-8069-01DC-6DD3CD5D2314}"/>
          </ac:spMkLst>
        </pc:spChg>
        <pc:spChg chg="add mod">
          <ac:chgData name="Peña Lopez, Ismael" userId="0708b87f-5fa7-4e8f-9fbe-69b73a04a463" providerId="ADAL" clId="{B9FAB47A-F8D3-46E7-820E-2EA38CFB1CBF}" dt="2023-11-19T16:24:00.016" v="162" actId="1035"/>
          <ac:spMkLst>
            <pc:docMk/>
            <pc:sldMk cId="1349133524" sldId="679"/>
            <ac:spMk id="74" creationId="{399727F0-426A-DD88-B3F8-FFA4225BBE37}"/>
          </ac:spMkLst>
        </pc:spChg>
        <pc:spChg chg="mod">
          <ac:chgData name="Peña Lopez, Ismael" userId="0708b87f-5fa7-4e8f-9fbe-69b73a04a463" providerId="ADAL" clId="{B9FAB47A-F8D3-46E7-820E-2EA38CFB1CBF}" dt="2023-11-19T16:24:32.095" v="192" actId="20577"/>
          <ac:spMkLst>
            <pc:docMk/>
            <pc:sldMk cId="1349133524" sldId="679"/>
            <ac:spMk id="9219" creationId="{185F1325-FE66-484D-AE4E-D7A17DDD6CC3}"/>
          </ac:spMkLst>
        </pc:spChg>
        <pc:grpChg chg="add mod">
          <ac:chgData name="Peña Lopez, Ismael" userId="0708b87f-5fa7-4e8f-9fbe-69b73a04a463" providerId="ADAL" clId="{B9FAB47A-F8D3-46E7-820E-2EA38CFB1CBF}" dt="2023-11-19T16:23:52.434" v="157" actId="1035"/>
          <ac:grpSpMkLst>
            <pc:docMk/>
            <pc:sldMk cId="1349133524" sldId="679"/>
            <ac:grpSpMk id="2" creationId="{E9B9FF08-5694-BBEA-B831-C4BA9CAB22F6}"/>
          </ac:grpSpMkLst>
        </pc:grpChg>
        <pc:grpChg chg="del">
          <ac:chgData name="Peña Lopez, Ismael" userId="0708b87f-5fa7-4e8f-9fbe-69b73a04a463" providerId="ADAL" clId="{B9FAB47A-F8D3-46E7-820E-2EA38CFB1CBF}" dt="2023-11-19T16:23:33.969" v="147" actId="478"/>
          <ac:grpSpMkLst>
            <pc:docMk/>
            <pc:sldMk cId="1349133524" sldId="679"/>
            <ac:grpSpMk id="6" creationId="{124CC74E-CFAC-C3BD-CEA7-8C3F19FB7451}"/>
          </ac:grpSpMkLst>
        </pc:grpChg>
        <pc:grpChg chg="add mod">
          <ac:chgData name="Peña Lopez, Ismael" userId="0708b87f-5fa7-4e8f-9fbe-69b73a04a463" providerId="ADAL" clId="{B9FAB47A-F8D3-46E7-820E-2EA38CFB1CBF}" dt="2023-11-19T16:23:52.434" v="157" actId="1035"/>
          <ac:grpSpMkLst>
            <pc:docMk/>
            <pc:sldMk cId="1349133524" sldId="679"/>
            <ac:grpSpMk id="9" creationId="{DFB4B852-DD6C-3DB1-5449-73F7121F62F7}"/>
          </ac:grpSpMkLst>
        </pc:grpChg>
        <pc:grpChg chg="del">
          <ac:chgData name="Peña Lopez, Ismael" userId="0708b87f-5fa7-4e8f-9fbe-69b73a04a463" providerId="ADAL" clId="{B9FAB47A-F8D3-46E7-820E-2EA38CFB1CBF}" dt="2023-11-19T16:23:33.969" v="147" actId="478"/>
          <ac:grpSpMkLst>
            <pc:docMk/>
            <pc:sldMk cId="1349133524" sldId="679"/>
            <ac:grpSpMk id="11" creationId="{F75F0672-8C34-49FB-4E5B-85D75C338AAB}"/>
          </ac:grpSpMkLst>
        </pc:grpChg>
        <pc:grpChg chg="del">
          <ac:chgData name="Peña Lopez, Ismael" userId="0708b87f-5fa7-4e8f-9fbe-69b73a04a463" providerId="ADAL" clId="{B9FAB47A-F8D3-46E7-820E-2EA38CFB1CBF}" dt="2023-11-19T16:23:33.969" v="147" actId="478"/>
          <ac:grpSpMkLst>
            <pc:docMk/>
            <pc:sldMk cId="1349133524" sldId="679"/>
            <ac:grpSpMk id="14" creationId="{BC7E99D6-6F0B-EBD7-6F4F-9346BD70A530}"/>
          </ac:grpSpMkLst>
        </pc:grpChg>
        <pc:grpChg chg="del">
          <ac:chgData name="Peña Lopez, Ismael" userId="0708b87f-5fa7-4e8f-9fbe-69b73a04a463" providerId="ADAL" clId="{B9FAB47A-F8D3-46E7-820E-2EA38CFB1CBF}" dt="2023-11-19T16:23:33.969" v="147" actId="478"/>
          <ac:grpSpMkLst>
            <pc:docMk/>
            <pc:sldMk cId="1349133524" sldId="679"/>
            <ac:grpSpMk id="19" creationId="{583503E3-EFEF-D7E2-4D82-34E38C5CBAF2}"/>
          </ac:grpSpMkLst>
        </pc:grpChg>
        <pc:grpChg chg="del">
          <ac:chgData name="Peña Lopez, Ismael" userId="0708b87f-5fa7-4e8f-9fbe-69b73a04a463" providerId="ADAL" clId="{B9FAB47A-F8D3-46E7-820E-2EA38CFB1CBF}" dt="2023-11-19T16:23:33.969" v="147" actId="478"/>
          <ac:grpSpMkLst>
            <pc:docMk/>
            <pc:sldMk cId="1349133524" sldId="679"/>
            <ac:grpSpMk id="25" creationId="{8481090B-1CC1-B2D3-B0E3-39CCA0A91B03}"/>
          </ac:grpSpMkLst>
        </pc:grpChg>
        <pc:grpChg chg="add mod">
          <ac:chgData name="Peña Lopez, Ismael" userId="0708b87f-5fa7-4e8f-9fbe-69b73a04a463" providerId="ADAL" clId="{B9FAB47A-F8D3-46E7-820E-2EA38CFB1CBF}" dt="2023-11-19T16:23:52.434" v="157" actId="1035"/>
          <ac:grpSpMkLst>
            <pc:docMk/>
            <pc:sldMk cId="1349133524" sldId="679"/>
            <ac:grpSpMk id="26" creationId="{F1D92A04-55B1-5E26-036D-AD17AF0475B4}"/>
          </ac:grpSpMkLst>
        </pc:grpChg>
        <pc:grpChg chg="del">
          <ac:chgData name="Peña Lopez, Ismael" userId="0708b87f-5fa7-4e8f-9fbe-69b73a04a463" providerId="ADAL" clId="{B9FAB47A-F8D3-46E7-820E-2EA38CFB1CBF}" dt="2023-11-19T16:23:33.969" v="147" actId="478"/>
          <ac:grpSpMkLst>
            <pc:docMk/>
            <pc:sldMk cId="1349133524" sldId="679"/>
            <ac:grpSpMk id="29" creationId="{455FA90F-35CF-EAAB-96EB-180836F1FBB6}"/>
          </ac:grpSpMkLst>
        </pc:grpChg>
        <pc:grpChg chg="del">
          <ac:chgData name="Peña Lopez, Ismael" userId="0708b87f-5fa7-4e8f-9fbe-69b73a04a463" providerId="ADAL" clId="{B9FAB47A-F8D3-46E7-820E-2EA38CFB1CBF}" dt="2023-11-19T16:23:33.969" v="147" actId="478"/>
          <ac:grpSpMkLst>
            <pc:docMk/>
            <pc:sldMk cId="1349133524" sldId="679"/>
            <ac:grpSpMk id="35" creationId="{428BA659-209A-5795-DF1E-1A4A7FE60024}"/>
          </ac:grpSpMkLst>
        </pc:grpChg>
        <pc:grpChg chg="del">
          <ac:chgData name="Peña Lopez, Ismael" userId="0708b87f-5fa7-4e8f-9fbe-69b73a04a463" providerId="ADAL" clId="{B9FAB47A-F8D3-46E7-820E-2EA38CFB1CBF}" dt="2023-11-19T16:23:33.969" v="147" actId="478"/>
          <ac:grpSpMkLst>
            <pc:docMk/>
            <pc:sldMk cId="1349133524" sldId="679"/>
            <ac:grpSpMk id="41" creationId="{8EF3E519-63F2-A61E-F768-01CFA9F3479C}"/>
          </ac:grpSpMkLst>
        </pc:grpChg>
        <pc:grpChg chg="add mod">
          <ac:chgData name="Peña Lopez, Ismael" userId="0708b87f-5fa7-4e8f-9fbe-69b73a04a463" providerId="ADAL" clId="{B9FAB47A-F8D3-46E7-820E-2EA38CFB1CBF}" dt="2023-11-19T16:24:01.764" v="163" actId="1035"/>
          <ac:grpSpMkLst>
            <pc:docMk/>
            <pc:sldMk cId="1349133524" sldId="679"/>
            <ac:grpSpMk id="48" creationId="{A40FE5DF-F088-C40D-C14D-114851CF93CA}"/>
          </ac:grpSpMkLst>
        </pc:grpChg>
        <pc:grpChg chg="del">
          <ac:chgData name="Peña Lopez, Ismael" userId="0708b87f-5fa7-4e8f-9fbe-69b73a04a463" providerId="ADAL" clId="{B9FAB47A-F8D3-46E7-820E-2EA38CFB1CBF}" dt="2023-11-19T16:23:33.969" v="147" actId="478"/>
          <ac:grpSpMkLst>
            <pc:docMk/>
            <pc:sldMk cId="1349133524" sldId="679"/>
            <ac:grpSpMk id="51" creationId="{56684218-E7A0-333C-591B-7694BBFDD2DA}"/>
          </ac:grpSpMkLst>
        </pc:grpChg>
        <pc:grpChg chg="add mod">
          <ac:chgData name="Peña Lopez, Ismael" userId="0708b87f-5fa7-4e8f-9fbe-69b73a04a463" providerId="ADAL" clId="{B9FAB47A-F8D3-46E7-820E-2EA38CFB1CBF}" dt="2023-11-19T16:24:01.764" v="163" actId="1035"/>
          <ac:grpSpMkLst>
            <pc:docMk/>
            <pc:sldMk cId="1349133524" sldId="679"/>
            <ac:grpSpMk id="56" creationId="{FDFE9914-8D7F-320C-0B8F-6BD2FA2A4769}"/>
          </ac:grpSpMkLst>
        </pc:grpChg>
        <pc:grpChg chg="add mod">
          <ac:chgData name="Peña Lopez, Ismael" userId="0708b87f-5fa7-4e8f-9fbe-69b73a04a463" providerId="ADAL" clId="{B9FAB47A-F8D3-46E7-820E-2EA38CFB1CBF}" dt="2023-11-19T16:24:01.764" v="163" actId="1035"/>
          <ac:grpSpMkLst>
            <pc:docMk/>
            <pc:sldMk cId="1349133524" sldId="679"/>
            <ac:grpSpMk id="60" creationId="{26C45964-CD69-4864-AF4C-3C2CC302328A}"/>
          </ac:grpSpMkLst>
        </pc:grpChg>
        <pc:grpChg chg="add mod">
          <ac:chgData name="Peña Lopez, Ismael" userId="0708b87f-5fa7-4e8f-9fbe-69b73a04a463" providerId="ADAL" clId="{B9FAB47A-F8D3-46E7-820E-2EA38CFB1CBF}" dt="2023-11-19T16:23:44.513" v="156" actId="1035"/>
          <ac:grpSpMkLst>
            <pc:docMk/>
            <pc:sldMk cId="1349133524" sldId="679"/>
            <ac:grpSpMk id="63" creationId="{1B0B9552-A5C4-A3E8-4FA6-345AF370A29C}"/>
          </ac:grpSpMkLst>
        </pc:grpChg>
        <pc:grpChg chg="add mod">
          <ac:chgData name="Peña Lopez, Ismael" userId="0708b87f-5fa7-4e8f-9fbe-69b73a04a463" providerId="ADAL" clId="{B9FAB47A-F8D3-46E7-820E-2EA38CFB1CBF}" dt="2023-11-19T16:23:44.513" v="156" actId="1035"/>
          <ac:grpSpMkLst>
            <pc:docMk/>
            <pc:sldMk cId="1349133524" sldId="679"/>
            <ac:grpSpMk id="67" creationId="{6CBEC2A0-09A1-19A1-3AA2-4A1BFA57E173}"/>
          </ac:grpSpMkLst>
        </pc:grpChg>
        <pc:cxnChg chg="mod">
          <ac:chgData name="Peña Lopez, Ismael" userId="0708b87f-5fa7-4e8f-9fbe-69b73a04a463" providerId="ADAL" clId="{B9FAB47A-F8D3-46E7-820E-2EA38CFB1CBF}" dt="2023-11-19T16:23:33.969" v="147" actId="478"/>
          <ac:cxnSpMkLst>
            <pc:docMk/>
            <pc:sldMk cId="1349133524" sldId="679"/>
            <ac:cxnSpMk id="15" creationId="{D5F8BD7B-335E-9A95-55F3-A996159F51F2}"/>
          </ac:cxnSpMkLst>
        </pc:cxnChg>
        <pc:cxnChg chg="mod">
          <ac:chgData name="Peña Lopez, Ismael" userId="0708b87f-5fa7-4e8f-9fbe-69b73a04a463" providerId="ADAL" clId="{B9FAB47A-F8D3-46E7-820E-2EA38CFB1CBF}" dt="2023-11-19T16:23:33.969" v="147" actId="478"/>
          <ac:cxnSpMkLst>
            <pc:docMk/>
            <pc:sldMk cId="1349133524" sldId="679"/>
            <ac:cxnSpMk id="20" creationId="{FE700A82-82E5-9302-FBC5-8AF42F01A6D1}"/>
          </ac:cxnSpMkLst>
        </pc:cxnChg>
        <pc:cxnChg chg="mod">
          <ac:chgData name="Peña Lopez, Ismael" userId="0708b87f-5fa7-4e8f-9fbe-69b73a04a463" providerId="ADAL" clId="{B9FAB47A-F8D3-46E7-820E-2EA38CFB1CBF}" dt="2023-11-19T16:23:33.969" v="147" actId="478"/>
          <ac:cxnSpMkLst>
            <pc:docMk/>
            <pc:sldMk cId="1349133524" sldId="679"/>
            <ac:cxnSpMk id="31" creationId="{D9CFFD6D-2271-E9D5-0822-738E3D47AA42}"/>
          </ac:cxnSpMkLst>
        </pc:cxnChg>
        <pc:cxnChg chg="mod">
          <ac:chgData name="Peña Lopez, Ismael" userId="0708b87f-5fa7-4e8f-9fbe-69b73a04a463" providerId="ADAL" clId="{B9FAB47A-F8D3-46E7-820E-2EA38CFB1CBF}" dt="2023-11-19T16:23:33.969" v="147" actId="478"/>
          <ac:cxnSpMkLst>
            <pc:docMk/>
            <pc:sldMk cId="1349133524" sldId="679"/>
            <ac:cxnSpMk id="37" creationId="{F1E11C64-206C-9875-50D5-7FA7006761D4}"/>
          </ac:cxnSpMkLst>
        </pc:cxnChg>
        <pc:cxnChg chg="mod">
          <ac:chgData name="Peña Lopez, Ismael" userId="0708b87f-5fa7-4e8f-9fbe-69b73a04a463" providerId="ADAL" clId="{B9FAB47A-F8D3-46E7-820E-2EA38CFB1CBF}" dt="2023-11-19T16:23:33.969" v="147" actId="478"/>
          <ac:cxnSpMkLst>
            <pc:docMk/>
            <pc:sldMk cId="1349133524" sldId="679"/>
            <ac:cxnSpMk id="38" creationId="{FED8B291-1159-8183-8265-ED35BF061B44}"/>
          </ac:cxnSpMkLst>
        </pc:cxnChg>
        <pc:cxnChg chg="mod">
          <ac:chgData name="Peña Lopez, Ismael" userId="0708b87f-5fa7-4e8f-9fbe-69b73a04a463" providerId="ADAL" clId="{B9FAB47A-F8D3-46E7-820E-2EA38CFB1CBF}" dt="2023-11-19T16:23:33.969" v="147" actId="478"/>
          <ac:cxnSpMkLst>
            <pc:docMk/>
            <pc:sldMk cId="1349133524" sldId="679"/>
            <ac:cxnSpMk id="43" creationId="{11BCA1A6-5268-9B9B-5240-48AFF5ACCD21}"/>
          </ac:cxnSpMkLst>
        </pc:cxnChg>
        <pc:cxnChg chg="mod">
          <ac:chgData name="Peña Lopez, Ismael" userId="0708b87f-5fa7-4e8f-9fbe-69b73a04a463" providerId="ADAL" clId="{B9FAB47A-F8D3-46E7-820E-2EA38CFB1CBF}" dt="2023-11-19T16:23:33.969" v="147" actId="478"/>
          <ac:cxnSpMkLst>
            <pc:docMk/>
            <pc:sldMk cId="1349133524" sldId="679"/>
            <ac:cxnSpMk id="44" creationId="{6F9C8571-498C-7C08-C444-AF468AFCA562}"/>
          </ac:cxnSpMkLst>
        </pc:cxnChg>
        <pc:cxnChg chg="mod">
          <ac:chgData name="Peña Lopez, Ismael" userId="0708b87f-5fa7-4e8f-9fbe-69b73a04a463" providerId="ADAL" clId="{B9FAB47A-F8D3-46E7-820E-2EA38CFB1CBF}" dt="2023-11-19T16:23:33.969" v="147" actId="478"/>
          <ac:cxnSpMkLst>
            <pc:docMk/>
            <pc:sldMk cId="1349133524" sldId="679"/>
            <ac:cxnSpMk id="45" creationId="{0B16D779-DEDA-203B-EEFE-D1D1101CEB42}"/>
          </ac:cxnSpMkLst>
        </pc:cxnChg>
        <pc:cxnChg chg="del mod">
          <ac:chgData name="Peña Lopez, Ismael" userId="0708b87f-5fa7-4e8f-9fbe-69b73a04a463" providerId="ADAL" clId="{B9FAB47A-F8D3-46E7-820E-2EA38CFB1CBF}" dt="2023-11-19T16:23:33.969" v="147" actId="478"/>
          <ac:cxnSpMkLst>
            <pc:docMk/>
            <pc:sldMk cId="1349133524" sldId="679"/>
            <ac:cxnSpMk id="49" creationId="{6E6D08EE-35D3-6937-A105-3CA9E054828B}"/>
          </ac:cxnSpMkLst>
        </pc:cxnChg>
        <pc:cxnChg chg="del mod">
          <ac:chgData name="Peña Lopez, Ismael" userId="0708b87f-5fa7-4e8f-9fbe-69b73a04a463" providerId="ADAL" clId="{B9FAB47A-F8D3-46E7-820E-2EA38CFB1CBF}" dt="2023-11-19T16:23:33.969" v="147" actId="478"/>
          <ac:cxnSpMkLst>
            <pc:docMk/>
            <pc:sldMk cId="1349133524" sldId="679"/>
            <ac:cxnSpMk id="52" creationId="{9A6BA287-ECB2-4A82-B632-9961DC82D1FC}"/>
          </ac:cxnSpMkLst>
        </pc:cxnChg>
        <pc:cxnChg chg="del mod">
          <ac:chgData name="Peña Lopez, Ismael" userId="0708b87f-5fa7-4e8f-9fbe-69b73a04a463" providerId="ADAL" clId="{B9FAB47A-F8D3-46E7-820E-2EA38CFB1CBF}" dt="2023-11-19T16:23:33.969" v="147" actId="478"/>
          <ac:cxnSpMkLst>
            <pc:docMk/>
            <pc:sldMk cId="1349133524" sldId="679"/>
            <ac:cxnSpMk id="58" creationId="{6E6D08EE-35D3-6937-A105-3CA9E054828B}"/>
          </ac:cxnSpMkLst>
        </pc:cxnChg>
        <pc:cxnChg chg="del mod">
          <ac:chgData name="Peña Lopez, Ismael" userId="0708b87f-5fa7-4e8f-9fbe-69b73a04a463" providerId="ADAL" clId="{B9FAB47A-F8D3-46E7-820E-2EA38CFB1CBF}" dt="2023-11-19T16:23:33.969" v="147" actId="478"/>
          <ac:cxnSpMkLst>
            <pc:docMk/>
            <pc:sldMk cId="1349133524" sldId="679"/>
            <ac:cxnSpMk id="64" creationId="{6E6D08EE-35D3-6937-A105-3CA9E054828B}"/>
          </ac:cxnSpMkLst>
        </pc:cxnChg>
        <pc:cxnChg chg="del mod">
          <ac:chgData name="Peña Lopez, Ismael" userId="0708b87f-5fa7-4e8f-9fbe-69b73a04a463" providerId="ADAL" clId="{B9FAB47A-F8D3-46E7-820E-2EA38CFB1CBF}" dt="2023-11-19T16:23:33.969" v="147" actId="478"/>
          <ac:cxnSpMkLst>
            <pc:docMk/>
            <pc:sldMk cId="1349133524" sldId="679"/>
            <ac:cxnSpMk id="69" creationId="{6F9C8571-498C-7C08-C444-AF468AFCA562}"/>
          </ac:cxnSpMkLst>
        </pc:cxnChg>
        <pc:cxnChg chg="add mod">
          <ac:chgData name="Peña Lopez, Ismael" userId="0708b87f-5fa7-4e8f-9fbe-69b73a04a463" providerId="ADAL" clId="{B9FAB47A-F8D3-46E7-820E-2EA38CFB1CBF}" dt="2023-11-19T16:23:52.434" v="157" actId="1035"/>
          <ac:cxnSpMkLst>
            <pc:docMk/>
            <pc:sldMk cId="1349133524" sldId="679"/>
            <ac:cxnSpMk id="71" creationId="{4835FBB5-29C6-67F5-4146-A5A0F973742E}"/>
          </ac:cxnSpMkLst>
        </pc:cxnChg>
        <pc:cxnChg chg="add mod">
          <ac:chgData name="Peña Lopez, Ismael" userId="0708b87f-5fa7-4e8f-9fbe-69b73a04a463" providerId="ADAL" clId="{B9FAB47A-F8D3-46E7-820E-2EA38CFB1CBF}" dt="2023-11-19T16:23:52.434" v="157" actId="1035"/>
          <ac:cxnSpMkLst>
            <pc:docMk/>
            <pc:sldMk cId="1349133524" sldId="679"/>
            <ac:cxnSpMk id="72" creationId="{EC0DC7DC-A61F-6DA7-4445-6D0485905873}"/>
          </ac:cxnSpMkLst>
        </pc:cxnChg>
        <pc:cxnChg chg="add mod">
          <ac:chgData name="Peña Lopez, Ismael" userId="0708b87f-5fa7-4e8f-9fbe-69b73a04a463" providerId="ADAL" clId="{B9FAB47A-F8D3-46E7-820E-2EA38CFB1CBF}" dt="2023-11-19T16:23:52.434" v="157" actId="1035"/>
          <ac:cxnSpMkLst>
            <pc:docMk/>
            <pc:sldMk cId="1349133524" sldId="679"/>
            <ac:cxnSpMk id="73" creationId="{C0148C8D-343F-C159-1DA5-36643FAC4486}"/>
          </ac:cxnSpMkLst>
        </pc:cxnChg>
        <pc:cxnChg chg="add mod">
          <ac:chgData name="Peña Lopez, Ismael" userId="0708b87f-5fa7-4e8f-9fbe-69b73a04a463" providerId="ADAL" clId="{B9FAB47A-F8D3-46E7-820E-2EA38CFB1CBF}" dt="2023-11-19T16:24:00.016" v="162" actId="1035"/>
          <ac:cxnSpMkLst>
            <pc:docMk/>
            <pc:sldMk cId="1349133524" sldId="679"/>
            <ac:cxnSpMk id="75" creationId="{CF70D6C5-0A40-8EE6-39E1-6FA36E76ECFF}"/>
          </ac:cxnSpMkLst>
        </pc:cxnChg>
        <pc:cxnChg chg="add mod">
          <ac:chgData name="Peña Lopez, Ismael" userId="0708b87f-5fa7-4e8f-9fbe-69b73a04a463" providerId="ADAL" clId="{B9FAB47A-F8D3-46E7-820E-2EA38CFB1CBF}" dt="2023-11-19T16:24:00.016" v="162" actId="1035"/>
          <ac:cxnSpMkLst>
            <pc:docMk/>
            <pc:sldMk cId="1349133524" sldId="679"/>
            <ac:cxnSpMk id="76" creationId="{EBB21DC4-CB6B-2D34-8FC5-B85996BA6493}"/>
          </ac:cxnSpMkLst>
        </pc:cxnChg>
        <pc:cxnChg chg="add mod">
          <ac:chgData name="Peña Lopez, Ismael" userId="0708b87f-5fa7-4e8f-9fbe-69b73a04a463" providerId="ADAL" clId="{B9FAB47A-F8D3-46E7-820E-2EA38CFB1CBF}" dt="2023-11-19T16:24:01.764" v="163" actId="1035"/>
          <ac:cxnSpMkLst>
            <pc:docMk/>
            <pc:sldMk cId="1349133524" sldId="679"/>
            <ac:cxnSpMk id="77" creationId="{6C0C00DE-271D-6563-AD10-E85EF53C1AD4}"/>
          </ac:cxnSpMkLst>
        </pc:cxnChg>
        <pc:cxnChg chg="add mod">
          <ac:chgData name="Peña Lopez, Ismael" userId="0708b87f-5fa7-4e8f-9fbe-69b73a04a463" providerId="ADAL" clId="{B9FAB47A-F8D3-46E7-820E-2EA38CFB1CBF}" dt="2023-11-19T16:24:01.764" v="163" actId="1035"/>
          <ac:cxnSpMkLst>
            <pc:docMk/>
            <pc:sldMk cId="1349133524" sldId="679"/>
            <ac:cxnSpMk id="78" creationId="{78544C13-487A-9714-43A9-791E2BBEDB94}"/>
          </ac:cxnSpMkLst>
        </pc:cxnChg>
        <pc:cxnChg chg="add mod">
          <ac:chgData name="Peña Lopez, Ismael" userId="0708b87f-5fa7-4e8f-9fbe-69b73a04a463" providerId="ADAL" clId="{B9FAB47A-F8D3-46E7-820E-2EA38CFB1CBF}" dt="2023-11-19T16:24:01.764" v="163" actId="1035"/>
          <ac:cxnSpMkLst>
            <pc:docMk/>
            <pc:sldMk cId="1349133524" sldId="679"/>
            <ac:cxnSpMk id="79" creationId="{CD48FFA0-8AC0-02D2-93C4-974CA7A697EC}"/>
          </ac:cxnSpMkLst>
        </pc:cxnChg>
        <pc:cxnChg chg="add mod">
          <ac:chgData name="Peña Lopez, Ismael" userId="0708b87f-5fa7-4e8f-9fbe-69b73a04a463" providerId="ADAL" clId="{B9FAB47A-F8D3-46E7-820E-2EA38CFB1CBF}" dt="2023-11-19T16:24:08.157" v="164" actId="1035"/>
          <ac:cxnSpMkLst>
            <pc:docMk/>
            <pc:sldMk cId="1349133524" sldId="679"/>
            <ac:cxnSpMk id="80" creationId="{DFEAC514-5D02-4B92-166E-306A1BF25B41}"/>
          </ac:cxnSpMkLst>
        </pc:cxnChg>
        <pc:cxnChg chg="add mod">
          <ac:chgData name="Peña Lopez, Ismael" userId="0708b87f-5fa7-4e8f-9fbe-69b73a04a463" providerId="ADAL" clId="{B9FAB47A-F8D3-46E7-820E-2EA38CFB1CBF}" dt="2023-11-19T16:24:08.157" v="164" actId="1035"/>
          <ac:cxnSpMkLst>
            <pc:docMk/>
            <pc:sldMk cId="1349133524" sldId="679"/>
            <ac:cxnSpMk id="81" creationId="{D9FE335A-B4DC-198D-9E76-312CB60A4216}"/>
          </ac:cxnSpMkLst>
        </pc:cxnChg>
        <pc:cxnChg chg="add mod">
          <ac:chgData name="Peña Lopez, Ismael" userId="0708b87f-5fa7-4e8f-9fbe-69b73a04a463" providerId="ADAL" clId="{B9FAB47A-F8D3-46E7-820E-2EA38CFB1CBF}" dt="2023-11-19T16:24:08.157" v="164" actId="1035"/>
          <ac:cxnSpMkLst>
            <pc:docMk/>
            <pc:sldMk cId="1349133524" sldId="679"/>
            <ac:cxnSpMk id="82" creationId="{0539B960-4941-E7D6-631D-BF906A717F85}"/>
          </ac:cxnSpMkLst>
        </pc:cxnChg>
        <pc:cxnChg chg="add mod">
          <ac:chgData name="Peña Lopez, Ismael" userId="0708b87f-5fa7-4e8f-9fbe-69b73a04a463" providerId="ADAL" clId="{B9FAB47A-F8D3-46E7-820E-2EA38CFB1CBF}" dt="2023-11-19T16:23:52.434" v="157" actId="1035"/>
          <ac:cxnSpMkLst>
            <pc:docMk/>
            <pc:sldMk cId="1349133524" sldId="679"/>
            <ac:cxnSpMk id="83" creationId="{5DF489BD-8DF0-444E-CF8F-05C4A2874526}"/>
          </ac:cxnSpMkLst>
        </pc:cxnChg>
      </pc:sldChg>
      <pc:sldChg chg="add del">
        <pc:chgData name="Peña Lopez, Ismael" userId="0708b87f-5fa7-4e8f-9fbe-69b73a04a463" providerId="ADAL" clId="{B9FAB47A-F8D3-46E7-820E-2EA38CFB1CBF}" dt="2023-11-19T16:53:05.350" v="1332" actId="47"/>
        <pc:sldMkLst>
          <pc:docMk/>
          <pc:sldMk cId="4133166476" sldId="734"/>
        </pc:sldMkLst>
      </pc:sldChg>
      <pc:sldChg chg="modSp add mod">
        <pc:chgData name="Peña Lopez, Ismael" userId="0708b87f-5fa7-4e8f-9fbe-69b73a04a463" providerId="ADAL" clId="{B9FAB47A-F8D3-46E7-820E-2EA38CFB1CBF}" dt="2023-11-19T16:48:03.083" v="1330" actId="20577"/>
        <pc:sldMkLst>
          <pc:docMk/>
          <pc:sldMk cId="735583199" sldId="735"/>
        </pc:sldMkLst>
        <pc:spChg chg="mod">
          <ac:chgData name="Peña Lopez, Ismael" userId="0708b87f-5fa7-4e8f-9fbe-69b73a04a463" providerId="ADAL" clId="{B9FAB47A-F8D3-46E7-820E-2EA38CFB1CBF}" dt="2023-11-19T16:48:03.083" v="1330" actId="20577"/>
          <ac:spMkLst>
            <pc:docMk/>
            <pc:sldMk cId="735583199" sldId="735"/>
            <ac:spMk id="33" creationId="{DD735996-ED7F-DA2C-A621-E729AA4B74B3}"/>
          </ac:spMkLst>
        </pc:spChg>
        <pc:spChg chg="mod">
          <ac:chgData name="Peña Lopez, Ismael" userId="0708b87f-5fa7-4e8f-9fbe-69b73a04a463" providerId="ADAL" clId="{B9FAB47A-F8D3-46E7-820E-2EA38CFB1CBF}" dt="2023-11-19T16:45:52.104" v="1097" actId="6549"/>
          <ac:spMkLst>
            <pc:docMk/>
            <pc:sldMk cId="735583199" sldId="735"/>
            <ac:spMk id="12290" creationId="{7DB95E43-95AD-457F-AE17-170035F3CFB2}"/>
          </ac:spMkLst>
        </pc:spChg>
      </pc:sldChg>
      <pc:sldChg chg="modSp add mod">
        <pc:chgData name="Peña Lopez, Ismael" userId="0708b87f-5fa7-4e8f-9fbe-69b73a04a463" providerId="ADAL" clId="{B9FAB47A-F8D3-46E7-820E-2EA38CFB1CBF}" dt="2023-11-19T16:59:20.632" v="1733" actId="20577"/>
        <pc:sldMkLst>
          <pc:docMk/>
          <pc:sldMk cId="1407079543" sldId="736"/>
        </pc:sldMkLst>
        <pc:spChg chg="mod">
          <ac:chgData name="Peña Lopez, Ismael" userId="0708b87f-5fa7-4e8f-9fbe-69b73a04a463" providerId="ADAL" clId="{B9FAB47A-F8D3-46E7-820E-2EA38CFB1CBF}" dt="2023-11-19T16:59:18.696" v="1732" actId="6549"/>
          <ac:spMkLst>
            <pc:docMk/>
            <pc:sldMk cId="1407079543" sldId="736"/>
            <ac:spMk id="6" creationId="{45A05EF0-8E26-03D2-C933-29E3377A77D3}"/>
          </ac:spMkLst>
        </pc:spChg>
        <pc:spChg chg="mod">
          <ac:chgData name="Peña Lopez, Ismael" userId="0708b87f-5fa7-4e8f-9fbe-69b73a04a463" providerId="ADAL" clId="{B9FAB47A-F8D3-46E7-820E-2EA38CFB1CBF}" dt="2023-11-19T16:58:04.359" v="1720" actId="6549"/>
          <ac:spMkLst>
            <pc:docMk/>
            <pc:sldMk cId="1407079543" sldId="736"/>
            <ac:spMk id="7" creationId="{42ED47D4-DC82-3E7E-3E68-6F4B1576ED9B}"/>
          </ac:spMkLst>
        </pc:spChg>
        <pc:spChg chg="mod">
          <ac:chgData name="Peña Lopez, Ismael" userId="0708b87f-5fa7-4e8f-9fbe-69b73a04a463" providerId="ADAL" clId="{B9FAB47A-F8D3-46E7-820E-2EA38CFB1CBF}" dt="2023-11-19T16:59:20.632" v="1733" actId="20577"/>
          <ac:spMkLst>
            <pc:docMk/>
            <pc:sldMk cId="1407079543" sldId="736"/>
            <ac:spMk id="8" creationId="{FB23F0EF-A7E2-712A-D190-0EBE3DF9B0FF}"/>
          </ac:spMkLst>
        </pc:spChg>
        <pc:spChg chg="mod">
          <ac:chgData name="Peña Lopez, Ismael" userId="0708b87f-5fa7-4e8f-9fbe-69b73a04a463" providerId="ADAL" clId="{B9FAB47A-F8D3-46E7-820E-2EA38CFB1CBF}" dt="2023-11-19T16:57:51.064" v="1703" actId="6549"/>
          <ac:spMkLst>
            <pc:docMk/>
            <pc:sldMk cId="1407079543" sldId="736"/>
            <ac:spMk id="10" creationId="{D2C82E9E-062E-1121-42C4-1A0D9AA7195A}"/>
          </ac:spMkLst>
        </pc:spChg>
        <pc:spChg chg="mod">
          <ac:chgData name="Peña Lopez, Ismael" userId="0708b87f-5fa7-4e8f-9fbe-69b73a04a463" providerId="ADAL" clId="{B9FAB47A-F8D3-46E7-820E-2EA38CFB1CBF}" dt="2023-11-19T16:57:55.819" v="1705" actId="20577"/>
          <ac:spMkLst>
            <pc:docMk/>
            <pc:sldMk cId="1407079543" sldId="736"/>
            <ac:spMk id="11" creationId="{C7F3E947-4C32-1A08-EFF5-A887A8C231DB}"/>
          </ac:spMkLst>
        </pc:spChg>
        <pc:spChg chg="mod">
          <ac:chgData name="Peña Lopez, Ismael" userId="0708b87f-5fa7-4e8f-9fbe-69b73a04a463" providerId="ADAL" clId="{B9FAB47A-F8D3-46E7-820E-2EA38CFB1CBF}" dt="2023-11-19T16:57:57.676" v="1706"/>
          <ac:spMkLst>
            <pc:docMk/>
            <pc:sldMk cId="1407079543" sldId="736"/>
            <ac:spMk id="12" creationId="{86139ACB-8301-1485-E916-905F50487427}"/>
          </ac:spMkLst>
        </pc:spChg>
        <pc:spChg chg="mod">
          <ac:chgData name="Peña Lopez, Ismael" userId="0708b87f-5fa7-4e8f-9fbe-69b73a04a463" providerId="ADAL" clId="{B9FAB47A-F8D3-46E7-820E-2EA38CFB1CBF}" dt="2023-11-19T16:58:08.981" v="1723" actId="20577"/>
          <ac:spMkLst>
            <pc:docMk/>
            <pc:sldMk cId="1407079543" sldId="736"/>
            <ac:spMk id="13" creationId="{F53DC46E-CFF9-82CE-4AE8-9AB7A9826C60}"/>
          </ac:spMkLst>
        </pc:spChg>
        <pc:spChg chg="mod">
          <ac:chgData name="Peña Lopez, Ismael" userId="0708b87f-5fa7-4e8f-9fbe-69b73a04a463" providerId="ADAL" clId="{B9FAB47A-F8D3-46E7-820E-2EA38CFB1CBF}" dt="2023-11-19T16:58:11.547" v="1724"/>
          <ac:spMkLst>
            <pc:docMk/>
            <pc:sldMk cId="1407079543" sldId="736"/>
            <ac:spMk id="15" creationId="{940A0AFF-0A6A-1F3B-EE39-320F5C6462AD}"/>
          </ac:spMkLst>
        </pc:spChg>
        <pc:spChg chg="mod">
          <ac:chgData name="Peña Lopez, Ismael" userId="0708b87f-5fa7-4e8f-9fbe-69b73a04a463" providerId="ADAL" clId="{B9FAB47A-F8D3-46E7-820E-2EA38CFB1CBF}" dt="2023-11-19T16:58:13.931" v="1725"/>
          <ac:spMkLst>
            <pc:docMk/>
            <pc:sldMk cId="1407079543" sldId="736"/>
            <ac:spMk id="20" creationId="{4D48C41E-9322-4F0A-66CF-E0D2484073CA}"/>
          </ac:spMkLst>
        </pc:spChg>
        <pc:spChg chg="mod">
          <ac:chgData name="Peña Lopez, Ismael" userId="0708b87f-5fa7-4e8f-9fbe-69b73a04a463" providerId="ADAL" clId="{B9FAB47A-F8D3-46E7-820E-2EA38CFB1CBF}" dt="2023-11-19T16:57:40.054" v="1697" actId="6549"/>
          <ac:spMkLst>
            <pc:docMk/>
            <pc:sldMk cId="1407079543" sldId="736"/>
            <ac:spMk id="12290" creationId="{7DB95E43-95AD-457F-AE17-170035F3CFB2}"/>
          </ac:spMkLst>
        </pc:spChg>
      </pc:sldChg>
      <pc:sldChg chg="addSp delSp modSp add mod">
        <pc:chgData name="Peña Lopez, Ismael" userId="0708b87f-5fa7-4e8f-9fbe-69b73a04a463" providerId="ADAL" clId="{B9FAB47A-F8D3-46E7-820E-2EA38CFB1CBF}" dt="2023-11-19T17:01:55.128" v="1871" actId="20577"/>
        <pc:sldMkLst>
          <pc:docMk/>
          <pc:sldMk cId="3291760278" sldId="737"/>
        </pc:sldMkLst>
        <pc:spChg chg="mod">
          <ac:chgData name="Peña Lopez, Ismael" userId="0708b87f-5fa7-4e8f-9fbe-69b73a04a463" providerId="ADAL" clId="{B9FAB47A-F8D3-46E7-820E-2EA38CFB1CBF}" dt="2023-11-19T16:59:45.096" v="1747" actId="20577"/>
          <ac:spMkLst>
            <pc:docMk/>
            <pc:sldMk cId="3291760278" sldId="737"/>
            <ac:spMk id="27" creationId="{8E7052E3-6022-EB9E-CA10-55EACFA1E58F}"/>
          </ac:spMkLst>
        </pc:spChg>
        <pc:spChg chg="mod">
          <ac:chgData name="Peña Lopez, Ismael" userId="0708b87f-5fa7-4e8f-9fbe-69b73a04a463" providerId="ADAL" clId="{B9FAB47A-F8D3-46E7-820E-2EA38CFB1CBF}" dt="2023-11-19T16:59:50.886" v="1749" actId="20577"/>
          <ac:spMkLst>
            <pc:docMk/>
            <pc:sldMk cId="3291760278" sldId="737"/>
            <ac:spMk id="30" creationId="{EA159607-3318-E09A-BF66-F08ADCEB28A3}"/>
          </ac:spMkLst>
        </pc:spChg>
        <pc:spChg chg="mod">
          <ac:chgData name="Peña Lopez, Ismael" userId="0708b87f-5fa7-4e8f-9fbe-69b73a04a463" providerId="ADAL" clId="{B9FAB47A-F8D3-46E7-820E-2EA38CFB1CBF}" dt="2023-11-19T16:59:52.471" v="1750" actId="20577"/>
          <ac:spMkLst>
            <pc:docMk/>
            <pc:sldMk cId="3291760278" sldId="737"/>
            <ac:spMk id="31" creationId="{7DAB2AF0-E6C5-C9DD-9DB7-C323A189CE28}"/>
          </ac:spMkLst>
        </pc:spChg>
        <pc:spChg chg="mod">
          <ac:chgData name="Peña Lopez, Ismael" userId="0708b87f-5fa7-4e8f-9fbe-69b73a04a463" providerId="ADAL" clId="{B9FAB47A-F8D3-46E7-820E-2EA38CFB1CBF}" dt="2023-11-19T16:59:40.629" v="1745" actId="20577"/>
          <ac:spMkLst>
            <pc:docMk/>
            <pc:sldMk cId="3291760278" sldId="737"/>
            <ac:spMk id="41" creationId="{8E7052E3-6022-EB9E-CA10-55EACFA1E58F}"/>
          </ac:spMkLst>
        </pc:spChg>
        <pc:spChg chg="mod">
          <ac:chgData name="Peña Lopez, Ismael" userId="0708b87f-5fa7-4e8f-9fbe-69b73a04a463" providerId="ADAL" clId="{B9FAB47A-F8D3-46E7-820E-2EA38CFB1CBF}" dt="2023-11-19T17:01:55.128" v="1871" actId="20577"/>
          <ac:spMkLst>
            <pc:docMk/>
            <pc:sldMk cId="3291760278" sldId="737"/>
            <ac:spMk id="57" creationId="{DD735996-ED7F-DA2C-A621-E729AA4B74B3}"/>
          </ac:spMkLst>
        </pc:spChg>
        <pc:spChg chg="mod">
          <ac:chgData name="Peña Lopez, Ismael" userId="0708b87f-5fa7-4e8f-9fbe-69b73a04a463" providerId="ADAL" clId="{B9FAB47A-F8D3-46E7-820E-2EA38CFB1CBF}" dt="2023-11-19T17:01:53.174" v="1870" actId="167"/>
          <ac:spMkLst>
            <pc:docMk/>
            <pc:sldMk cId="3291760278" sldId="737"/>
            <ac:spMk id="59" creationId="{DD735996-ED7F-DA2C-A621-E729AA4B74B3}"/>
          </ac:spMkLst>
        </pc:spChg>
        <pc:spChg chg="mod">
          <ac:chgData name="Peña Lopez, Ismael" userId="0708b87f-5fa7-4e8f-9fbe-69b73a04a463" providerId="ADAL" clId="{B9FAB47A-F8D3-46E7-820E-2EA38CFB1CBF}" dt="2023-11-19T16:58:44.938" v="1726"/>
          <ac:spMkLst>
            <pc:docMk/>
            <pc:sldMk cId="3291760278" sldId="737"/>
            <ac:spMk id="12290" creationId="{7DB95E43-95AD-457F-AE17-170035F3CFB2}"/>
          </ac:spMkLst>
        </pc:spChg>
        <pc:grpChg chg="add del">
          <ac:chgData name="Peña Lopez, Ismael" userId="0708b87f-5fa7-4e8f-9fbe-69b73a04a463" providerId="ADAL" clId="{B9FAB47A-F8D3-46E7-820E-2EA38CFB1CBF}" dt="2023-11-19T16:59:56.168" v="1752" actId="478"/>
          <ac:grpSpMkLst>
            <pc:docMk/>
            <pc:sldMk cId="3291760278" sldId="737"/>
            <ac:grpSpMk id="2" creationId="{00000000-0000-0000-0000-000000000000}"/>
          </ac:grpSpMkLst>
        </pc:grpChg>
        <pc:graphicFrameChg chg="modGraphic">
          <ac:chgData name="Peña Lopez, Ismael" userId="0708b87f-5fa7-4e8f-9fbe-69b73a04a463" providerId="ADAL" clId="{B9FAB47A-F8D3-46E7-820E-2EA38CFB1CBF}" dt="2023-11-19T17:00:15.895" v="1780" actId="6549"/>
          <ac:graphicFrameMkLst>
            <pc:docMk/>
            <pc:sldMk cId="3291760278" sldId="737"/>
            <ac:graphicFrameMk id="38" creationId="{98226406-0342-8082-B6BF-6F8F8603AB05}"/>
          </ac:graphicFrameMkLst>
        </pc:graphicFrameChg>
        <pc:graphicFrameChg chg="modGraphic">
          <ac:chgData name="Peña Lopez, Ismael" userId="0708b87f-5fa7-4e8f-9fbe-69b73a04a463" providerId="ADAL" clId="{B9FAB47A-F8D3-46E7-820E-2EA38CFB1CBF}" dt="2023-11-19T17:00:34.184" v="1795" actId="20577"/>
          <ac:graphicFrameMkLst>
            <pc:docMk/>
            <pc:sldMk cId="3291760278" sldId="737"/>
            <ac:graphicFrameMk id="42" creationId="{98226406-0342-8082-B6BF-6F8F8603AB05}"/>
          </ac:graphicFrameMkLst>
        </pc:graphicFrameChg>
        <pc:graphicFrameChg chg="modGraphic">
          <ac:chgData name="Peña Lopez, Ismael" userId="0708b87f-5fa7-4e8f-9fbe-69b73a04a463" providerId="ADAL" clId="{B9FAB47A-F8D3-46E7-820E-2EA38CFB1CBF}" dt="2023-11-19T17:01:05.783" v="1832" actId="20577"/>
          <ac:graphicFrameMkLst>
            <pc:docMk/>
            <pc:sldMk cId="3291760278" sldId="737"/>
            <ac:graphicFrameMk id="43" creationId="{98226406-0342-8082-B6BF-6F8F8603AB05}"/>
          </ac:graphicFrameMkLst>
        </pc:graphicFrameChg>
        <pc:graphicFrameChg chg="modGraphic">
          <ac:chgData name="Peña Lopez, Ismael" userId="0708b87f-5fa7-4e8f-9fbe-69b73a04a463" providerId="ADAL" clId="{B9FAB47A-F8D3-46E7-820E-2EA38CFB1CBF}" dt="2023-11-19T17:01:31.463" v="1861" actId="20577"/>
          <ac:graphicFrameMkLst>
            <pc:docMk/>
            <pc:sldMk cId="3291760278" sldId="737"/>
            <ac:graphicFrameMk id="47" creationId="{98226406-0342-8082-B6BF-6F8F8603AB05}"/>
          </ac:graphicFrameMkLst>
        </pc:graphicFrameChg>
        <pc:graphicFrameChg chg="modGraphic">
          <ac:chgData name="Peña Lopez, Ismael" userId="0708b87f-5fa7-4e8f-9fbe-69b73a04a463" providerId="ADAL" clId="{B9FAB47A-F8D3-46E7-820E-2EA38CFB1CBF}" dt="2023-11-19T17:01:36.885" v="1865" actId="20577"/>
          <ac:graphicFrameMkLst>
            <pc:docMk/>
            <pc:sldMk cId="3291760278" sldId="737"/>
            <ac:graphicFrameMk id="52" creationId="{98226406-0342-8082-B6BF-6F8F8603AB05}"/>
          </ac:graphicFrameMkLst>
        </pc:graphicFrameChg>
        <pc:graphicFrameChg chg="mod modGraphic">
          <ac:chgData name="Peña Lopez, Ismael" userId="0708b87f-5fa7-4e8f-9fbe-69b73a04a463" providerId="ADAL" clId="{B9FAB47A-F8D3-46E7-820E-2EA38CFB1CBF}" dt="2023-11-19T17:01:15.588" v="1839" actId="20577"/>
          <ac:graphicFrameMkLst>
            <pc:docMk/>
            <pc:sldMk cId="3291760278" sldId="737"/>
            <ac:graphicFrameMk id="55" creationId="{98226406-0342-8082-B6BF-6F8F8603AB05}"/>
          </ac:graphicFrameMkLst>
        </pc:graphicFrameChg>
      </pc:sldChg>
      <pc:sldChg chg="modSp add mod">
        <pc:chgData name="Peña Lopez, Ismael" userId="0708b87f-5fa7-4e8f-9fbe-69b73a04a463" providerId="ADAL" clId="{B9FAB47A-F8D3-46E7-820E-2EA38CFB1CBF}" dt="2023-11-19T17:05:13.541" v="2137" actId="20577"/>
        <pc:sldMkLst>
          <pc:docMk/>
          <pc:sldMk cId="4294227213" sldId="738"/>
        </pc:sldMkLst>
        <pc:spChg chg="mod">
          <ac:chgData name="Peña Lopez, Ismael" userId="0708b87f-5fa7-4e8f-9fbe-69b73a04a463" providerId="ADAL" clId="{B9FAB47A-F8D3-46E7-820E-2EA38CFB1CBF}" dt="2023-11-19T17:05:13.541" v="2137" actId="20577"/>
          <ac:spMkLst>
            <pc:docMk/>
            <pc:sldMk cId="4294227213" sldId="738"/>
            <ac:spMk id="33" creationId="{DD735996-ED7F-DA2C-A621-E729AA4B74B3}"/>
          </ac:spMkLst>
        </pc:spChg>
        <pc:spChg chg="mod">
          <ac:chgData name="Peña Lopez, Ismael" userId="0708b87f-5fa7-4e8f-9fbe-69b73a04a463" providerId="ADAL" clId="{B9FAB47A-F8D3-46E7-820E-2EA38CFB1CBF}" dt="2023-11-19T17:02:57.399" v="1874" actId="20577"/>
          <ac:spMkLst>
            <pc:docMk/>
            <pc:sldMk cId="4294227213" sldId="738"/>
            <ac:spMk id="12290" creationId="{7DB95E43-95AD-457F-AE17-170035F3CFB2}"/>
          </ac:spMkLst>
        </pc:spChg>
      </pc:sldChg>
      <pc:sldChg chg="modSp add mod">
        <pc:chgData name="Peña Lopez, Ismael" userId="0708b87f-5fa7-4e8f-9fbe-69b73a04a463" providerId="ADAL" clId="{B9FAB47A-F8D3-46E7-820E-2EA38CFB1CBF}" dt="2023-11-19T16:45:41.897" v="1075" actId="20577"/>
        <pc:sldMkLst>
          <pc:docMk/>
          <pc:sldMk cId="2764213633" sldId="742"/>
        </pc:sldMkLst>
        <pc:spChg chg="mod">
          <ac:chgData name="Peña Lopez, Ismael" userId="0708b87f-5fa7-4e8f-9fbe-69b73a04a463" providerId="ADAL" clId="{B9FAB47A-F8D3-46E7-820E-2EA38CFB1CBF}" dt="2023-11-19T16:45:03.274" v="1015" actId="1076"/>
          <ac:spMkLst>
            <pc:docMk/>
            <pc:sldMk cId="2764213633" sldId="742"/>
            <ac:spMk id="8194" creationId="{9022B72A-DE87-43FE-B57D-F9BD567497C1}"/>
          </ac:spMkLst>
        </pc:spChg>
        <pc:spChg chg="mod">
          <ac:chgData name="Peña Lopez, Ismael" userId="0708b87f-5fa7-4e8f-9fbe-69b73a04a463" providerId="ADAL" clId="{B9FAB47A-F8D3-46E7-820E-2EA38CFB1CBF}" dt="2023-11-19T16:45:41.897" v="1075" actId="20577"/>
          <ac:spMkLst>
            <pc:docMk/>
            <pc:sldMk cId="2764213633" sldId="742"/>
            <ac:spMk id="8195" creationId="{242E4BAE-8B7C-4A33-BE64-81EF189384BC}"/>
          </ac:spMkLst>
        </pc:spChg>
      </pc:sldChg>
      <pc:sldChg chg="modSp add mod">
        <pc:chgData name="Peña Lopez, Ismael" userId="0708b87f-5fa7-4e8f-9fbe-69b73a04a463" providerId="ADAL" clId="{B9FAB47A-F8D3-46E7-820E-2EA38CFB1CBF}" dt="2023-11-19T16:57:29.990" v="1678" actId="20577"/>
        <pc:sldMkLst>
          <pc:docMk/>
          <pc:sldMk cId="2640396901" sldId="743"/>
        </pc:sldMkLst>
        <pc:spChg chg="mod">
          <ac:chgData name="Peña Lopez, Ismael" userId="0708b87f-5fa7-4e8f-9fbe-69b73a04a463" providerId="ADAL" clId="{B9FAB47A-F8D3-46E7-820E-2EA38CFB1CBF}" dt="2023-11-19T16:53:29.660" v="1353" actId="20577"/>
          <ac:spMkLst>
            <pc:docMk/>
            <pc:sldMk cId="2640396901" sldId="743"/>
            <ac:spMk id="8194" creationId="{9022B72A-DE87-43FE-B57D-F9BD567497C1}"/>
          </ac:spMkLst>
        </pc:spChg>
        <pc:spChg chg="mod">
          <ac:chgData name="Peña Lopez, Ismael" userId="0708b87f-5fa7-4e8f-9fbe-69b73a04a463" providerId="ADAL" clId="{B9FAB47A-F8D3-46E7-820E-2EA38CFB1CBF}" dt="2023-11-19T16:57:29.990" v="1678" actId="20577"/>
          <ac:spMkLst>
            <pc:docMk/>
            <pc:sldMk cId="2640396901" sldId="743"/>
            <ac:spMk id="8195" creationId="{242E4BAE-8B7C-4A33-BE64-81EF189384BC}"/>
          </ac:spMkLst>
        </pc:spChg>
      </pc:sldChg>
      <pc:sldChg chg="modSp add mod">
        <pc:chgData name="Peña Lopez, Ismael" userId="0708b87f-5fa7-4e8f-9fbe-69b73a04a463" providerId="ADAL" clId="{B9FAB47A-F8D3-46E7-820E-2EA38CFB1CBF}" dt="2023-11-19T17:06:33.703" v="2147" actId="20577"/>
        <pc:sldMkLst>
          <pc:docMk/>
          <pc:sldMk cId="1208710126" sldId="745"/>
        </pc:sldMkLst>
        <pc:spChg chg="mod">
          <ac:chgData name="Peña Lopez, Ismael" userId="0708b87f-5fa7-4e8f-9fbe-69b73a04a463" providerId="ADAL" clId="{B9FAB47A-F8D3-46E7-820E-2EA38CFB1CBF}" dt="2023-11-19T17:06:33.703" v="2147" actId="20577"/>
          <ac:spMkLst>
            <pc:docMk/>
            <pc:sldMk cId="1208710126" sldId="745"/>
            <ac:spMk id="2" creationId="{5EA43242-E9D7-4D6D-6C3A-ED8224592BC3}"/>
          </ac:spMkLst>
        </pc:spChg>
      </pc:sldChg>
      <pc:sldChg chg="addSp delSp modSp add mod">
        <pc:chgData name="Peña Lopez, Ismael" userId="0708b87f-5fa7-4e8f-9fbe-69b73a04a463" providerId="ADAL" clId="{B9FAB47A-F8D3-46E7-820E-2EA38CFB1CBF}" dt="2023-11-19T17:09:15.014" v="2393" actId="6549"/>
        <pc:sldMkLst>
          <pc:docMk/>
          <pc:sldMk cId="2727485703" sldId="746"/>
        </pc:sldMkLst>
        <pc:spChg chg="add mod">
          <ac:chgData name="Peña Lopez, Ismael" userId="0708b87f-5fa7-4e8f-9fbe-69b73a04a463" providerId="ADAL" clId="{B9FAB47A-F8D3-46E7-820E-2EA38CFB1CBF}" dt="2023-11-19T17:08:41.987" v="2296" actId="20577"/>
          <ac:spMkLst>
            <pc:docMk/>
            <pc:sldMk cId="2727485703" sldId="746"/>
            <ac:spMk id="2" creationId="{28F390DE-FFEA-5105-9656-A2309781648F}"/>
          </ac:spMkLst>
        </pc:spChg>
        <pc:spChg chg="mod">
          <ac:chgData name="Peña Lopez, Ismael" userId="0708b87f-5fa7-4e8f-9fbe-69b73a04a463" providerId="ADAL" clId="{B9FAB47A-F8D3-46E7-820E-2EA38CFB1CBF}" dt="2023-11-19T17:09:00.708" v="2345" actId="6549"/>
          <ac:spMkLst>
            <pc:docMk/>
            <pc:sldMk cId="2727485703" sldId="746"/>
            <ac:spMk id="3" creationId="{93C70A96-AC47-5FDA-7C92-CA16314F88C2}"/>
          </ac:spMkLst>
        </pc:spChg>
        <pc:spChg chg="add mod">
          <ac:chgData name="Peña Lopez, Ismael" userId="0708b87f-5fa7-4e8f-9fbe-69b73a04a463" providerId="ADAL" clId="{B9FAB47A-F8D3-46E7-820E-2EA38CFB1CBF}" dt="2023-11-19T17:08:29.667" v="2282" actId="20577"/>
          <ac:spMkLst>
            <pc:docMk/>
            <pc:sldMk cId="2727485703" sldId="746"/>
            <ac:spMk id="4" creationId="{909DCAEF-97A5-121B-DA6D-7990D7F7C9F3}"/>
          </ac:spMkLst>
        </pc:spChg>
        <pc:spChg chg="add mod">
          <ac:chgData name="Peña Lopez, Ismael" userId="0708b87f-5fa7-4e8f-9fbe-69b73a04a463" providerId="ADAL" clId="{B9FAB47A-F8D3-46E7-820E-2EA38CFB1CBF}" dt="2023-11-19T17:08:14.246" v="2263" actId="20577"/>
          <ac:spMkLst>
            <pc:docMk/>
            <pc:sldMk cId="2727485703" sldId="746"/>
            <ac:spMk id="5" creationId="{05386BCB-C1D9-B635-50BF-88B41E1A2B8B}"/>
          </ac:spMkLst>
        </pc:spChg>
        <pc:spChg chg="del mod">
          <ac:chgData name="Peña Lopez, Ismael" userId="0708b87f-5fa7-4e8f-9fbe-69b73a04a463" providerId="ADAL" clId="{B9FAB47A-F8D3-46E7-820E-2EA38CFB1CBF}" dt="2023-11-19T17:07:55.384" v="2254" actId="478"/>
          <ac:spMkLst>
            <pc:docMk/>
            <pc:sldMk cId="2727485703" sldId="746"/>
            <ac:spMk id="25" creationId="{985986C4-2EAD-3D45-9DBA-E77121C65586}"/>
          </ac:spMkLst>
        </pc:spChg>
        <pc:spChg chg="mod">
          <ac:chgData name="Peña Lopez, Ismael" userId="0708b87f-5fa7-4e8f-9fbe-69b73a04a463" providerId="ADAL" clId="{B9FAB47A-F8D3-46E7-820E-2EA38CFB1CBF}" dt="2023-11-19T17:08:51.731" v="2319" actId="6549"/>
          <ac:spMkLst>
            <pc:docMk/>
            <pc:sldMk cId="2727485703" sldId="746"/>
            <ac:spMk id="29" creationId="{8D9048FE-7A27-7391-E05B-E0D94158273E}"/>
          </ac:spMkLst>
        </pc:spChg>
        <pc:spChg chg="mod">
          <ac:chgData name="Peña Lopez, Ismael" userId="0708b87f-5fa7-4e8f-9fbe-69b73a04a463" providerId="ADAL" clId="{B9FAB47A-F8D3-46E7-820E-2EA38CFB1CBF}" dt="2023-11-19T17:07:06.165" v="2196" actId="6549"/>
          <ac:spMkLst>
            <pc:docMk/>
            <pc:sldMk cId="2727485703" sldId="746"/>
            <ac:spMk id="60" creationId="{836B437A-086B-4733-A906-3C39E8C600C3}"/>
          </ac:spMkLst>
        </pc:spChg>
        <pc:spChg chg="mod">
          <ac:chgData name="Peña Lopez, Ismael" userId="0708b87f-5fa7-4e8f-9fbe-69b73a04a463" providerId="ADAL" clId="{B9FAB47A-F8D3-46E7-820E-2EA38CFB1CBF}" dt="2023-11-19T17:06:57.988" v="2193" actId="20577"/>
          <ac:spMkLst>
            <pc:docMk/>
            <pc:sldMk cId="2727485703" sldId="746"/>
            <ac:spMk id="61" creationId="{E18F1042-6B44-4237-960F-B36F45599B77}"/>
          </ac:spMkLst>
        </pc:spChg>
        <pc:spChg chg="mod">
          <ac:chgData name="Peña Lopez, Ismael" userId="0708b87f-5fa7-4e8f-9fbe-69b73a04a463" providerId="ADAL" clId="{B9FAB47A-F8D3-46E7-820E-2EA38CFB1CBF}" dt="2023-11-19T17:07:14.024" v="2218" actId="20577"/>
          <ac:spMkLst>
            <pc:docMk/>
            <pc:sldMk cId="2727485703" sldId="746"/>
            <ac:spMk id="64" creationId="{78E0BA52-4A00-4681-8C02-2325B6E85848}"/>
          </ac:spMkLst>
        </pc:spChg>
        <pc:spChg chg="mod">
          <ac:chgData name="Peña Lopez, Ismael" userId="0708b87f-5fa7-4e8f-9fbe-69b73a04a463" providerId="ADAL" clId="{B9FAB47A-F8D3-46E7-820E-2EA38CFB1CBF}" dt="2023-11-19T17:07:19.895" v="2235" actId="6549"/>
          <ac:spMkLst>
            <pc:docMk/>
            <pc:sldMk cId="2727485703" sldId="746"/>
            <ac:spMk id="67" creationId="{DD46F097-95D6-4286-AB5A-BEC6C364069C}"/>
          </ac:spMkLst>
        </pc:spChg>
        <pc:spChg chg="mod">
          <ac:chgData name="Peña Lopez, Ismael" userId="0708b87f-5fa7-4e8f-9fbe-69b73a04a463" providerId="ADAL" clId="{B9FAB47A-F8D3-46E7-820E-2EA38CFB1CBF}" dt="2023-11-19T17:08:55.605" v="2329" actId="20577"/>
          <ac:spMkLst>
            <pc:docMk/>
            <pc:sldMk cId="2727485703" sldId="746"/>
            <ac:spMk id="74" creationId="{3A17A4A4-5A03-417D-AE20-776D031D3BC5}"/>
          </ac:spMkLst>
        </pc:spChg>
        <pc:spChg chg="mod">
          <ac:chgData name="Peña Lopez, Ismael" userId="0708b87f-5fa7-4e8f-9fbe-69b73a04a463" providerId="ADAL" clId="{B9FAB47A-F8D3-46E7-820E-2EA38CFB1CBF}" dt="2023-11-19T17:09:15.014" v="2393" actId="6549"/>
          <ac:spMkLst>
            <pc:docMk/>
            <pc:sldMk cId="2727485703" sldId="746"/>
            <ac:spMk id="81" creationId="{183BF9AE-412B-4079-A69F-52B13AE52E62}"/>
          </ac:spMkLst>
        </pc:spChg>
        <pc:spChg chg="mod">
          <ac:chgData name="Peña Lopez, Ismael" userId="0708b87f-5fa7-4e8f-9fbe-69b73a04a463" providerId="ADAL" clId="{B9FAB47A-F8D3-46E7-820E-2EA38CFB1CBF}" dt="2023-11-19T17:07:23.684" v="2239" actId="20577"/>
          <ac:spMkLst>
            <pc:docMk/>
            <pc:sldMk cId="2727485703" sldId="746"/>
            <ac:spMk id="89" creationId="{95BAEEA9-60D9-48E4-8720-627540308AFD}"/>
          </ac:spMkLst>
        </pc:spChg>
        <pc:spChg chg="mod">
          <ac:chgData name="Peña Lopez, Ismael" userId="0708b87f-5fa7-4e8f-9fbe-69b73a04a463" providerId="ADAL" clId="{B9FAB47A-F8D3-46E7-820E-2EA38CFB1CBF}" dt="2023-11-19T17:06:47.016" v="2159" actId="20577"/>
          <ac:spMkLst>
            <pc:docMk/>
            <pc:sldMk cId="2727485703" sldId="746"/>
            <ac:spMk id="12290" creationId="{7DB95E43-95AD-457F-AE17-170035F3CFB2}"/>
          </ac:spMkLst>
        </pc:spChg>
        <pc:cxnChg chg="add mod">
          <ac:chgData name="Peña Lopez, Ismael" userId="0708b87f-5fa7-4e8f-9fbe-69b73a04a463" providerId="ADAL" clId="{B9FAB47A-F8D3-46E7-820E-2EA38CFB1CBF}" dt="2023-11-19T17:07:58.510" v="2256"/>
          <ac:cxnSpMkLst>
            <pc:docMk/>
            <pc:sldMk cId="2727485703" sldId="746"/>
            <ac:cxnSpMk id="6" creationId="{0A3848AB-4743-B123-F6C3-E6DE36B4A724}"/>
          </ac:cxnSpMkLst>
        </pc:cxnChg>
        <pc:cxnChg chg="add mod">
          <ac:chgData name="Peña Lopez, Ismael" userId="0708b87f-5fa7-4e8f-9fbe-69b73a04a463" providerId="ADAL" clId="{B9FAB47A-F8D3-46E7-820E-2EA38CFB1CBF}" dt="2023-11-19T17:07:58.510" v="2256"/>
          <ac:cxnSpMkLst>
            <pc:docMk/>
            <pc:sldMk cId="2727485703" sldId="746"/>
            <ac:cxnSpMk id="7" creationId="{F3C83747-E458-C612-9066-F4986B8BF541}"/>
          </ac:cxnSpMkLst>
        </pc:cxnChg>
        <pc:cxnChg chg="add mod">
          <ac:chgData name="Peña Lopez, Ismael" userId="0708b87f-5fa7-4e8f-9fbe-69b73a04a463" providerId="ADAL" clId="{B9FAB47A-F8D3-46E7-820E-2EA38CFB1CBF}" dt="2023-11-19T17:07:58.510" v="2256"/>
          <ac:cxnSpMkLst>
            <pc:docMk/>
            <pc:sldMk cId="2727485703" sldId="746"/>
            <ac:cxnSpMk id="8" creationId="{44E4B327-159E-3DC5-B962-88B6D02565B6}"/>
          </ac:cxnSpMkLst>
        </pc:cxnChg>
        <pc:cxnChg chg="add mod">
          <ac:chgData name="Peña Lopez, Ismael" userId="0708b87f-5fa7-4e8f-9fbe-69b73a04a463" providerId="ADAL" clId="{B9FAB47A-F8D3-46E7-820E-2EA38CFB1CBF}" dt="2023-11-19T17:08:08.180" v="2259" actId="14100"/>
          <ac:cxnSpMkLst>
            <pc:docMk/>
            <pc:sldMk cId="2727485703" sldId="746"/>
            <ac:cxnSpMk id="11" creationId="{57CA508B-2AC6-E3CF-ED4B-1182B817ABD7}"/>
          </ac:cxnSpMkLst>
        </pc:cxnChg>
        <pc:cxnChg chg="del mod">
          <ac:chgData name="Peña Lopez, Ismael" userId="0708b87f-5fa7-4e8f-9fbe-69b73a04a463" providerId="ADAL" clId="{B9FAB47A-F8D3-46E7-820E-2EA38CFB1CBF}" dt="2023-11-19T17:07:58.022" v="2255" actId="478"/>
          <ac:cxnSpMkLst>
            <pc:docMk/>
            <pc:sldMk cId="2727485703" sldId="746"/>
            <ac:cxnSpMk id="48" creationId="{43449BE2-1A92-5E97-E31F-91437FE1102B}"/>
          </ac:cxnSpMkLst>
        </pc:cxnChg>
        <pc:cxnChg chg="mod">
          <ac:chgData name="Peña Lopez, Ismael" userId="0708b87f-5fa7-4e8f-9fbe-69b73a04a463" providerId="ADAL" clId="{B9FAB47A-F8D3-46E7-820E-2EA38CFB1CBF}" dt="2023-11-19T17:08:01.686" v="2257" actId="14100"/>
          <ac:cxnSpMkLst>
            <pc:docMk/>
            <pc:sldMk cId="2727485703" sldId="746"/>
            <ac:cxnSpMk id="51" creationId="{ABAF721C-2E6D-D8A6-218F-AD42D1799095}"/>
          </ac:cxnSpMkLst>
        </pc:cxnChg>
        <pc:cxnChg chg="del mod">
          <ac:chgData name="Peña Lopez, Ismael" userId="0708b87f-5fa7-4e8f-9fbe-69b73a04a463" providerId="ADAL" clId="{B9FAB47A-F8D3-46E7-820E-2EA38CFB1CBF}" dt="2023-11-19T17:07:58.022" v="2255" actId="478"/>
          <ac:cxnSpMkLst>
            <pc:docMk/>
            <pc:sldMk cId="2727485703" sldId="746"/>
            <ac:cxnSpMk id="82" creationId="{E7EC5A23-A2EC-4218-8E7E-AC733B60F977}"/>
          </ac:cxnSpMkLst>
        </pc:cxnChg>
      </pc:sldChg>
      <pc:sldChg chg="modSp add mod ord">
        <pc:chgData name="Peña Lopez, Ismael" userId="0708b87f-5fa7-4e8f-9fbe-69b73a04a463" providerId="ADAL" clId="{B9FAB47A-F8D3-46E7-820E-2EA38CFB1CBF}" dt="2023-11-19T16:29:06.201" v="431"/>
        <pc:sldMkLst>
          <pc:docMk/>
          <pc:sldMk cId="63216699" sldId="748"/>
        </pc:sldMkLst>
        <pc:spChg chg="mod">
          <ac:chgData name="Peña Lopez, Ismael" userId="0708b87f-5fa7-4e8f-9fbe-69b73a04a463" providerId="ADAL" clId="{B9FAB47A-F8D3-46E7-820E-2EA38CFB1CBF}" dt="2023-11-19T16:28:55.757" v="429" actId="20577"/>
          <ac:spMkLst>
            <pc:docMk/>
            <pc:sldMk cId="63216699" sldId="748"/>
            <ac:spMk id="2" creationId="{5EA43242-E9D7-4D6D-6C3A-ED8224592BC3}"/>
          </ac:spMkLst>
        </pc:spChg>
      </pc:sldChg>
      <pc:sldChg chg="modSp mod ord">
        <pc:chgData name="Peña Lopez, Ismael" userId="0708b87f-5fa7-4e8f-9fbe-69b73a04a463" providerId="ADAL" clId="{B9FAB47A-F8D3-46E7-820E-2EA38CFB1CBF}" dt="2023-11-19T16:38:56.042" v="714" actId="20577"/>
        <pc:sldMkLst>
          <pc:docMk/>
          <pc:sldMk cId="3470782654" sldId="769"/>
        </pc:sldMkLst>
        <pc:spChg chg="mod">
          <ac:chgData name="Peña Lopez, Ismael" userId="0708b87f-5fa7-4e8f-9fbe-69b73a04a463" providerId="ADAL" clId="{B9FAB47A-F8D3-46E7-820E-2EA38CFB1CBF}" dt="2023-11-19T16:38:56.042" v="714" actId="20577"/>
          <ac:spMkLst>
            <pc:docMk/>
            <pc:sldMk cId="3470782654" sldId="769"/>
            <ac:spMk id="14" creationId="{89C6CAFA-B15E-4F7B-A77B-F39277AC663F}"/>
          </ac:spMkLst>
        </pc:spChg>
      </pc:sldChg>
      <pc:sldChg chg="del">
        <pc:chgData name="Peña Lopez, Ismael" userId="0708b87f-5fa7-4e8f-9fbe-69b73a04a463" providerId="ADAL" clId="{B9FAB47A-F8D3-46E7-820E-2EA38CFB1CBF}" dt="2023-11-19T18:19:18.469" v="2675" actId="47"/>
        <pc:sldMkLst>
          <pc:docMk/>
          <pc:sldMk cId="2735341820" sldId="770"/>
        </pc:sldMkLst>
      </pc:sldChg>
      <pc:sldChg chg="modSp add mod">
        <pc:chgData name="Peña Lopez, Ismael" userId="0708b87f-5fa7-4e8f-9fbe-69b73a04a463" providerId="ADAL" clId="{B9FAB47A-F8D3-46E7-820E-2EA38CFB1CBF}" dt="2023-11-19T16:22:22.066" v="146" actId="20577"/>
        <pc:sldMkLst>
          <pc:docMk/>
          <pc:sldMk cId="388826694" sldId="771"/>
        </pc:sldMkLst>
        <pc:spChg chg="mod">
          <ac:chgData name="Peña Lopez, Ismael" userId="0708b87f-5fa7-4e8f-9fbe-69b73a04a463" providerId="ADAL" clId="{B9FAB47A-F8D3-46E7-820E-2EA38CFB1CBF}" dt="2023-11-19T16:22:22.066" v="146" actId="20577"/>
          <ac:spMkLst>
            <pc:docMk/>
            <pc:sldMk cId="388826694" sldId="771"/>
            <ac:spMk id="2" creationId="{51D4A34B-7B1F-EA5B-16EC-816B82055293}"/>
          </ac:spMkLst>
        </pc:spChg>
      </pc:sldChg>
      <pc:sldChg chg="addSp modSp add ord">
        <pc:chgData name="Peña Lopez, Ismael" userId="0708b87f-5fa7-4e8f-9fbe-69b73a04a463" providerId="ADAL" clId="{B9FAB47A-F8D3-46E7-820E-2EA38CFB1CBF}" dt="2023-11-19T16:29:06.201" v="431"/>
        <pc:sldMkLst>
          <pc:docMk/>
          <pc:sldMk cId="1441797177" sldId="772"/>
        </pc:sldMkLst>
        <pc:spChg chg="mod">
          <ac:chgData name="Peña Lopez, Ismael" userId="0708b87f-5fa7-4e8f-9fbe-69b73a04a463" providerId="ADAL" clId="{B9FAB47A-F8D3-46E7-820E-2EA38CFB1CBF}" dt="2023-11-19T16:28:21.644" v="417" actId="14100"/>
          <ac:spMkLst>
            <pc:docMk/>
            <pc:sldMk cId="1441797177" sldId="772"/>
            <ac:spMk id="3" creationId="{50AB10EE-4EA5-AA51-A921-8FAD450D2015}"/>
          </ac:spMkLst>
        </pc:spChg>
        <pc:picChg chg="add mod">
          <ac:chgData name="Peña Lopez, Ismael" userId="0708b87f-5fa7-4e8f-9fbe-69b73a04a463" providerId="ADAL" clId="{B9FAB47A-F8D3-46E7-820E-2EA38CFB1CBF}" dt="2023-11-19T16:27:59.737" v="412"/>
          <ac:picMkLst>
            <pc:docMk/>
            <pc:sldMk cId="1441797177" sldId="772"/>
            <ac:picMk id="4" creationId="{E4B8F175-6B8F-6B81-82B9-6EF83AB041F1}"/>
          </ac:picMkLst>
        </pc:picChg>
      </pc:sldChg>
      <pc:sldChg chg="modSp add mod">
        <pc:chgData name="Peña Lopez, Ismael" userId="0708b87f-5fa7-4e8f-9fbe-69b73a04a463" providerId="ADAL" clId="{B9FAB47A-F8D3-46E7-820E-2EA38CFB1CBF}" dt="2023-11-19T18:32:26.293" v="3004" actId="108"/>
        <pc:sldMkLst>
          <pc:docMk/>
          <pc:sldMk cId="1245900569" sldId="773"/>
        </pc:sldMkLst>
        <pc:spChg chg="mod">
          <ac:chgData name="Peña Lopez, Ismael" userId="0708b87f-5fa7-4e8f-9fbe-69b73a04a463" providerId="ADAL" clId="{B9FAB47A-F8D3-46E7-820E-2EA38CFB1CBF}" dt="2023-11-19T18:32:26.293" v="3004" actId="108"/>
          <ac:spMkLst>
            <pc:docMk/>
            <pc:sldMk cId="1245900569" sldId="773"/>
            <ac:spMk id="8195" creationId="{242E4BAE-8B7C-4A33-BE64-81EF189384BC}"/>
          </ac:spMkLst>
        </pc:spChg>
      </pc:sldChg>
      <pc:sldChg chg="add ord">
        <pc:chgData name="Peña Lopez, Ismael" userId="0708b87f-5fa7-4e8f-9fbe-69b73a04a463" providerId="ADAL" clId="{B9FAB47A-F8D3-46E7-820E-2EA38CFB1CBF}" dt="2023-11-19T16:35:01.590" v="640"/>
        <pc:sldMkLst>
          <pc:docMk/>
          <pc:sldMk cId="2340476002" sldId="774"/>
        </pc:sldMkLst>
      </pc:sldChg>
      <pc:sldChg chg="modSp add mod">
        <pc:chgData name="Peña Lopez, Ismael" userId="0708b87f-5fa7-4e8f-9fbe-69b73a04a463" providerId="ADAL" clId="{B9FAB47A-F8D3-46E7-820E-2EA38CFB1CBF}" dt="2023-11-19T16:42:08.666" v="807" actId="20577"/>
        <pc:sldMkLst>
          <pc:docMk/>
          <pc:sldMk cId="3954182888" sldId="856"/>
        </pc:sldMkLst>
        <pc:spChg chg="mod">
          <ac:chgData name="Peña Lopez, Ismael" userId="0708b87f-5fa7-4e8f-9fbe-69b73a04a463" providerId="ADAL" clId="{B9FAB47A-F8D3-46E7-820E-2EA38CFB1CBF}" dt="2023-11-19T16:42:08.666" v="807" actId="20577"/>
          <ac:spMkLst>
            <pc:docMk/>
            <pc:sldMk cId="3954182888" sldId="856"/>
            <ac:spMk id="2" creationId="{7CDB1322-9AF9-11A1-A21F-4B8E5FB146FD}"/>
          </ac:spMkLst>
        </pc:spChg>
      </pc:sldChg>
      <pc:sldChg chg="add">
        <pc:chgData name="Peña Lopez, Ismael" userId="0708b87f-5fa7-4e8f-9fbe-69b73a04a463" providerId="ADAL" clId="{B9FAB47A-F8D3-46E7-820E-2EA38CFB1CBF}" dt="2023-11-19T16:52:56.145" v="1331"/>
        <pc:sldMkLst>
          <pc:docMk/>
          <pc:sldMk cId="2912324722" sldId="857"/>
        </pc:sldMkLst>
      </pc:sldChg>
      <pc:sldChg chg="add del">
        <pc:chgData name="Peña Lopez, Ismael" userId="0708b87f-5fa7-4e8f-9fbe-69b73a04a463" providerId="ADAL" clId="{B9FAB47A-F8D3-46E7-820E-2EA38CFB1CBF}" dt="2023-11-19T17:09:22.677" v="2394" actId="47"/>
        <pc:sldMkLst>
          <pc:docMk/>
          <pc:sldMk cId="1839852642" sldId="858"/>
        </pc:sldMkLst>
      </pc:sldChg>
      <pc:sldChg chg="modSp add mod ord">
        <pc:chgData name="Peña Lopez, Ismael" userId="0708b87f-5fa7-4e8f-9fbe-69b73a04a463" providerId="ADAL" clId="{B9FAB47A-F8D3-46E7-820E-2EA38CFB1CBF}" dt="2023-11-19T18:20:28.485" v="2709"/>
        <pc:sldMkLst>
          <pc:docMk/>
          <pc:sldMk cId="2926247603" sldId="858"/>
        </pc:sldMkLst>
        <pc:spChg chg="mod">
          <ac:chgData name="Peña Lopez, Ismael" userId="0708b87f-5fa7-4e8f-9fbe-69b73a04a463" providerId="ADAL" clId="{B9FAB47A-F8D3-46E7-820E-2EA38CFB1CBF}" dt="2023-11-19T17:14:28.851" v="2493" actId="20577"/>
          <ac:spMkLst>
            <pc:docMk/>
            <pc:sldMk cId="2926247603" sldId="858"/>
            <ac:spMk id="8194" creationId="{9022B72A-DE87-43FE-B57D-F9BD567497C1}"/>
          </ac:spMkLst>
        </pc:spChg>
        <pc:spChg chg="mod">
          <ac:chgData name="Peña Lopez, Ismael" userId="0708b87f-5fa7-4e8f-9fbe-69b73a04a463" providerId="ADAL" clId="{B9FAB47A-F8D3-46E7-820E-2EA38CFB1CBF}" dt="2023-11-19T17:17:23.139" v="2674" actId="6549"/>
          <ac:spMkLst>
            <pc:docMk/>
            <pc:sldMk cId="2926247603" sldId="858"/>
            <ac:spMk id="8195" creationId="{242E4BAE-8B7C-4A33-BE64-81EF189384BC}"/>
          </ac:spMkLst>
        </pc:spChg>
      </pc:sldChg>
      <pc:sldChg chg="modSp add mod ord">
        <pc:chgData name="Peña Lopez, Ismael" userId="0708b87f-5fa7-4e8f-9fbe-69b73a04a463" providerId="ADAL" clId="{B9FAB47A-F8D3-46E7-820E-2EA38CFB1CBF}" dt="2023-11-19T18:19:40.981" v="2706" actId="20577"/>
        <pc:sldMkLst>
          <pc:docMk/>
          <pc:sldMk cId="3468747053" sldId="859"/>
        </pc:sldMkLst>
        <pc:spChg chg="mod">
          <ac:chgData name="Peña Lopez, Ismael" userId="0708b87f-5fa7-4e8f-9fbe-69b73a04a463" providerId="ADAL" clId="{B9FAB47A-F8D3-46E7-820E-2EA38CFB1CBF}" dt="2023-11-19T18:19:40.981" v="2706" actId="20577"/>
          <ac:spMkLst>
            <pc:docMk/>
            <pc:sldMk cId="3468747053" sldId="859"/>
            <ac:spMk id="2" creationId="{5EA43242-E9D7-4D6D-6C3A-ED8224592BC3}"/>
          </ac:spMkLst>
        </pc:spChg>
      </pc:sldChg>
      <pc:sldChg chg="modSp add mod">
        <pc:chgData name="Peña Lopez, Ismael" userId="0708b87f-5fa7-4e8f-9fbe-69b73a04a463" providerId="ADAL" clId="{B9FAB47A-F8D3-46E7-820E-2EA38CFB1CBF}" dt="2023-11-19T18:26:57.601" v="2987" actId="6549"/>
        <pc:sldMkLst>
          <pc:docMk/>
          <pc:sldMk cId="4043265414" sldId="860"/>
        </pc:sldMkLst>
        <pc:spChg chg="mod">
          <ac:chgData name="Peña Lopez, Ismael" userId="0708b87f-5fa7-4e8f-9fbe-69b73a04a463" providerId="ADAL" clId="{B9FAB47A-F8D3-46E7-820E-2EA38CFB1CBF}" dt="2023-11-19T18:25:01.925" v="2821" actId="14100"/>
          <ac:spMkLst>
            <pc:docMk/>
            <pc:sldMk cId="4043265414" sldId="860"/>
            <ac:spMk id="4" creationId="{7DBAE223-92F6-BC78-7C95-D1D183FF630A}"/>
          </ac:spMkLst>
        </pc:spChg>
        <pc:spChg chg="mod">
          <ac:chgData name="Peña Lopez, Ismael" userId="0708b87f-5fa7-4e8f-9fbe-69b73a04a463" providerId="ADAL" clId="{B9FAB47A-F8D3-46E7-820E-2EA38CFB1CBF}" dt="2023-11-19T18:25:17.970" v="2831" actId="20577"/>
          <ac:spMkLst>
            <pc:docMk/>
            <pc:sldMk cId="4043265414" sldId="860"/>
            <ac:spMk id="5" creationId="{3C37238D-7A69-2283-CA89-A93479CB6E5B}"/>
          </ac:spMkLst>
        </pc:spChg>
        <pc:spChg chg="mod">
          <ac:chgData name="Peña Lopez, Ismael" userId="0708b87f-5fa7-4e8f-9fbe-69b73a04a463" providerId="ADAL" clId="{B9FAB47A-F8D3-46E7-820E-2EA38CFB1CBF}" dt="2023-11-19T18:25:14.516" v="2830" actId="20577"/>
          <ac:spMkLst>
            <pc:docMk/>
            <pc:sldMk cId="4043265414" sldId="860"/>
            <ac:spMk id="6" creationId="{301A9DD1-F10F-CEDE-D8E2-740F46D25951}"/>
          </ac:spMkLst>
        </pc:spChg>
        <pc:spChg chg="mod">
          <ac:chgData name="Peña Lopez, Ismael" userId="0708b87f-5fa7-4e8f-9fbe-69b73a04a463" providerId="ADAL" clId="{B9FAB47A-F8D3-46E7-820E-2EA38CFB1CBF}" dt="2023-11-19T18:26:57.601" v="2987" actId="6549"/>
          <ac:spMkLst>
            <pc:docMk/>
            <pc:sldMk cId="4043265414" sldId="860"/>
            <ac:spMk id="8194" creationId="{9022B72A-DE87-43FE-B57D-F9BD567497C1}"/>
          </ac:spMkLst>
        </pc:spChg>
        <pc:graphicFrameChg chg="mod">
          <ac:chgData name="Peña Lopez, Ismael" userId="0708b87f-5fa7-4e8f-9fbe-69b73a04a463" providerId="ADAL" clId="{B9FAB47A-F8D3-46E7-820E-2EA38CFB1CBF}" dt="2023-11-19T18:26:38.216" v="2929" actId="20577"/>
          <ac:graphicFrameMkLst>
            <pc:docMk/>
            <pc:sldMk cId="4043265414" sldId="860"/>
            <ac:graphicFrameMk id="2" creationId="{9E14B9B0-EB7F-4362-B410-0A38C83CD173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909644-2DC6-481A-A1C1-7F4A333C2A3C}" type="doc">
      <dgm:prSet loTypeId="urn:microsoft.com/office/officeart/2005/8/layout/hChevron3" loCatId="process" qsTypeId="urn:microsoft.com/office/officeart/2005/8/quickstyle/simple1" qsCatId="simple" csTypeId="urn:microsoft.com/office/officeart/2005/8/colors/accent3_2" csCatId="accent3" phldr="1"/>
      <dgm:spPr/>
    </dgm:pt>
    <dgm:pt modelId="{0D9B7B89-3798-4644-B17F-A4D139DA0B5E}">
      <dgm:prSet phldrT="[Texto]"/>
      <dgm:spPr>
        <a:solidFill>
          <a:schemeClr val="bg1">
            <a:lumMod val="50000"/>
          </a:schemeClr>
        </a:solidFill>
      </dgm:spPr>
      <dgm:t>
        <a:bodyPr/>
        <a:lstStyle/>
        <a:p>
          <a:pPr algn="l"/>
          <a:r>
            <a:rPr lang="es-ES" noProof="0" dirty="0">
              <a:latin typeface="Arial Narrow" panose="020B0606020202030204" pitchFamily="34" charset="0"/>
            </a:rPr>
            <a:t>            Productos</a:t>
          </a:r>
        </a:p>
      </dgm:t>
    </dgm:pt>
    <dgm:pt modelId="{771A3CCB-CD64-48FF-BECA-690339937CF0}" type="parTrans" cxnId="{32E45B20-0744-4B1A-A317-1B02C50F78E9}">
      <dgm:prSet/>
      <dgm:spPr/>
      <dgm:t>
        <a:bodyPr/>
        <a:lstStyle/>
        <a:p>
          <a:endParaRPr lang="es-ES">
            <a:latin typeface="Arial Narrow" panose="020B0606020202030204" pitchFamily="34" charset="0"/>
          </a:endParaRPr>
        </a:p>
      </dgm:t>
    </dgm:pt>
    <dgm:pt modelId="{8A56D8AF-A06A-4A5B-9493-BD1FA5B7DAB0}" type="sibTrans" cxnId="{32E45B20-0744-4B1A-A317-1B02C50F78E9}">
      <dgm:prSet/>
      <dgm:spPr/>
      <dgm:t>
        <a:bodyPr/>
        <a:lstStyle/>
        <a:p>
          <a:endParaRPr lang="es-ES">
            <a:latin typeface="Arial Narrow" panose="020B0606020202030204" pitchFamily="34" charset="0"/>
          </a:endParaRPr>
        </a:p>
      </dgm:t>
    </dgm:pt>
    <dgm:pt modelId="{66050626-8E45-4B37-B55F-D3C8ECC2D033}">
      <dgm:prSet phldrT="[Texto]"/>
      <dgm:spPr>
        <a:solidFill>
          <a:schemeClr val="bg1">
            <a:lumMod val="50000"/>
          </a:schemeClr>
        </a:solidFill>
      </dgm:spPr>
      <dgm:t>
        <a:bodyPr/>
        <a:lstStyle/>
        <a:p>
          <a:pPr algn="l"/>
          <a:r>
            <a:rPr lang="es-ES" noProof="0" dirty="0">
              <a:latin typeface="Arial Narrow" panose="020B0606020202030204" pitchFamily="34" charset="0"/>
            </a:rPr>
            <a:t>             Resultados</a:t>
          </a:r>
        </a:p>
      </dgm:t>
    </dgm:pt>
    <dgm:pt modelId="{70941F77-AC7B-475E-BA5A-B29B5AAFA5D8}" type="parTrans" cxnId="{D433A6E2-0E1A-4112-B5BF-9F5253ABCA66}">
      <dgm:prSet/>
      <dgm:spPr/>
      <dgm:t>
        <a:bodyPr/>
        <a:lstStyle/>
        <a:p>
          <a:endParaRPr lang="es-ES">
            <a:latin typeface="Arial Narrow" panose="020B0606020202030204" pitchFamily="34" charset="0"/>
          </a:endParaRPr>
        </a:p>
      </dgm:t>
    </dgm:pt>
    <dgm:pt modelId="{D9CC0C00-2AE8-41C2-B7B5-9A0558A4948F}" type="sibTrans" cxnId="{D433A6E2-0E1A-4112-B5BF-9F5253ABCA66}">
      <dgm:prSet/>
      <dgm:spPr/>
      <dgm:t>
        <a:bodyPr/>
        <a:lstStyle/>
        <a:p>
          <a:endParaRPr lang="es-ES">
            <a:latin typeface="Arial Narrow" panose="020B0606020202030204" pitchFamily="34" charset="0"/>
          </a:endParaRPr>
        </a:p>
      </dgm:t>
    </dgm:pt>
    <dgm:pt modelId="{4F93CB60-CD89-418C-A565-20C4C60BAE9E}" type="pres">
      <dgm:prSet presAssocID="{F6909644-2DC6-481A-A1C1-7F4A333C2A3C}" presName="Name0" presStyleCnt="0">
        <dgm:presLayoutVars>
          <dgm:dir/>
          <dgm:resizeHandles val="exact"/>
        </dgm:presLayoutVars>
      </dgm:prSet>
      <dgm:spPr/>
    </dgm:pt>
    <dgm:pt modelId="{F2028A9A-4259-4800-ADFE-D60B20BC6735}" type="pres">
      <dgm:prSet presAssocID="{0D9B7B89-3798-4644-B17F-A4D139DA0B5E}" presName="parTxOnly" presStyleLbl="node1" presStyleIdx="0" presStyleCnt="2" custScaleX="90181" custLinFactNeighborX="-1002">
        <dgm:presLayoutVars>
          <dgm:bulletEnabled val="1"/>
        </dgm:presLayoutVars>
      </dgm:prSet>
      <dgm:spPr/>
    </dgm:pt>
    <dgm:pt modelId="{1EC11041-35D1-41F3-B2A5-84C2FC9A2C6D}" type="pres">
      <dgm:prSet presAssocID="{8A56D8AF-A06A-4A5B-9493-BD1FA5B7DAB0}" presName="parSpace" presStyleCnt="0"/>
      <dgm:spPr/>
    </dgm:pt>
    <dgm:pt modelId="{541CEFFE-BE94-4F36-8ED2-18DA1EAA15BB}" type="pres">
      <dgm:prSet presAssocID="{66050626-8E45-4B37-B55F-D3C8ECC2D033}" presName="parTxOnly" presStyleLbl="node1" presStyleIdx="1" presStyleCnt="2" custScaleX="74199" custLinFactX="29639" custLinFactY="100000" custLinFactNeighborX="100000" custLinFactNeighborY="126670">
        <dgm:presLayoutVars>
          <dgm:bulletEnabled val="1"/>
        </dgm:presLayoutVars>
      </dgm:prSet>
      <dgm:spPr/>
    </dgm:pt>
  </dgm:ptLst>
  <dgm:cxnLst>
    <dgm:cxn modelId="{32E45B20-0744-4B1A-A317-1B02C50F78E9}" srcId="{F6909644-2DC6-481A-A1C1-7F4A333C2A3C}" destId="{0D9B7B89-3798-4644-B17F-A4D139DA0B5E}" srcOrd="0" destOrd="0" parTransId="{771A3CCB-CD64-48FF-BECA-690339937CF0}" sibTransId="{8A56D8AF-A06A-4A5B-9493-BD1FA5B7DAB0}"/>
    <dgm:cxn modelId="{22911921-BD0A-4501-8DDC-FA5B24CF582B}" type="presOf" srcId="{66050626-8E45-4B37-B55F-D3C8ECC2D033}" destId="{541CEFFE-BE94-4F36-8ED2-18DA1EAA15BB}" srcOrd="0" destOrd="0" presId="urn:microsoft.com/office/officeart/2005/8/layout/hChevron3"/>
    <dgm:cxn modelId="{2AAC1A47-1D87-4451-B84D-43A4FC152EF9}" type="presOf" srcId="{0D9B7B89-3798-4644-B17F-A4D139DA0B5E}" destId="{F2028A9A-4259-4800-ADFE-D60B20BC6735}" srcOrd="0" destOrd="0" presId="urn:microsoft.com/office/officeart/2005/8/layout/hChevron3"/>
    <dgm:cxn modelId="{4C81FBA5-16AA-480E-94B4-F21D87A53FC9}" type="presOf" srcId="{F6909644-2DC6-481A-A1C1-7F4A333C2A3C}" destId="{4F93CB60-CD89-418C-A565-20C4C60BAE9E}" srcOrd="0" destOrd="0" presId="urn:microsoft.com/office/officeart/2005/8/layout/hChevron3"/>
    <dgm:cxn modelId="{D433A6E2-0E1A-4112-B5BF-9F5253ABCA66}" srcId="{F6909644-2DC6-481A-A1C1-7F4A333C2A3C}" destId="{66050626-8E45-4B37-B55F-D3C8ECC2D033}" srcOrd="1" destOrd="0" parTransId="{70941F77-AC7B-475E-BA5A-B29B5AAFA5D8}" sibTransId="{D9CC0C00-2AE8-41C2-B7B5-9A0558A4948F}"/>
    <dgm:cxn modelId="{CC8873A8-0BEA-43F8-9C3F-7FDB66F1A508}" type="presParOf" srcId="{4F93CB60-CD89-418C-A565-20C4C60BAE9E}" destId="{F2028A9A-4259-4800-ADFE-D60B20BC6735}" srcOrd="0" destOrd="0" presId="urn:microsoft.com/office/officeart/2005/8/layout/hChevron3"/>
    <dgm:cxn modelId="{2E2B2670-D2C7-4ABD-9239-BFBA15D1D131}" type="presParOf" srcId="{4F93CB60-CD89-418C-A565-20C4C60BAE9E}" destId="{1EC11041-35D1-41F3-B2A5-84C2FC9A2C6D}" srcOrd="1" destOrd="0" presId="urn:microsoft.com/office/officeart/2005/8/layout/hChevron3"/>
    <dgm:cxn modelId="{87DC70EA-DC9D-4B4D-AD17-91E4E8672C41}" type="presParOf" srcId="{4F93CB60-CD89-418C-A565-20C4C60BAE9E}" destId="{541CEFFE-BE94-4F36-8ED2-18DA1EAA15BB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909644-2DC6-481A-A1C1-7F4A333C2A3C}" type="doc">
      <dgm:prSet loTypeId="urn:microsoft.com/office/officeart/2005/8/layout/hChevron3" loCatId="process" qsTypeId="urn:microsoft.com/office/officeart/2005/8/quickstyle/simple1" qsCatId="simple" csTypeId="urn:microsoft.com/office/officeart/2005/8/colors/accent3_2" csCatId="accent3" phldr="1"/>
      <dgm:spPr/>
    </dgm:pt>
    <dgm:pt modelId="{C7136135-8733-403A-89A2-054F70E4967D}">
      <dgm:prSet phldrT="[Texto]" custT="1"/>
      <dgm:spPr>
        <a:solidFill>
          <a:srgbClr val="A5A5A5"/>
        </a:solidFill>
      </dgm:spPr>
      <dgm:t>
        <a:bodyPr/>
        <a:lstStyle/>
        <a:p>
          <a:pPr algn="l"/>
          <a:r>
            <a:rPr lang="es-ES" sz="1600" noProof="0" dirty="0">
              <a:latin typeface="Arial" panose="020B0604020202020204" pitchFamily="34" charset="0"/>
              <a:cs typeface="Arial" panose="020B0604020202020204" pitchFamily="34" charset="0"/>
            </a:rPr>
            <a:t>       Actuaciones</a:t>
          </a:r>
          <a:endParaRPr lang="es-ES" sz="1600" baseline="300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415D6E-C77F-4531-BA40-F14537CC06DC}" type="parTrans" cxnId="{44226B3A-1219-4AD7-A4B7-A4ED6B33C0A5}">
      <dgm:prSet/>
      <dgm:spPr/>
      <dgm:t>
        <a:bodyPr/>
        <a:lstStyle/>
        <a:p>
          <a:endParaRPr lang="es-ES">
            <a:latin typeface="Arial Narrow" panose="020B0606020202030204" pitchFamily="34" charset="0"/>
          </a:endParaRPr>
        </a:p>
      </dgm:t>
    </dgm:pt>
    <dgm:pt modelId="{B0B4E355-3747-4775-8061-E0B93A972F8B}" type="sibTrans" cxnId="{44226B3A-1219-4AD7-A4B7-A4ED6B33C0A5}">
      <dgm:prSet/>
      <dgm:spPr/>
      <dgm:t>
        <a:bodyPr/>
        <a:lstStyle/>
        <a:p>
          <a:endParaRPr lang="es-ES">
            <a:latin typeface="Arial Narrow" panose="020B0606020202030204" pitchFamily="34" charset="0"/>
          </a:endParaRPr>
        </a:p>
      </dgm:t>
    </dgm:pt>
    <dgm:pt modelId="{66050626-8E45-4B37-B55F-D3C8ECC2D033}">
      <dgm:prSet phldrT="[Texto]" custT="1"/>
      <dgm:spPr>
        <a:solidFill>
          <a:srgbClr val="A5A5A5"/>
        </a:solidFill>
      </dgm:spPr>
      <dgm:t>
        <a:bodyPr/>
        <a:lstStyle/>
        <a:p>
          <a:pPr algn="l"/>
          <a:r>
            <a:rPr lang="es-ES" sz="1600" noProof="0" dirty="0">
              <a:latin typeface="Arial" panose="020B0604020202020204" pitchFamily="34" charset="0"/>
              <a:cs typeface="Arial" panose="020B0604020202020204" pitchFamily="34" charset="0"/>
            </a:rPr>
            <a:t>        Resultados</a:t>
          </a:r>
        </a:p>
      </dgm:t>
    </dgm:pt>
    <dgm:pt modelId="{70941F77-AC7B-475E-BA5A-B29B5AAFA5D8}" type="parTrans" cxnId="{D433A6E2-0E1A-4112-B5BF-9F5253ABCA66}">
      <dgm:prSet/>
      <dgm:spPr/>
      <dgm:t>
        <a:bodyPr/>
        <a:lstStyle/>
        <a:p>
          <a:endParaRPr lang="es-ES">
            <a:latin typeface="Arial Narrow" panose="020B0606020202030204" pitchFamily="34" charset="0"/>
          </a:endParaRPr>
        </a:p>
      </dgm:t>
    </dgm:pt>
    <dgm:pt modelId="{D9CC0C00-2AE8-41C2-B7B5-9A0558A4948F}" type="sibTrans" cxnId="{D433A6E2-0E1A-4112-B5BF-9F5253ABCA66}">
      <dgm:prSet/>
      <dgm:spPr/>
      <dgm:t>
        <a:bodyPr/>
        <a:lstStyle/>
        <a:p>
          <a:endParaRPr lang="es-ES">
            <a:latin typeface="Arial Narrow" panose="020B0606020202030204" pitchFamily="34" charset="0"/>
          </a:endParaRPr>
        </a:p>
      </dgm:t>
    </dgm:pt>
    <dgm:pt modelId="{4F93CB60-CD89-418C-A565-20C4C60BAE9E}" type="pres">
      <dgm:prSet presAssocID="{F6909644-2DC6-481A-A1C1-7F4A333C2A3C}" presName="Name0" presStyleCnt="0">
        <dgm:presLayoutVars>
          <dgm:dir/>
          <dgm:resizeHandles val="exact"/>
        </dgm:presLayoutVars>
      </dgm:prSet>
      <dgm:spPr/>
    </dgm:pt>
    <dgm:pt modelId="{29505BEF-92FA-4AF9-94C6-048ED1E219CE}" type="pres">
      <dgm:prSet presAssocID="{C7136135-8733-403A-89A2-054F70E4967D}" presName="parTxOnly" presStyleLbl="node1" presStyleIdx="0" presStyleCnt="2" custLinFactNeighborX="-7037">
        <dgm:presLayoutVars>
          <dgm:bulletEnabled val="1"/>
        </dgm:presLayoutVars>
      </dgm:prSet>
      <dgm:spPr/>
    </dgm:pt>
    <dgm:pt modelId="{0F401A79-A1C4-4325-80E5-DE12343C3E9C}" type="pres">
      <dgm:prSet presAssocID="{B0B4E355-3747-4775-8061-E0B93A972F8B}" presName="parSpace" presStyleCnt="0"/>
      <dgm:spPr/>
    </dgm:pt>
    <dgm:pt modelId="{541CEFFE-BE94-4F36-8ED2-18DA1EAA15BB}" type="pres">
      <dgm:prSet presAssocID="{66050626-8E45-4B37-B55F-D3C8ECC2D033}" presName="parTxOnly" presStyleLbl="node1" presStyleIdx="1" presStyleCnt="2" custScaleX="74199">
        <dgm:presLayoutVars>
          <dgm:bulletEnabled val="1"/>
        </dgm:presLayoutVars>
      </dgm:prSet>
      <dgm:spPr/>
    </dgm:pt>
  </dgm:ptLst>
  <dgm:cxnLst>
    <dgm:cxn modelId="{22911921-BD0A-4501-8DDC-FA5B24CF582B}" type="presOf" srcId="{66050626-8E45-4B37-B55F-D3C8ECC2D033}" destId="{541CEFFE-BE94-4F36-8ED2-18DA1EAA15BB}" srcOrd="0" destOrd="0" presId="urn:microsoft.com/office/officeart/2005/8/layout/hChevron3"/>
    <dgm:cxn modelId="{44226B3A-1219-4AD7-A4B7-A4ED6B33C0A5}" srcId="{F6909644-2DC6-481A-A1C1-7F4A333C2A3C}" destId="{C7136135-8733-403A-89A2-054F70E4967D}" srcOrd="0" destOrd="0" parTransId="{27415D6E-C77F-4531-BA40-F14537CC06DC}" sibTransId="{B0B4E355-3747-4775-8061-E0B93A972F8B}"/>
    <dgm:cxn modelId="{CA739E72-8BA6-4FC8-BBF4-1D197EFFC085}" type="presOf" srcId="{C7136135-8733-403A-89A2-054F70E4967D}" destId="{29505BEF-92FA-4AF9-94C6-048ED1E219CE}" srcOrd="0" destOrd="0" presId="urn:microsoft.com/office/officeart/2005/8/layout/hChevron3"/>
    <dgm:cxn modelId="{4C81FBA5-16AA-480E-94B4-F21D87A53FC9}" type="presOf" srcId="{F6909644-2DC6-481A-A1C1-7F4A333C2A3C}" destId="{4F93CB60-CD89-418C-A565-20C4C60BAE9E}" srcOrd="0" destOrd="0" presId="urn:microsoft.com/office/officeart/2005/8/layout/hChevron3"/>
    <dgm:cxn modelId="{D433A6E2-0E1A-4112-B5BF-9F5253ABCA66}" srcId="{F6909644-2DC6-481A-A1C1-7F4A333C2A3C}" destId="{66050626-8E45-4B37-B55F-D3C8ECC2D033}" srcOrd="1" destOrd="0" parTransId="{70941F77-AC7B-475E-BA5A-B29B5AAFA5D8}" sibTransId="{D9CC0C00-2AE8-41C2-B7B5-9A0558A4948F}"/>
    <dgm:cxn modelId="{B074448B-A4DF-433A-8BEF-DE400330D002}" type="presParOf" srcId="{4F93CB60-CD89-418C-A565-20C4C60BAE9E}" destId="{29505BEF-92FA-4AF9-94C6-048ED1E219CE}" srcOrd="0" destOrd="0" presId="urn:microsoft.com/office/officeart/2005/8/layout/hChevron3"/>
    <dgm:cxn modelId="{8E6A7B92-0331-4C34-8565-E606F3C23AD8}" type="presParOf" srcId="{4F93CB60-CD89-418C-A565-20C4C60BAE9E}" destId="{0F401A79-A1C4-4325-80E5-DE12343C3E9C}" srcOrd="1" destOrd="0" presId="urn:microsoft.com/office/officeart/2005/8/layout/hChevron3"/>
    <dgm:cxn modelId="{87DC70EA-DC9D-4B4D-AD17-91E4E8672C41}" type="presParOf" srcId="{4F93CB60-CD89-418C-A565-20C4C60BAE9E}" destId="{541CEFFE-BE94-4F36-8ED2-18DA1EAA15BB}" srcOrd="2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909644-2DC6-481A-A1C1-7F4A333C2A3C}" type="doc">
      <dgm:prSet loTypeId="urn:microsoft.com/office/officeart/2005/8/layout/hChevron3" loCatId="process" qsTypeId="urn:microsoft.com/office/officeart/2005/8/quickstyle/simple1" qsCatId="simple" csTypeId="urn:microsoft.com/office/officeart/2005/8/colors/accent3_2" csCatId="accent3" phldr="1"/>
      <dgm:spPr/>
    </dgm:pt>
    <dgm:pt modelId="{C7136135-8733-403A-89A2-054F70E4967D}">
      <dgm:prSet phldrT="[Texto]" custT="1"/>
      <dgm:spPr>
        <a:solidFill>
          <a:srgbClr val="A5A5A5"/>
        </a:solidFill>
      </dgm:spPr>
      <dgm:t>
        <a:bodyPr/>
        <a:lstStyle/>
        <a:p>
          <a:pPr algn="l"/>
          <a:r>
            <a:rPr lang="es-ES" sz="1600" noProof="0" dirty="0">
              <a:latin typeface="Arial" panose="020B0604020202020204" pitchFamily="34" charset="0"/>
              <a:cs typeface="Arial" panose="020B0604020202020204" pitchFamily="34" charset="0"/>
            </a:rPr>
            <a:t>       Actuaciones</a:t>
          </a:r>
          <a:endParaRPr lang="es-ES" sz="1600" baseline="300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415D6E-C77F-4531-BA40-F14537CC06DC}" type="parTrans" cxnId="{44226B3A-1219-4AD7-A4B7-A4ED6B33C0A5}">
      <dgm:prSet/>
      <dgm:spPr/>
      <dgm:t>
        <a:bodyPr/>
        <a:lstStyle/>
        <a:p>
          <a:endParaRPr lang="es-ES">
            <a:latin typeface="Arial Narrow" panose="020B0606020202030204" pitchFamily="34" charset="0"/>
          </a:endParaRPr>
        </a:p>
      </dgm:t>
    </dgm:pt>
    <dgm:pt modelId="{B0B4E355-3747-4775-8061-E0B93A972F8B}" type="sibTrans" cxnId="{44226B3A-1219-4AD7-A4B7-A4ED6B33C0A5}">
      <dgm:prSet/>
      <dgm:spPr/>
      <dgm:t>
        <a:bodyPr/>
        <a:lstStyle/>
        <a:p>
          <a:endParaRPr lang="es-ES">
            <a:latin typeface="Arial Narrow" panose="020B0606020202030204" pitchFamily="34" charset="0"/>
          </a:endParaRPr>
        </a:p>
      </dgm:t>
    </dgm:pt>
    <dgm:pt modelId="{66050626-8E45-4B37-B55F-D3C8ECC2D033}">
      <dgm:prSet phldrT="[Texto]" custT="1"/>
      <dgm:spPr>
        <a:solidFill>
          <a:srgbClr val="A5A5A5"/>
        </a:solidFill>
      </dgm:spPr>
      <dgm:t>
        <a:bodyPr/>
        <a:lstStyle/>
        <a:p>
          <a:pPr algn="l"/>
          <a:r>
            <a:rPr lang="es-ES" sz="1600" noProof="0" dirty="0">
              <a:latin typeface="Arial" panose="020B0604020202020204" pitchFamily="34" charset="0"/>
              <a:cs typeface="Arial" panose="020B0604020202020204" pitchFamily="34" charset="0"/>
            </a:rPr>
            <a:t>        Resultados</a:t>
          </a:r>
        </a:p>
      </dgm:t>
    </dgm:pt>
    <dgm:pt modelId="{70941F77-AC7B-475E-BA5A-B29B5AAFA5D8}" type="parTrans" cxnId="{D433A6E2-0E1A-4112-B5BF-9F5253ABCA66}">
      <dgm:prSet/>
      <dgm:spPr/>
      <dgm:t>
        <a:bodyPr/>
        <a:lstStyle/>
        <a:p>
          <a:endParaRPr lang="es-ES">
            <a:latin typeface="Arial Narrow" panose="020B0606020202030204" pitchFamily="34" charset="0"/>
          </a:endParaRPr>
        </a:p>
      </dgm:t>
    </dgm:pt>
    <dgm:pt modelId="{D9CC0C00-2AE8-41C2-B7B5-9A0558A4948F}" type="sibTrans" cxnId="{D433A6E2-0E1A-4112-B5BF-9F5253ABCA66}">
      <dgm:prSet/>
      <dgm:spPr/>
      <dgm:t>
        <a:bodyPr/>
        <a:lstStyle/>
        <a:p>
          <a:endParaRPr lang="es-ES">
            <a:latin typeface="Arial Narrow" panose="020B0606020202030204" pitchFamily="34" charset="0"/>
          </a:endParaRPr>
        </a:p>
      </dgm:t>
    </dgm:pt>
    <dgm:pt modelId="{4F93CB60-CD89-418C-A565-20C4C60BAE9E}" type="pres">
      <dgm:prSet presAssocID="{F6909644-2DC6-481A-A1C1-7F4A333C2A3C}" presName="Name0" presStyleCnt="0">
        <dgm:presLayoutVars>
          <dgm:dir/>
          <dgm:resizeHandles val="exact"/>
        </dgm:presLayoutVars>
      </dgm:prSet>
      <dgm:spPr/>
    </dgm:pt>
    <dgm:pt modelId="{29505BEF-92FA-4AF9-94C6-048ED1E219CE}" type="pres">
      <dgm:prSet presAssocID="{C7136135-8733-403A-89A2-054F70E4967D}" presName="parTxOnly" presStyleLbl="node1" presStyleIdx="0" presStyleCnt="2" custLinFactNeighborX="-7037">
        <dgm:presLayoutVars>
          <dgm:bulletEnabled val="1"/>
        </dgm:presLayoutVars>
      </dgm:prSet>
      <dgm:spPr/>
    </dgm:pt>
    <dgm:pt modelId="{0F401A79-A1C4-4325-80E5-DE12343C3E9C}" type="pres">
      <dgm:prSet presAssocID="{B0B4E355-3747-4775-8061-E0B93A972F8B}" presName="parSpace" presStyleCnt="0"/>
      <dgm:spPr/>
    </dgm:pt>
    <dgm:pt modelId="{541CEFFE-BE94-4F36-8ED2-18DA1EAA15BB}" type="pres">
      <dgm:prSet presAssocID="{66050626-8E45-4B37-B55F-D3C8ECC2D033}" presName="parTxOnly" presStyleLbl="node1" presStyleIdx="1" presStyleCnt="2" custScaleX="74199">
        <dgm:presLayoutVars>
          <dgm:bulletEnabled val="1"/>
        </dgm:presLayoutVars>
      </dgm:prSet>
      <dgm:spPr/>
    </dgm:pt>
  </dgm:ptLst>
  <dgm:cxnLst>
    <dgm:cxn modelId="{22911921-BD0A-4501-8DDC-FA5B24CF582B}" type="presOf" srcId="{66050626-8E45-4B37-B55F-D3C8ECC2D033}" destId="{541CEFFE-BE94-4F36-8ED2-18DA1EAA15BB}" srcOrd="0" destOrd="0" presId="urn:microsoft.com/office/officeart/2005/8/layout/hChevron3"/>
    <dgm:cxn modelId="{44226B3A-1219-4AD7-A4B7-A4ED6B33C0A5}" srcId="{F6909644-2DC6-481A-A1C1-7F4A333C2A3C}" destId="{C7136135-8733-403A-89A2-054F70E4967D}" srcOrd="0" destOrd="0" parTransId="{27415D6E-C77F-4531-BA40-F14537CC06DC}" sibTransId="{B0B4E355-3747-4775-8061-E0B93A972F8B}"/>
    <dgm:cxn modelId="{CA739E72-8BA6-4FC8-BBF4-1D197EFFC085}" type="presOf" srcId="{C7136135-8733-403A-89A2-054F70E4967D}" destId="{29505BEF-92FA-4AF9-94C6-048ED1E219CE}" srcOrd="0" destOrd="0" presId="urn:microsoft.com/office/officeart/2005/8/layout/hChevron3"/>
    <dgm:cxn modelId="{4C81FBA5-16AA-480E-94B4-F21D87A53FC9}" type="presOf" srcId="{F6909644-2DC6-481A-A1C1-7F4A333C2A3C}" destId="{4F93CB60-CD89-418C-A565-20C4C60BAE9E}" srcOrd="0" destOrd="0" presId="urn:microsoft.com/office/officeart/2005/8/layout/hChevron3"/>
    <dgm:cxn modelId="{D433A6E2-0E1A-4112-B5BF-9F5253ABCA66}" srcId="{F6909644-2DC6-481A-A1C1-7F4A333C2A3C}" destId="{66050626-8E45-4B37-B55F-D3C8ECC2D033}" srcOrd="1" destOrd="0" parTransId="{70941F77-AC7B-475E-BA5A-B29B5AAFA5D8}" sibTransId="{D9CC0C00-2AE8-41C2-B7B5-9A0558A4948F}"/>
    <dgm:cxn modelId="{B074448B-A4DF-433A-8BEF-DE400330D002}" type="presParOf" srcId="{4F93CB60-CD89-418C-A565-20C4C60BAE9E}" destId="{29505BEF-92FA-4AF9-94C6-048ED1E219CE}" srcOrd="0" destOrd="0" presId="urn:microsoft.com/office/officeart/2005/8/layout/hChevron3"/>
    <dgm:cxn modelId="{8E6A7B92-0331-4C34-8565-E606F3C23AD8}" type="presParOf" srcId="{4F93CB60-CD89-418C-A565-20C4C60BAE9E}" destId="{0F401A79-A1C4-4325-80E5-DE12343C3E9C}" srcOrd="1" destOrd="0" presId="urn:microsoft.com/office/officeart/2005/8/layout/hChevron3"/>
    <dgm:cxn modelId="{87DC70EA-DC9D-4B4D-AD17-91E4E8672C41}" type="presParOf" srcId="{4F93CB60-CD89-418C-A565-20C4C60BAE9E}" destId="{541CEFFE-BE94-4F36-8ED2-18DA1EAA15BB}" srcOrd="2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909644-2DC6-481A-A1C1-7F4A333C2A3C}" type="doc">
      <dgm:prSet loTypeId="urn:microsoft.com/office/officeart/2005/8/layout/hChevron3" loCatId="process" qsTypeId="urn:microsoft.com/office/officeart/2005/8/quickstyle/simple1" qsCatId="simple" csTypeId="urn:microsoft.com/office/officeart/2005/8/colors/accent3_2" csCatId="accent3" phldr="1"/>
      <dgm:spPr/>
    </dgm:pt>
    <dgm:pt modelId="{C7136135-8733-403A-89A2-054F70E4967D}">
      <dgm:prSet phldrT="[Texto]" custT="1"/>
      <dgm:spPr>
        <a:solidFill>
          <a:srgbClr val="A5A5A5"/>
        </a:solidFill>
      </dgm:spPr>
      <dgm:t>
        <a:bodyPr/>
        <a:lstStyle/>
        <a:p>
          <a:pPr algn="l"/>
          <a:r>
            <a:rPr lang="es-ES" sz="1600" noProof="0" dirty="0">
              <a:latin typeface="Arial" panose="020B0604020202020204" pitchFamily="34" charset="0"/>
              <a:cs typeface="Arial" panose="020B0604020202020204" pitchFamily="34" charset="0"/>
            </a:rPr>
            <a:t>       Actuaciones</a:t>
          </a:r>
          <a:endParaRPr lang="es-ES" sz="1600" baseline="300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415D6E-C77F-4531-BA40-F14537CC06DC}" type="parTrans" cxnId="{44226B3A-1219-4AD7-A4B7-A4ED6B33C0A5}">
      <dgm:prSet/>
      <dgm:spPr/>
      <dgm:t>
        <a:bodyPr/>
        <a:lstStyle/>
        <a:p>
          <a:endParaRPr lang="es-ES">
            <a:latin typeface="Arial Narrow" panose="020B0606020202030204" pitchFamily="34" charset="0"/>
          </a:endParaRPr>
        </a:p>
      </dgm:t>
    </dgm:pt>
    <dgm:pt modelId="{B0B4E355-3747-4775-8061-E0B93A972F8B}" type="sibTrans" cxnId="{44226B3A-1219-4AD7-A4B7-A4ED6B33C0A5}">
      <dgm:prSet/>
      <dgm:spPr/>
      <dgm:t>
        <a:bodyPr/>
        <a:lstStyle/>
        <a:p>
          <a:endParaRPr lang="es-ES">
            <a:latin typeface="Arial Narrow" panose="020B0606020202030204" pitchFamily="34" charset="0"/>
          </a:endParaRPr>
        </a:p>
      </dgm:t>
    </dgm:pt>
    <dgm:pt modelId="{66050626-8E45-4B37-B55F-D3C8ECC2D033}">
      <dgm:prSet phldrT="[Texto]" custT="1"/>
      <dgm:spPr>
        <a:solidFill>
          <a:srgbClr val="A5A5A5"/>
        </a:solidFill>
      </dgm:spPr>
      <dgm:t>
        <a:bodyPr/>
        <a:lstStyle/>
        <a:p>
          <a:pPr algn="l"/>
          <a:r>
            <a:rPr lang="es-ES" sz="1600" noProof="0" dirty="0">
              <a:latin typeface="Arial" panose="020B0604020202020204" pitchFamily="34" charset="0"/>
              <a:cs typeface="Arial" panose="020B0604020202020204" pitchFamily="34" charset="0"/>
            </a:rPr>
            <a:t>        Resultados</a:t>
          </a:r>
        </a:p>
      </dgm:t>
    </dgm:pt>
    <dgm:pt modelId="{70941F77-AC7B-475E-BA5A-B29B5AAFA5D8}" type="parTrans" cxnId="{D433A6E2-0E1A-4112-B5BF-9F5253ABCA66}">
      <dgm:prSet/>
      <dgm:spPr/>
      <dgm:t>
        <a:bodyPr/>
        <a:lstStyle/>
        <a:p>
          <a:endParaRPr lang="es-ES">
            <a:latin typeface="Arial Narrow" panose="020B0606020202030204" pitchFamily="34" charset="0"/>
          </a:endParaRPr>
        </a:p>
      </dgm:t>
    </dgm:pt>
    <dgm:pt modelId="{D9CC0C00-2AE8-41C2-B7B5-9A0558A4948F}" type="sibTrans" cxnId="{D433A6E2-0E1A-4112-B5BF-9F5253ABCA66}">
      <dgm:prSet/>
      <dgm:spPr/>
      <dgm:t>
        <a:bodyPr/>
        <a:lstStyle/>
        <a:p>
          <a:endParaRPr lang="es-ES">
            <a:latin typeface="Arial Narrow" panose="020B0606020202030204" pitchFamily="34" charset="0"/>
          </a:endParaRPr>
        </a:p>
      </dgm:t>
    </dgm:pt>
    <dgm:pt modelId="{4F93CB60-CD89-418C-A565-20C4C60BAE9E}" type="pres">
      <dgm:prSet presAssocID="{F6909644-2DC6-481A-A1C1-7F4A333C2A3C}" presName="Name0" presStyleCnt="0">
        <dgm:presLayoutVars>
          <dgm:dir/>
          <dgm:resizeHandles val="exact"/>
        </dgm:presLayoutVars>
      </dgm:prSet>
      <dgm:spPr/>
    </dgm:pt>
    <dgm:pt modelId="{29505BEF-92FA-4AF9-94C6-048ED1E219CE}" type="pres">
      <dgm:prSet presAssocID="{C7136135-8733-403A-89A2-054F70E4967D}" presName="parTxOnly" presStyleLbl="node1" presStyleIdx="0" presStyleCnt="2" custLinFactNeighborX="-7037">
        <dgm:presLayoutVars>
          <dgm:bulletEnabled val="1"/>
        </dgm:presLayoutVars>
      </dgm:prSet>
      <dgm:spPr/>
    </dgm:pt>
    <dgm:pt modelId="{0F401A79-A1C4-4325-80E5-DE12343C3E9C}" type="pres">
      <dgm:prSet presAssocID="{B0B4E355-3747-4775-8061-E0B93A972F8B}" presName="parSpace" presStyleCnt="0"/>
      <dgm:spPr/>
    </dgm:pt>
    <dgm:pt modelId="{541CEFFE-BE94-4F36-8ED2-18DA1EAA15BB}" type="pres">
      <dgm:prSet presAssocID="{66050626-8E45-4B37-B55F-D3C8ECC2D033}" presName="parTxOnly" presStyleLbl="node1" presStyleIdx="1" presStyleCnt="2" custScaleX="74199">
        <dgm:presLayoutVars>
          <dgm:bulletEnabled val="1"/>
        </dgm:presLayoutVars>
      </dgm:prSet>
      <dgm:spPr/>
    </dgm:pt>
  </dgm:ptLst>
  <dgm:cxnLst>
    <dgm:cxn modelId="{22911921-BD0A-4501-8DDC-FA5B24CF582B}" type="presOf" srcId="{66050626-8E45-4B37-B55F-D3C8ECC2D033}" destId="{541CEFFE-BE94-4F36-8ED2-18DA1EAA15BB}" srcOrd="0" destOrd="0" presId="urn:microsoft.com/office/officeart/2005/8/layout/hChevron3"/>
    <dgm:cxn modelId="{44226B3A-1219-4AD7-A4B7-A4ED6B33C0A5}" srcId="{F6909644-2DC6-481A-A1C1-7F4A333C2A3C}" destId="{C7136135-8733-403A-89A2-054F70E4967D}" srcOrd="0" destOrd="0" parTransId="{27415D6E-C77F-4531-BA40-F14537CC06DC}" sibTransId="{B0B4E355-3747-4775-8061-E0B93A972F8B}"/>
    <dgm:cxn modelId="{CA739E72-8BA6-4FC8-BBF4-1D197EFFC085}" type="presOf" srcId="{C7136135-8733-403A-89A2-054F70E4967D}" destId="{29505BEF-92FA-4AF9-94C6-048ED1E219CE}" srcOrd="0" destOrd="0" presId="urn:microsoft.com/office/officeart/2005/8/layout/hChevron3"/>
    <dgm:cxn modelId="{4C81FBA5-16AA-480E-94B4-F21D87A53FC9}" type="presOf" srcId="{F6909644-2DC6-481A-A1C1-7F4A333C2A3C}" destId="{4F93CB60-CD89-418C-A565-20C4C60BAE9E}" srcOrd="0" destOrd="0" presId="urn:microsoft.com/office/officeart/2005/8/layout/hChevron3"/>
    <dgm:cxn modelId="{D433A6E2-0E1A-4112-B5BF-9F5253ABCA66}" srcId="{F6909644-2DC6-481A-A1C1-7F4A333C2A3C}" destId="{66050626-8E45-4B37-B55F-D3C8ECC2D033}" srcOrd="1" destOrd="0" parTransId="{70941F77-AC7B-475E-BA5A-B29B5AAFA5D8}" sibTransId="{D9CC0C00-2AE8-41C2-B7B5-9A0558A4948F}"/>
    <dgm:cxn modelId="{B074448B-A4DF-433A-8BEF-DE400330D002}" type="presParOf" srcId="{4F93CB60-CD89-418C-A565-20C4C60BAE9E}" destId="{29505BEF-92FA-4AF9-94C6-048ED1E219CE}" srcOrd="0" destOrd="0" presId="urn:microsoft.com/office/officeart/2005/8/layout/hChevron3"/>
    <dgm:cxn modelId="{8E6A7B92-0331-4C34-8565-E606F3C23AD8}" type="presParOf" srcId="{4F93CB60-CD89-418C-A565-20C4C60BAE9E}" destId="{0F401A79-A1C4-4325-80E5-DE12343C3E9C}" srcOrd="1" destOrd="0" presId="urn:microsoft.com/office/officeart/2005/8/layout/hChevron3"/>
    <dgm:cxn modelId="{87DC70EA-DC9D-4B4D-AD17-91E4E8672C41}" type="presParOf" srcId="{4F93CB60-CD89-418C-A565-20C4C60BAE9E}" destId="{541CEFFE-BE94-4F36-8ED2-18DA1EAA15BB}" srcOrd="2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F0741D-CAFA-414C-9E8B-F1C2EC4FEDA0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ca-ES"/>
        </a:p>
      </dgm:t>
    </dgm:pt>
    <dgm:pt modelId="{F95402DF-C7D7-4129-87BD-BF42F9152B3F}">
      <dgm:prSet phldrT="[Text]" custT="1"/>
      <dgm:spPr/>
      <dgm:t>
        <a:bodyPr/>
        <a:lstStyle/>
        <a:p>
          <a:r>
            <a:rPr lang="es-ES" sz="1600" noProof="0" dirty="0">
              <a:latin typeface="Arial" panose="020B0604020202020204" pitchFamily="34" charset="0"/>
              <a:cs typeface="Arial" panose="020B0604020202020204" pitchFamily="34" charset="0"/>
            </a:rPr>
            <a:t>COMPETENCIAS PERSONALES</a:t>
          </a:r>
        </a:p>
      </dgm:t>
    </dgm:pt>
    <dgm:pt modelId="{D127A046-4F1A-415C-ACAC-D51664F475E3}" type="parTrans" cxnId="{EA294CDE-9FEC-487F-BCE1-03FC76ABE176}">
      <dgm:prSet/>
      <dgm:spPr/>
      <dgm:t>
        <a:bodyPr/>
        <a:lstStyle/>
        <a:p>
          <a:endParaRPr lang="es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B7F5F5-EAC5-44C9-A6D9-3D0EE2B6767C}" type="sibTrans" cxnId="{EA294CDE-9FEC-487F-BCE1-03FC76ABE176}">
      <dgm:prSet/>
      <dgm:spPr/>
      <dgm:t>
        <a:bodyPr/>
        <a:lstStyle/>
        <a:p>
          <a:endParaRPr lang="es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103D88-876D-4000-B5F2-5061A6E14671}">
      <dgm:prSet phldrT="[Text]"/>
      <dgm:spPr/>
      <dgm:t>
        <a:bodyPr/>
        <a:lstStyle/>
        <a:p>
          <a:r>
            <a:rPr lang="es-ES" noProof="0" dirty="0">
              <a:latin typeface="Arial" panose="020B0604020202020204" pitchFamily="34" charset="0"/>
              <a:cs typeface="Arial" panose="020B0604020202020204" pitchFamily="34" charset="0"/>
            </a:rPr>
            <a:t>Visión estratégica</a:t>
          </a:r>
        </a:p>
      </dgm:t>
    </dgm:pt>
    <dgm:pt modelId="{CDF84177-5E52-49B3-A03F-1269801D4723}" type="parTrans" cxnId="{0E5C25D5-E33A-40DA-BC8B-42EFBA05DBF1}">
      <dgm:prSet/>
      <dgm:spPr/>
      <dgm:t>
        <a:bodyPr/>
        <a:lstStyle/>
        <a:p>
          <a:endParaRPr lang="es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AC8BB2-5A5B-4654-B38F-9F5D7A4EFE72}" type="sibTrans" cxnId="{0E5C25D5-E33A-40DA-BC8B-42EFBA05DBF1}">
      <dgm:prSet/>
      <dgm:spPr/>
      <dgm:t>
        <a:bodyPr/>
        <a:lstStyle/>
        <a:p>
          <a:endParaRPr lang="es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A6AAC4-9197-42F0-A14C-FD72CA6A6865}">
      <dgm:prSet phldrT="[Text]"/>
      <dgm:spPr/>
      <dgm:t>
        <a:bodyPr/>
        <a:lstStyle/>
        <a:p>
          <a:r>
            <a:rPr lang="es-ES" noProof="0" dirty="0">
              <a:latin typeface="Arial" panose="020B0604020202020204" pitchFamily="34" charset="0"/>
              <a:cs typeface="Arial" panose="020B0604020202020204" pitchFamily="34" charset="0"/>
            </a:rPr>
            <a:t>Flexibilidad y adaptabilidad</a:t>
          </a:r>
        </a:p>
      </dgm:t>
    </dgm:pt>
    <dgm:pt modelId="{DF7A942D-87C7-44B1-8B6C-427959E4D171}" type="parTrans" cxnId="{8843FF75-0710-42FB-893A-5370B4789394}">
      <dgm:prSet/>
      <dgm:spPr/>
      <dgm:t>
        <a:bodyPr/>
        <a:lstStyle/>
        <a:p>
          <a:endParaRPr lang="es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05AC67-E1AB-492E-8420-093C15CA2720}" type="sibTrans" cxnId="{8843FF75-0710-42FB-893A-5370B4789394}">
      <dgm:prSet/>
      <dgm:spPr/>
      <dgm:t>
        <a:bodyPr/>
        <a:lstStyle/>
        <a:p>
          <a:endParaRPr lang="es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1D03D6-9486-4D20-93FC-8D3634CF61A6}">
      <dgm:prSet phldrT="[Text]" custT="1"/>
      <dgm:spPr/>
      <dgm:t>
        <a:bodyPr/>
        <a:lstStyle/>
        <a:p>
          <a:r>
            <a:rPr lang="es-ES" sz="1600" noProof="0" dirty="0">
              <a:latin typeface="Arial" panose="020B0604020202020204" pitchFamily="34" charset="0"/>
              <a:cs typeface="Arial" panose="020B0604020202020204" pitchFamily="34" charset="0"/>
            </a:rPr>
            <a:t>COMPETENCIAS FUNCIONALES</a:t>
          </a:r>
        </a:p>
      </dgm:t>
    </dgm:pt>
    <dgm:pt modelId="{A8BA5C94-944E-485C-B8EB-8F73C6F08990}" type="parTrans" cxnId="{8D7314CF-F572-4153-93B2-13B3F93A2A05}">
      <dgm:prSet/>
      <dgm:spPr/>
      <dgm:t>
        <a:bodyPr/>
        <a:lstStyle/>
        <a:p>
          <a:endParaRPr lang="es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960143-ECDA-454B-9B84-025386790C18}" type="sibTrans" cxnId="{8D7314CF-F572-4153-93B2-13B3F93A2A05}">
      <dgm:prSet/>
      <dgm:spPr/>
      <dgm:t>
        <a:bodyPr/>
        <a:lstStyle/>
        <a:p>
          <a:endParaRPr lang="es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39B689-9C31-4C9C-935A-28035F7CB88F}">
      <dgm:prSet/>
      <dgm:spPr/>
      <dgm:t>
        <a:bodyPr/>
        <a:lstStyle/>
        <a:p>
          <a:r>
            <a:rPr lang="es-ES" noProof="0" dirty="0">
              <a:latin typeface="Arial" panose="020B0604020202020204" pitchFamily="34" charset="0"/>
              <a:cs typeface="Arial" panose="020B0604020202020204" pitchFamily="34" charset="0"/>
            </a:rPr>
            <a:t>Comunicación</a:t>
          </a:r>
        </a:p>
      </dgm:t>
    </dgm:pt>
    <dgm:pt modelId="{F235EEF7-B38E-4CC6-BD91-B010146C195B}" type="parTrans" cxnId="{42E0C970-425E-4EA4-9D65-DE2ADEDAC116}">
      <dgm:prSet/>
      <dgm:spPr/>
      <dgm:t>
        <a:bodyPr/>
        <a:lstStyle/>
        <a:p>
          <a:endParaRPr lang="es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315B7D-50AF-43ED-AD63-B65442E21AD2}" type="sibTrans" cxnId="{42E0C970-425E-4EA4-9D65-DE2ADEDAC116}">
      <dgm:prSet/>
      <dgm:spPr/>
      <dgm:t>
        <a:bodyPr/>
        <a:lstStyle/>
        <a:p>
          <a:endParaRPr lang="es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C04721-C5A0-4DE7-88D9-9859AA248C16}">
      <dgm:prSet/>
      <dgm:spPr/>
      <dgm:t>
        <a:bodyPr/>
        <a:lstStyle/>
        <a:p>
          <a:r>
            <a:rPr lang="es-ES" noProof="0" dirty="0">
              <a:latin typeface="Arial" panose="020B0604020202020204" pitchFamily="34" charset="0"/>
              <a:cs typeface="Arial" panose="020B0604020202020204" pitchFamily="34" charset="0"/>
            </a:rPr>
            <a:t>Planificación</a:t>
          </a:r>
        </a:p>
      </dgm:t>
    </dgm:pt>
    <dgm:pt modelId="{67C2E5D9-0765-42FF-8504-0CFCA68A091D}" type="parTrans" cxnId="{F16C14BD-48D9-4C8E-B68D-84FCE77AF6E6}">
      <dgm:prSet/>
      <dgm:spPr/>
      <dgm:t>
        <a:bodyPr/>
        <a:lstStyle/>
        <a:p>
          <a:endParaRPr lang="es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C833F9-E106-4292-8589-7EEEE1766119}" type="sibTrans" cxnId="{F16C14BD-48D9-4C8E-B68D-84FCE77AF6E6}">
      <dgm:prSet/>
      <dgm:spPr/>
      <dgm:t>
        <a:bodyPr/>
        <a:lstStyle/>
        <a:p>
          <a:endParaRPr lang="es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7A7C8A-25C5-4019-8429-2ADC10D7216E}">
      <dgm:prSet/>
      <dgm:spPr/>
      <dgm:t>
        <a:bodyPr/>
        <a:lstStyle/>
        <a:p>
          <a:r>
            <a:rPr lang="es-ES" noProof="0" dirty="0">
              <a:latin typeface="Arial" panose="020B0604020202020204" pitchFamily="34" charset="0"/>
              <a:cs typeface="Arial" panose="020B0604020202020204" pitchFamily="34" charset="0"/>
            </a:rPr>
            <a:t>Orientación al bien común</a:t>
          </a:r>
        </a:p>
      </dgm:t>
    </dgm:pt>
    <dgm:pt modelId="{769AB979-7DA7-4A86-82DE-F5AD0D73B897}" type="parTrans" cxnId="{FBE52173-1CB7-47E5-86C9-D7CCF0D9A810}">
      <dgm:prSet/>
      <dgm:spPr/>
      <dgm:t>
        <a:bodyPr/>
        <a:lstStyle/>
        <a:p>
          <a:endParaRPr lang="es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EFE72E-9634-43B1-8288-3B815111342E}" type="sibTrans" cxnId="{FBE52173-1CB7-47E5-86C9-D7CCF0D9A810}">
      <dgm:prSet/>
      <dgm:spPr/>
      <dgm:t>
        <a:bodyPr/>
        <a:lstStyle/>
        <a:p>
          <a:endParaRPr lang="es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EFB680-10B7-4EAA-9416-21AF21020C9B}">
      <dgm:prSet/>
      <dgm:spPr/>
      <dgm:t>
        <a:bodyPr/>
        <a:lstStyle/>
        <a:p>
          <a:r>
            <a:rPr lang="es-ES" noProof="0" dirty="0">
              <a:latin typeface="Arial" panose="020B0604020202020204" pitchFamily="34" charset="0"/>
              <a:cs typeface="Arial" panose="020B0604020202020204" pitchFamily="34" charset="0"/>
            </a:rPr>
            <a:t>Orientación a resultados</a:t>
          </a:r>
        </a:p>
      </dgm:t>
    </dgm:pt>
    <dgm:pt modelId="{FE3B6176-3366-43F4-9D0F-616D99E08892}" type="parTrans" cxnId="{5E297D62-A17A-4336-AAD4-8A3E2DB7D69E}">
      <dgm:prSet/>
      <dgm:spPr/>
      <dgm:t>
        <a:bodyPr/>
        <a:lstStyle/>
        <a:p>
          <a:endParaRPr lang="es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BF50E6-EEA5-48C6-8D14-82D013C1AD97}" type="sibTrans" cxnId="{5E297D62-A17A-4336-AAD4-8A3E2DB7D69E}">
      <dgm:prSet/>
      <dgm:spPr/>
      <dgm:t>
        <a:bodyPr/>
        <a:lstStyle/>
        <a:p>
          <a:endParaRPr lang="es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27A100-50D4-4318-AAB7-6135A1154643}">
      <dgm:prSet phldrT="[Text]" custT="1"/>
      <dgm:spPr/>
      <dgm:t>
        <a:bodyPr/>
        <a:lstStyle/>
        <a:p>
          <a:r>
            <a:rPr lang="es-ES" sz="1600" noProof="0" dirty="0">
              <a:latin typeface="Arial" panose="020B0604020202020204" pitchFamily="34" charset="0"/>
              <a:cs typeface="Arial" panose="020B0604020202020204" pitchFamily="34" charset="0"/>
            </a:rPr>
            <a:t>COMPETENCIAS RELACIONALES</a:t>
          </a:r>
        </a:p>
      </dgm:t>
    </dgm:pt>
    <dgm:pt modelId="{17C5977E-4495-4E2A-8FAC-8F997C243ACE}" type="parTrans" cxnId="{31A2BE21-7610-4D58-908A-6B3420C5B69A}">
      <dgm:prSet/>
      <dgm:spPr/>
      <dgm:t>
        <a:bodyPr/>
        <a:lstStyle/>
        <a:p>
          <a:endParaRPr lang="es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ED052B-748F-4821-8CE8-28A0C80FFFC0}" type="sibTrans" cxnId="{31A2BE21-7610-4D58-908A-6B3420C5B69A}">
      <dgm:prSet/>
      <dgm:spPr/>
      <dgm:t>
        <a:bodyPr/>
        <a:lstStyle/>
        <a:p>
          <a:endParaRPr lang="es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842BB2-5060-4D3D-A75B-2D2DCA90C2D4}">
      <dgm:prSet/>
      <dgm:spPr/>
      <dgm:t>
        <a:bodyPr/>
        <a:lstStyle/>
        <a:p>
          <a:r>
            <a:rPr lang="es-ES" noProof="0" dirty="0">
              <a:latin typeface="Arial" panose="020B0604020202020204" pitchFamily="34" charset="0"/>
              <a:cs typeface="Arial" panose="020B0604020202020204" pitchFamily="34" charset="0"/>
            </a:rPr>
            <a:t>Trabajo en equipo y en red</a:t>
          </a:r>
        </a:p>
      </dgm:t>
    </dgm:pt>
    <dgm:pt modelId="{29F0DE57-A54F-4CEE-8244-56157AE01EC0}" type="parTrans" cxnId="{C2C4C166-1D7A-4CC9-949D-F8FD351302E5}">
      <dgm:prSet/>
      <dgm:spPr/>
      <dgm:t>
        <a:bodyPr/>
        <a:lstStyle/>
        <a:p>
          <a:endParaRPr lang="es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FD6317-287C-4F7D-B41A-A99303113E6E}" type="sibTrans" cxnId="{C2C4C166-1D7A-4CC9-949D-F8FD351302E5}">
      <dgm:prSet/>
      <dgm:spPr/>
      <dgm:t>
        <a:bodyPr/>
        <a:lstStyle/>
        <a:p>
          <a:endParaRPr lang="es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2A3E53-71C9-4D43-8C5F-3660B23C41AA}">
      <dgm:prSet/>
      <dgm:spPr/>
      <dgm:t>
        <a:bodyPr/>
        <a:lstStyle/>
        <a:p>
          <a:r>
            <a:rPr lang="es-ES" noProof="0" dirty="0">
              <a:latin typeface="Arial" panose="020B0604020202020204" pitchFamily="34" charset="0"/>
              <a:cs typeface="Arial" panose="020B0604020202020204" pitchFamily="34" charset="0"/>
            </a:rPr>
            <a:t>Liderazgo</a:t>
          </a:r>
        </a:p>
      </dgm:t>
    </dgm:pt>
    <dgm:pt modelId="{06267FC0-65DD-4BF9-909F-A5ABB5519941}" type="parTrans" cxnId="{509FD003-217F-432D-AED2-98F71D5445BA}">
      <dgm:prSet/>
      <dgm:spPr/>
      <dgm:t>
        <a:bodyPr/>
        <a:lstStyle/>
        <a:p>
          <a:endParaRPr lang="es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F79B0F-F17D-4CFD-9E15-E56FB35770A9}" type="sibTrans" cxnId="{509FD003-217F-432D-AED2-98F71D5445BA}">
      <dgm:prSet/>
      <dgm:spPr/>
      <dgm:t>
        <a:bodyPr/>
        <a:lstStyle/>
        <a:p>
          <a:endParaRPr lang="es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ACD578-6A60-42D4-8BE5-36CD096135AC}">
      <dgm:prSet/>
      <dgm:spPr/>
      <dgm:t>
        <a:bodyPr/>
        <a:lstStyle/>
        <a:p>
          <a:r>
            <a:rPr lang="es-ES" noProof="0" dirty="0">
              <a:latin typeface="Arial" panose="020B0604020202020204" pitchFamily="34" charset="0"/>
              <a:cs typeface="Arial" panose="020B0604020202020204" pitchFamily="34" charset="0"/>
            </a:rPr>
            <a:t>Gestión positiva de conflictos</a:t>
          </a:r>
        </a:p>
      </dgm:t>
    </dgm:pt>
    <dgm:pt modelId="{975977D3-2A68-41F3-B60A-10A55F47674E}" type="parTrans" cxnId="{35B09C09-C338-4D34-B361-C41709596CA6}">
      <dgm:prSet/>
      <dgm:spPr/>
      <dgm:t>
        <a:bodyPr/>
        <a:lstStyle/>
        <a:p>
          <a:endParaRPr lang="es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1F0641-DA25-4821-AC1B-9A4DE095ACA6}" type="sibTrans" cxnId="{35B09C09-C338-4D34-B361-C41709596CA6}">
      <dgm:prSet/>
      <dgm:spPr/>
      <dgm:t>
        <a:bodyPr/>
        <a:lstStyle/>
        <a:p>
          <a:endParaRPr lang="es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53FAF1-21C4-47CA-BBB2-6DD8D64CFB8D}">
      <dgm:prSet phldrT="[Text]"/>
      <dgm:spPr/>
      <dgm:t>
        <a:bodyPr/>
        <a:lstStyle/>
        <a:p>
          <a:r>
            <a:rPr lang="es-ES" noProof="0" dirty="0">
              <a:latin typeface="Arial" panose="020B0604020202020204" pitchFamily="34" charset="0"/>
              <a:cs typeface="Arial" panose="020B0604020202020204" pitchFamily="34" charset="0"/>
            </a:rPr>
            <a:t>Pensamiento sistémico y crítico</a:t>
          </a:r>
        </a:p>
      </dgm:t>
    </dgm:pt>
    <dgm:pt modelId="{0E295A0C-D9A6-4AAF-B2C3-4AC20C6B0667}" type="parTrans" cxnId="{19FD3DCA-5546-462A-B05C-B1C4CA7B418A}">
      <dgm:prSet/>
      <dgm:spPr/>
      <dgm:t>
        <a:bodyPr/>
        <a:lstStyle/>
        <a:p>
          <a:endParaRPr lang="es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0BEFAE-F4C0-4B5D-9FF5-53B684D2A141}" type="sibTrans" cxnId="{19FD3DCA-5546-462A-B05C-B1C4CA7B418A}">
      <dgm:prSet/>
      <dgm:spPr/>
      <dgm:t>
        <a:bodyPr/>
        <a:lstStyle/>
        <a:p>
          <a:endParaRPr lang="es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BDE3AE-1433-4189-A022-FDAA03D98C9A}" type="pres">
      <dgm:prSet presAssocID="{31F0741D-CAFA-414C-9E8B-F1C2EC4FEDA0}" presName="vert0" presStyleCnt="0">
        <dgm:presLayoutVars>
          <dgm:dir/>
          <dgm:animOne val="branch"/>
          <dgm:animLvl val="lvl"/>
        </dgm:presLayoutVars>
      </dgm:prSet>
      <dgm:spPr/>
    </dgm:pt>
    <dgm:pt modelId="{C8599027-3364-4D5D-B222-926B7BE35CBB}" type="pres">
      <dgm:prSet presAssocID="{F95402DF-C7D7-4129-87BD-BF42F9152B3F}" presName="thickLine" presStyleLbl="alignNode1" presStyleIdx="0" presStyleCnt="3"/>
      <dgm:spPr/>
    </dgm:pt>
    <dgm:pt modelId="{83A3632F-E233-409C-A71A-C26489C149F9}" type="pres">
      <dgm:prSet presAssocID="{F95402DF-C7D7-4129-87BD-BF42F9152B3F}" presName="horz1" presStyleCnt="0"/>
      <dgm:spPr/>
    </dgm:pt>
    <dgm:pt modelId="{032C2E3C-C828-44B3-9977-3D647654B698}" type="pres">
      <dgm:prSet presAssocID="{F95402DF-C7D7-4129-87BD-BF42F9152B3F}" presName="tx1" presStyleLbl="revTx" presStyleIdx="0" presStyleCnt="13" custScaleX="212975"/>
      <dgm:spPr/>
    </dgm:pt>
    <dgm:pt modelId="{EFE17FA4-0691-4142-AE4E-2056063D348D}" type="pres">
      <dgm:prSet presAssocID="{F95402DF-C7D7-4129-87BD-BF42F9152B3F}" presName="vert1" presStyleCnt="0"/>
      <dgm:spPr/>
    </dgm:pt>
    <dgm:pt modelId="{E3686E13-7267-4C92-8DBD-D25B9CBA4BA5}" type="pres">
      <dgm:prSet presAssocID="{2A53FAF1-21C4-47CA-BBB2-6DD8D64CFB8D}" presName="vertSpace2a" presStyleCnt="0"/>
      <dgm:spPr/>
    </dgm:pt>
    <dgm:pt modelId="{791D79F7-6996-434D-BD72-0039FB8531FE}" type="pres">
      <dgm:prSet presAssocID="{2A53FAF1-21C4-47CA-BBB2-6DD8D64CFB8D}" presName="horz2" presStyleCnt="0"/>
      <dgm:spPr/>
    </dgm:pt>
    <dgm:pt modelId="{4D5EBA5B-A5CE-4397-B5EA-2D1A44CEBF38}" type="pres">
      <dgm:prSet presAssocID="{2A53FAF1-21C4-47CA-BBB2-6DD8D64CFB8D}" presName="horzSpace2" presStyleCnt="0"/>
      <dgm:spPr/>
    </dgm:pt>
    <dgm:pt modelId="{57288A32-1CBC-4FF7-8775-64717A617934}" type="pres">
      <dgm:prSet presAssocID="{2A53FAF1-21C4-47CA-BBB2-6DD8D64CFB8D}" presName="tx2" presStyleLbl="revTx" presStyleIdx="1" presStyleCnt="13"/>
      <dgm:spPr/>
    </dgm:pt>
    <dgm:pt modelId="{E7B4EF61-159A-41BD-B15D-7FBCD4AB2B41}" type="pres">
      <dgm:prSet presAssocID="{2A53FAF1-21C4-47CA-BBB2-6DD8D64CFB8D}" presName="vert2" presStyleCnt="0"/>
      <dgm:spPr/>
    </dgm:pt>
    <dgm:pt modelId="{C8424540-DD7B-4F7E-82F6-8E271CA6EF0C}" type="pres">
      <dgm:prSet presAssocID="{2A53FAF1-21C4-47CA-BBB2-6DD8D64CFB8D}" presName="thinLine2b" presStyleLbl="callout" presStyleIdx="0" presStyleCnt="10"/>
      <dgm:spPr/>
    </dgm:pt>
    <dgm:pt modelId="{47059EA3-09AB-4735-BDD6-126CE4CA792D}" type="pres">
      <dgm:prSet presAssocID="{2A53FAF1-21C4-47CA-BBB2-6DD8D64CFB8D}" presName="vertSpace2b" presStyleCnt="0"/>
      <dgm:spPr/>
    </dgm:pt>
    <dgm:pt modelId="{6932240F-2641-4E9F-A02B-62AE82B524A2}" type="pres">
      <dgm:prSet presAssocID="{6C103D88-876D-4000-B5F2-5061A6E14671}" presName="horz2" presStyleCnt="0"/>
      <dgm:spPr/>
    </dgm:pt>
    <dgm:pt modelId="{12C90C59-1BDD-457D-808C-D815AA003114}" type="pres">
      <dgm:prSet presAssocID="{6C103D88-876D-4000-B5F2-5061A6E14671}" presName="horzSpace2" presStyleCnt="0"/>
      <dgm:spPr/>
    </dgm:pt>
    <dgm:pt modelId="{4A9BC5E7-C86E-4191-A232-21F40D5B494E}" type="pres">
      <dgm:prSet presAssocID="{6C103D88-876D-4000-B5F2-5061A6E14671}" presName="tx2" presStyleLbl="revTx" presStyleIdx="2" presStyleCnt="13"/>
      <dgm:spPr/>
    </dgm:pt>
    <dgm:pt modelId="{15FC92ED-9B76-4399-9250-7547363E1778}" type="pres">
      <dgm:prSet presAssocID="{6C103D88-876D-4000-B5F2-5061A6E14671}" presName="vert2" presStyleCnt="0"/>
      <dgm:spPr/>
    </dgm:pt>
    <dgm:pt modelId="{9C4B2391-F22E-4D4E-A95B-BA4F4151E44C}" type="pres">
      <dgm:prSet presAssocID="{6C103D88-876D-4000-B5F2-5061A6E14671}" presName="thinLine2b" presStyleLbl="callout" presStyleIdx="1" presStyleCnt="10"/>
      <dgm:spPr/>
    </dgm:pt>
    <dgm:pt modelId="{32864E7E-B5A4-43EE-8FDF-D86458C9CC0C}" type="pres">
      <dgm:prSet presAssocID="{6C103D88-876D-4000-B5F2-5061A6E14671}" presName="vertSpace2b" presStyleCnt="0"/>
      <dgm:spPr/>
    </dgm:pt>
    <dgm:pt modelId="{9577B8F7-AFF1-4701-BD1D-7952D9D57450}" type="pres">
      <dgm:prSet presAssocID="{CEA6AAC4-9197-42F0-A14C-FD72CA6A6865}" presName="horz2" presStyleCnt="0"/>
      <dgm:spPr/>
    </dgm:pt>
    <dgm:pt modelId="{1923433E-E6A8-4F81-8D7D-20BBEE364F77}" type="pres">
      <dgm:prSet presAssocID="{CEA6AAC4-9197-42F0-A14C-FD72CA6A6865}" presName="horzSpace2" presStyleCnt="0"/>
      <dgm:spPr/>
    </dgm:pt>
    <dgm:pt modelId="{7D0ED0C8-C350-4258-8E28-54E643014501}" type="pres">
      <dgm:prSet presAssocID="{CEA6AAC4-9197-42F0-A14C-FD72CA6A6865}" presName="tx2" presStyleLbl="revTx" presStyleIdx="3" presStyleCnt="13"/>
      <dgm:spPr/>
    </dgm:pt>
    <dgm:pt modelId="{6CF369AB-67EF-49C7-80CF-593F68597A52}" type="pres">
      <dgm:prSet presAssocID="{CEA6AAC4-9197-42F0-A14C-FD72CA6A6865}" presName="vert2" presStyleCnt="0"/>
      <dgm:spPr/>
    </dgm:pt>
    <dgm:pt modelId="{D1380E66-38DC-4848-9464-14E54E5F7965}" type="pres">
      <dgm:prSet presAssocID="{CEA6AAC4-9197-42F0-A14C-FD72CA6A6865}" presName="thinLine2b" presStyleLbl="callout" presStyleIdx="2" presStyleCnt="10"/>
      <dgm:spPr/>
    </dgm:pt>
    <dgm:pt modelId="{9E4C9B47-302C-4A70-AA90-BB8EE3296C4A}" type="pres">
      <dgm:prSet presAssocID="{CEA6AAC4-9197-42F0-A14C-FD72CA6A6865}" presName="vertSpace2b" presStyleCnt="0"/>
      <dgm:spPr/>
    </dgm:pt>
    <dgm:pt modelId="{7C44D7EF-CB25-4C17-B6D9-BBCBC27A2864}" type="pres">
      <dgm:prSet presAssocID="{C71D03D6-9486-4D20-93FC-8D3634CF61A6}" presName="thickLine" presStyleLbl="alignNode1" presStyleIdx="1" presStyleCnt="3"/>
      <dgm:spPr/>
    </dgm:pt>
    <dgm:pt modelId="{08B43EFB-99CB-4C40-BF44-BD9A7175D2ED}" type="pres">
      <dgm:prSet presAssocID="{C71D03D6-9486-4D20-93FC-8D3634CF61A6}" presName="horz1" presStyleCnt="0"/>
      <dgm:spPr/>
    </dgm:pt>
    <dgm:pt modelId="{863133F3-135C-4627-9D08-1EAC614E97BB}" type="pres">
      <dgm:prSet presAssocID="{C71D03D6-9486-4D20-93FC-8D3634CF61A6}" presName="tx1" presStyleLbl="revTx" presStyleIdx="4" presStyleCnt="13" custScaleX="212975"/>
      <dgm:spPr/>
    </dgm:pt>
    <dgm:pt modelId="{D1D6F7DA-F009-4007-9271-90A3773DF116}" type="pres">
      <dgm:prSet presAssocID="{C71D03D6-9486-4D20-93FC-8D3634CF61A6}" presName="vert1" presStyleCnt="0"/>
      <dgm:spPr/>
    </dgm:pt>
    <dgm:pt modelId="{3801CC8C-18D2-4E01-B12E-D7E7E7342AA5}" type="pres">
      <dgm:prSet presAssocID="{657A7C8A-25C5-4019-8429-2ADC10D7216E}" presName="vertSpace2a" presStyleCnt="0"/>
      <dgm:spPr/>
    </dgm:pt>
    <dgm:pt modelId="{323F1131-D628-4476-B617-A36BDAB8BB7B}" type="pres">
      <dgm:prSet presAssocID="{657A7C8A-25C5-4019-8429-2ADC10D7216E}" presName="horz2" presStyleCnt="0"/>
      <dgm:spPr/>
    </dgm:pt>
    <dgm:pt modelId="{CD589ABF-56A9-4F90-A5AE-FAF05398310C}" type="pres">
      <dgm:prSet presAssocID="{657A7C8A-25C5-4019-8429-2ADC10D7216E}" presName="horzSpace2" presStyleCnt="0"/>
      <dgm:spPr/>
    </dgm:pt>
    <dgm:pt modelId="{C1A4FF9B-5C13-478F-B40D-76DFBCCC8AF3}" type="pres">
      <dgm:prSet presAssocID="{657A7C8A-25C5-4019-8429-2ADC10D7216E}" presName="tx2" presStyleLbl="revTx" presStyleIdx="5" presStyleCnt="13"/>
      <dgm:spPr/>
    </dgm:pt>
    <dgm:pt modelId="{CE364E26-5EBD-4CC7-B926-9F5B69D74BF0}" type="pres">
      <dgm:prSet presAssocID="{657A7C8A-25C5-4019-8429-2ADC10D7216E}" presName="vert2" presStyleCnt="0"/>
      <dgm:spPr/>
    </dgm:pt>
    <dgm:pt modelId="{B21AA85B-31E6-4E1D-8094-5BD3F69952C4}" type="pres">
      <dgm:prSet presAssocID="{657A7C8A-25C5-4019-8429-2ADC10D7216E}" presName="thinLine2b" presStyleLbl="callout" presStyleIdx="3" presStyleCnt="10"/>
      <dgm:spPr/>
    </dgm:pt>
    <dgm:pt modelId="{095F2FBA-48EB-49C5-9FB9-DC7CFEF64A3C}" type="pres">
      <dgm:prSet presAssocID="{657A7C8A-25C5-4019-8429-2ADC10D7216E}" presName="vertSpace2b" presStyleCnt="0"/>
      <dgm:spPr/>
    </dgm:pt>
    <dgm:pt modelId="{6C256F54-8CD4-412D-9C20-77589849B2BA}" type="pres">
      <dgm:prSet presAssocID="{19EFB680-10B7-4EAA-9416-21AF21020C9B}" presName="horz2" presStyleCnt="0"/>
      <dgm:spPr/>
    </dgm:pt>
    <dgm:pt modelId="{6AC9412C-93EE-4481-AAB5-B1FB1E0419CC}" type="pres">
      <dgm:prSet presAssocID="{19EFB680-10B7-4EAA-9416-21AF21020C9B}" presName="horzSpace2" presStyleCnt="0"/>
      <dgm:spPr/>
    </dgm:pt>
    <dgm:pt modelId="{334064EE-E805-485E-B55E-E524AA3FFF7E}" type="pres">
      <dgm:prSet presAssocID="{19EFB680-10B7-4EAA-9416-21AF21020C9B}" presName="tx2" presStyleLbl="revTx" presStyleIdx="6" presStyleCnt="13"/>
      <dgm:spPr/>
    </dgm:pt>
    <dgm:pt modelId="{52869088-606F-4F31-B476-2602B986B12F}" type="pres">
      <dgm:prSet presAssocID="{19EFB680-10B7-4EAA-9416-21AF21020C9B}" presName="vert2" presStyleCnt="0"/>
      <dgm:spPr/>
    </dgm:pt>
    <dgm:pt modelId="{ECE701C5-3754-42DE-893D-0649593FF05F}" type="pres">
      <dgm:prSet presAssocID="{19EFB680-10B7-4EAA-9416-21AF21020C9B}" presName="thinLine2b" presStyleLbl="callout" presStyleIdx="4" presStyleCnt="10"/>
      <dgm:spPr/>
    </dgm:pt>
    <dgm:pt modelId="{06BAF326-21F4-4E3C-B677-5129DFAEA7CA}" type="pres">
      <dgm:prSet presAssocID="{19EFB680-10B7-4EAA-9416-21AF21020C9B}" presName="vertSpace2b" presStyleCnt="0"/>
      <dgm:spPr/>
    </dgm:pt>
    <dgm:pt modelId="{B71F0BF5-FD5E-4FD5-B588-150D731CF5CE}" type="pres">
      <dgm:prSet presAssocID="{FEC04721-C5A0-4DE7-88D9-9859AA248C16}" presName="horz2" presStyleCnt="0"/>
      <dgm:spPr/>
    </dgm:pt>
    <dgm:pt modelId="{10501D1E-3B2F-49CA-A209-BA776904CDD2}" type="pres">
      <dgm:prSet presAssocID="{FEC04721-C5A0-4DE7-88D9-9859AA248C16}" presName="horzSpace2" presStyleCnt="0"/>
      <dgm:spPr/>
    </dgm:pt>
    <dgm:pt modelId="{E53EEE5A-10BE-43A6-AA53-A54298273D59}" type="pres">
      <dgm:prSet presAssocID="{FEC04721-C5A0-4DE7-88D9-9859AA248C16}" presName="tx2" presStyleLbl="revTx" presStyleIdx="7" presStyleCnt="13"/>
      <dgm:spPr/>
    </dgm:pt>
    <dgm:pt modelId="{9C6AF979-EFCA-4D0B-9065-5E032385156E}" type="pres">
      <dgm:prSet presAssocID="{FEC04721-C5A0-4DE7-88D9-9859AA248C16}" presName="vert2" presStyleCnt="0"/>
      <dgm:spPr/>
    </dgm:pt>
    <dgm:pt modelId="{750FA87A-BFA5-4947-8E67-559925EB48EB}" type="pres">
      <dgm:prSet presAssocID="{FEC04721-C5A0-4DE7-88D9-9859AA248C16}" presName="thinLine2b" presStyleLbl="callout" presStyleIdx="5" presStyleCnt="10"/>
      <dgm:spPr/>
    </dgm:pt>
    <dgm:pt modelId="{8F5742F0-20E9-46A7-AE6C-4452769D03C3}" type="pres">
      <dgm:prSet presAssocID="{FEC04721-C5A0-4DE7-88D9-9859AA248C16}" presName="vertSpace2b" presStyleCnt="0"/>
      <dgm:spPr/>
    </dgm:pt>
    <dgm:pt modelId="{56EA752B-CDE5-4BC7-985D-9AD8AED1FAF2}" type="pres">
      <dgm:prSet presAssocID="{0827A100-50D4-4318-AAB7-6135A1154643}" presName="thickLine" presStyleLbl="alignNode1" presStyleIdx="2" presStyleCnt="3"/>
      <dgm:spPr/>
    </dgm:pt>
    <dgm:pt modelId="{539BC580-D824-462E-A1A6-875A025731F1}" type="pres">
      <dgm:prSet presAssocID="{0827A100-50D4-4318-AAB7-6135A1154643}" presName="horz1" presStyleCnt="0"/>
      <dgm:spPr/>
    </dgm:pt>
    <dgm:pt modelId="{2BDC705A-FCDB-4A7B-B8F4-6290418121CB}" type="pres">
      <dgm:prSet presAssocID="{0827A100-50D4-4318-AAB7-6135A1154643}" presName="tx1" presStyleLbl="revTx" presStyleIdx="8" presStyleCnt="13" custScaleX="212975"/>
      <dgm:spPr/>
    </dgm:pt>
    <dgm:pt modelId="{78167A01-1FDF-4227-9CBC-9FAEEF8C695C}" type="pres">
      <dgm:prSet presAssocID="{0827A100-50D4-4318-AAB7-6135A1154643}" presName="vert1" presStyleCnt="0"/>
      <dgm:spPr/>
    </dgm:pt>
    <dgm:pt modelId="{45E8B682-36FB-4BB9-9A25-64B877CE6BDC}" type="pres">
      <dgm:prSet presAssocID="{AE842BB2-5060-4D3D-A75B-2D2DCA90C2D4}" presName="vertSpace2a" presStyleCnt="0"/>
      <dgm:spPr/>
    </dgm:pt>
    <dgm:pt modelId="{9A743FE3-61EE-428B-810C-2B869E0BF177}" type="pres">
      <dgm:prSet presAssocID="{AE842BB2-5060-4D3D-A75B-2D2DCA90C2D4}" presName="horz2" presStyleCnt="0"/>
      <dgm:spPr/>
    </dgm:pt>
    <dgm:pt modelId="{BE111C37-AEC5-4E22-8525-2F136B6E9BF9}" type="pres">
      <dgm:prSet presAssocID="{AE842BB2-5060-4D3D-A75B-2D2DCA90C2D4}" presName="horzSpace2" presStyleCnt="0"/>
      <dgm:spPr/>
    </dgm:pt>
    <dgm:pt modelId="{DD6F7DC2-9AE0-4B13-B9D7-E429401C818D}" type="pres">
      <dgm:prSet presAssocID="{AE842BB2-5060-4D3D-A75B-2D2DCA90C2D4}" presName="tx2" presStyleLbl="revTx" presStyleIdx="9" presStyleCnt="13"/>
      <dgm:spPr/>
    </dgm:pt>
    <dgm:pt modelId="{63631955-7FFA-4489-AA21-A73CCB088FDA}" type="pres">
      <dgm:prSet presAssocID="{AE842BB2-5060-4D3D-A75B-2D2DCA90C2D4}" presName="vert2" presStyleCnt="0"/>
      <dgm:spPr/>
    </dgm:pt>
    <dgm:pt modelId="{EA35364C-1848-4D0D-981E-268449EA4F3C}" type="pres">
      <dgm:prSet presAssocID="{AE842BB2-5060-4D3D-A75B-2D2DCA90C2D4}" presName="thinLine2b" presStyleLbl="callout" presStyleIdx="6" presStyleCnt="10"/>
      <dgm:spPr/>
    </dgm:pt>
    <dgm:pt modelId="{A5E15E49-850D-465D-A4A9-2FA2C19BD62F}" type="pres">
      <dgm:prSet presAssocID="{AE842BB2-5060-4D3D-A75B-2D2DCA90C2D4}" presName="vertSpace2b" presStyleCnt="0"/>
      <dgm:spPr/>
    </dgm:pt>
    <dgm:pt modelId="{322B8C7E-2F11-4975-9C58-91D6B41D2F1F}" type="pres">
      <dgm:prSet presAssocID="{A72A3E53-71C9-4D43-8C5F-3660B23C41AA}" presName="horz2" presStyleCnt="0"/>
      <dgm:spPr/>
    </dgm:pt>
    <dgm:pt modelId="{2967F35F-316F-4503-8DAE-E09D30E066AE}" type="pres">
      <dgm:prSet presAssocID="{A72A3E53-71C9-4D43-8C5F-3660B23C41AA}" presName="horzSpace2" presStyleCnt="0"/>
      <dgm:spPr/>
    </dgm:pt>
    <dgm:pt modelId="{C7AADF71-DB01-4CA5-A896-1E739F59041F}" type="pres">
      <dgm:prSet presAssocID="{A72A3E53-71C9-4D43-8C5F-3660B23C41AA}" presName="tx2" presStyleLbl="revTx" presStyleIdx="10" presStyleCnt="13"/>
      <dgm:spPr/>
    </dgm:pt>
    <dgm:pt modelId="{654C01E4-2FBD-4FE8-949E-5BBA65451E42}" type="pres">
      <dgm:prSet presAssocID="{A72A3E53-71C9-4D43-8C5F-3660B23C41AA}" presName="vert2" presStyleCnt="0"/>
      <dgm:spPr/>
    </dgm:pt>
    <dgm:pt modelId="{211FEA23-1C34-4B14-8031-1760254A08A1}" type="pres">
      <dgm:prSet presAssocID="{A72A3E53-71C9-4D43-8C5F-3660B23C41AA}" presName="thinLine2b" presStyleLbl="callout" presStyleIdx="7" presStyleCnt="10"/>
      <dgm:spPr/>
    </dgm:pt>
    <dgm:pt modelId="{FEB1DD89-CD43-49F1-983E-384A1083CDCC}" type="pres">
      <dgm:prSet presAssocID="{A72A3E53-71C9-4D43-8C5F-3660B23C41AA}" presName="vertSpace2b" presStyleCnt="0"/>
      <dgm:spPr/>
    </dgm:pt>
    <dgm:pt modelId="{15A2010C-A4DD-45C9-8AA0-092B413DD994}" type="pres">
      <dgm:prSet presAssocID="{C4ACD578-6A60-42D4-8BE5-36CD096135AC}" presName="horz2" presStyleCnt="0"/>
      <dgm:spPr/>
    </dgm:pt>
    <dgm:pt modelId="{605E997B-3B14-4061-8613-F03FC2E46B09}" type="pres">
      <dgm:prSet presAssocID="{C4ACD578-6A60-42D4-8BE5-36CD096135AC}" presName="horzSpace2" presStyleCnt="0"/>
      <dgm:spPr/>
    </dgm:pt>
    <dgm:pt modelId="{E97104D4-6B97-48BD-9A6E-64D87CB8DDDF}" type="pres">
      <dgm:prSet presAssocID="{C4ACD578-6A60-42D4-8BE5-36CD096135AC}" presName="tx2" presStyleLbl="revTx" presStyleIdx="11" presStyleCnt="13"/>
      <dgm:spPr/>
    </dgm:pt>
    <dgm:pt modelId="{9DBED6A3-6C25-4C98-8EA2-31618949D1DE}" type="pres">
      <dgm:prSet presAssocID="{C4ACD578-6A60-42D4-8BE5-36CD096135AC}" presName="vert2" presStyleCnt="0"/>
      <dgm:spPr/>
    </dgm:pt>
    <dgm:pt modelId="{B2BD939B-4A13-4C26-B610-95AEA11FD65D}" type="pres">
      <dgm:prSet presAssocID="{C4ACD578-6A60-42D4-8BE5-36CD096135AC}" presName="thinLine2b" presStyleLbl="callout" presStyleIdx="8" presStyleCnt="10"/>
      <dgm:spPr/>
    </dgm:pt>
    <dgm:pt modelId="{7CCD161A-9C02-4E3D-8585-926D5222A924}" type="pres">
      <dgm:prSet presAssocID="{C4ACD578-6A60-42D4-8BE5-36CD096135AC}" presName="vertSpace2b" presStyleCnt="0"/>
      <dgm:spPr/>
    </dgm:pt>
    <dgm:pt modelId="{6D721407-FD1A-4E1C-8A71-5A951D1A7C96}" type="pres">
      <dgm:prSet presAssocID="{4239B689-9C31-4C9C-935A-28035F7CB88F}" presName="horz2" presStyleCnt="0"/>
      <dgm:spPr/>
    </dgm:pt>
    <dgm:pt modelId="{32182B6B-19D1-453C-B40E-4A0FA2EAD81F}" type="pres">
      <dgm:prSet presAssocID="{4239B689-9C31-4C9C-935A-28035F7CB88F}" presName="horzSpace2" presStyleCnt="0"/>
      <dgm:spPr/>
    </dgm:pt>
    <dgm:pt modelId="{F8A21CEB-F807-4F1C-A6BB-70618AC87F60}" type="pres">
      <dgm:prSet presAssocID="{4239B689-9C31-4C9C-935A-28035F7CB88F}" presName="tx2" presStyleLbl="revTx" presStyleIdx="12" presStyleCnt="13"/>
      <dgm:spPr/>
    </dgm:pt>
    <dgm:pt modelId="{38BDA259-2F4C-43B8-956C-B1F0839F6E8D}" type="pres">
      <dgm:prSet presAssocID="{4239B689-9C31-4C9C-935A-28035F7CB88F}" presName="vert2" presStyleCnt="0"/>
      <dgm:spPr/>
    </dgm:pt>
    <dgm:pt modelId="{EA87084A-7708-407C-AFC4-2EAA5A9BA610}" type="pres">
      <dgm:prSet presAssocID="{4239B689-9C31-4C9C-935A-28035F7CB88F}" presName="thinLine2b" presStyleLbl="callout" presStyleIdx="9" presStyleCnt="10"/>
      <dgm:spPr/>
    </dgm:pt>
    <dgm:pt modelId="{FE47568A-D6F5-48BA-8147-41DEF9C11992}" type="pres">
      <dgm:prSet presAssocID="{4239B689-9C31-4C9C-935A-28035F7CB88F}" presName="vertSpace2b" presStyleCnt="0"/>
      <dgm:spPr/>
    </dgm:pt>
  </dgm:ptLst>
  <dgm:cxnLst>
    <dgm:cxn modelId="{509FD003-217F-432D-AED2-98F71D5445BA}" srcId="{0827A100-50D4-4318-AAB7-6135A1154643}" destId="{A72A3E53-71C9-4D43-8C5F-3660B23C41AA}" srcOrd="1" destOrd="0" parTransId="{06267FC0-65DD-4BF9-909F-A5ABB5519941}" sibTransId="{61F79B0F-F17D-4CFD-9E15-E56FB35770A9}"/>
    <dgm:cxn modelId="{4F30A804-48D2-460B-B116-91970BF3787B}" type="presOf" srcId="{6C103D88-876D-4000-B5F2-5061A6E14671}" destId="{4A9BC5E7-C86E-4191-A232-21F40D5B494E}" srcOrd="0" destOrd="0" presId="urn:microsoft.com/office/officeart/2008/layout/LinedList"/>
    <dgm:cxn modelId="{35B09C09-C338-4D34-B361-C41709596CA6}" srcId="{0827A100-50D4-4318-AAB7-6135A1154643}" destId="{C4ACD578-6A60-42D4-8BE5-36CD096135AC}" srcOrd="2" destOrd="0" parTransId="{975977D3-2A68-41F3-B60A-10A55F47674E}" sibTransId="{7A1F0641-DA25-4821-AC1B-9A4DE095ACA6}"/>
    <dgm:cxn modelId="{3D57270E-3956-4D36-B05B-896B7CD633E4}" type="presOf" srcId="{CEA6AAC4-9197-42F0-A14C-FD72CA6A6865}" destId="{7D0ED0C8-C350-4258-8E28-54E643014501}" srcOrd="0" destOrd="0" presId="urn:microsoft.com/office/officeart/2008/layout/LinedList"/>
    <dgm:cxn modelId="{31A2BE21-7610-4D58-908A-6B3420C5B69A}" srcId="{31F0741D-CAFA-414C-9E8B-F1C2EC4FEDA0}" destId="{0827A100-50D4-4318-AAB7-6135A1154643}" srcOrd="2" destOrd="0" parTransId="{17C5977E-4495-4E2A-8FAC-8F997C243ACE}" sibTransId="{70ED052B-748F-4821-8CE8-28A0C80FFFC0}"/>
    <dgm:cxn modelId="{737F0C3A-1D22-4964-B4A4-FBF429EDA89F}" type="presOf" srcId="{657A7C8A-25C5-4019-8429-2ADC10D7216E}" destId="{C1A4FF9B-5C13-478F-B40D-76DFBCCC8AF3}" srcOrd="0" destOrd="0" presId="urn:microsoft.com/office/officeart/2008/layout/LinedList"/>
    <dgm:cxn modelId="{5E297D62-A17A-4336-AAD4-8A3E2DB7D69E}" srcId="{C71D03D6-9486-4D20-93FC-8D3634CF61A6}" destId="{19EFB680-10B7-4EAA-9416-21AF21020C9B}" srcOrd="1" destOrd="0" parTransId="{FE3B6176-3366-43F4-9D0F-616D99E08892}" sibTransId="{98BF50E6-EEA5-48C6-8D14-82D013C1AD97}"/>
    <dgm:cxn modelId="{C2C4C166-1D7A-4CC9-949D-F8FD351302E5}" srcId="{0827A100-50D4-4318-AAB7-6135A1154643}" destId="{AE842BB2-5060-4D3D-A75B-2D2DCA90C2D4}" srcOrd="0" destOrd="0" parTransId="{29F0DE57-A54F-4CEE-8244-56157AE01EC0}" sibTransId="{3CFD6317-287C-4F7D-B41A-A99303113E6E}"/>
    <dgm:cxn modelId="{42E0C970-425E-4EA4-9D65-DE2ADEDAC116}" srcId="{0827A100-50D4-4318-AAB7-6135A1154643}" destId="{4239B689-9C31-4C9C-935A-28035F7CB88F}" srcOrd="3" destOrd="0" parTransId="{F235EEF7-B38E-4CC6-BD91-B010146C195B}" sibTransId="{2E315B7D-50AF-43ED-AD63-B65442E21AD2}"/>
    <dgm:cxn modelId="{C622E870-3C0A-4C18-9D40-17BC7F7D16C6}" type="presOf" srcId="{FEC04721-C5A0-4DE7-88D9-9859AA248C16}" destId="{E53EEE5A-10BE-43A6-AA53-A54298273D59}" srcOrd="0" destOrd="0" presId="urn:microsoft.com/office/officeart/2008/layout/LinedList"/>
    <dgm:cxn modelId="{A273B152-EFAE-4DB3-B91C-101568436BFE}" type="presOf" srcId="{19EFB680-10B7-4EAA-9416-21AF21020C9B}" destId="{334064EE-E805-485E-B55E-E524AA3FFF7E}" srcOrd="0" destOrd="0" presId="urn:microsoft.com/office/officeart/2008/layout/LinedList"/>
    <dgm:cxn modelId="{FBE52173-1CB7-47E5-86C9-D7CCF0D9A810}" srcId="{C71D03D6-9486-4D20-93FC-8D3634CF61A6}" destId="{657A7C8A-25C5-4019-8429-2ADC10D7216E}" srcOrd="0" destOrd="0" parTransId="{769AB979-7DA7-4A86-82DE-F5AD0D73B897}" sibTransId="{88EFE72E-9634-43B1-8288-3B815111342E}"/>
    <dgm:cxn modelId="{58371654-A59A-4966-990C-C1016D6128DC}" type="presOf" srcId="{C4ACD578-6A60-42D4-8BE5-36CD096135AC}" destId="{E97104D4-6B97-48BD-9A6E-64D87CB8DDDF}" srcOrd="0" destOrd="0" presId="urn:microsoft.com/office/officeart/2008/layout/LinedList"/>
    <dgm:cxn modelId="{B6880E75-49E1-43C6-9E48-19702624D6C0}" type="presOf" srcId="{31F0741D-CAFA-414C-9E8B-F1C2EC4FEDA0}" destId="{E2BDE3AE-1433-4189-A022-FDAA03D98C9A}" srcOrd="0" destOrd="0" presId="urn:microsoft.com/office/officeart/2008/layout/LinedList"/>
    <dgm:cxn modelId="{8843FF75-0710-42FB-893A-5370B4789394}" srcId="{F95402DF-C7D7-4129-87BD-BF42F9152B3F}" destId="{CEA6AAC4-9197-42F0-A14C-FD72CA6A6865}" srcOrd="2" destOrd="0" parTransId="{DF7A942D-87C7-44B1-8B6C-427959E4D171}" sibTransId="{A705AC67-E1AB-492E-8420-093C15CA2720}"/>
    <dgm:cxn modelId="{89E8477E-81F0-4554-8432-4FD05835F246}" type="presOf" srcId="{A72A3E53-71C9-4D43-8C5F-3660B23C41AA}" destId="{C7AADF71-DB01-4CA5-A896-1E739F59041F}" srcOrd="0" destOrd="0" presId="urn:microsoft.com/office/officeart/2008/layout/LinedList"/>
    <dgm:cxn modelId="{17E57C94-1907-413B-9C46-35FB46C84F7F}" type="presOf" srcId="{0827A100-50D4-4318-AAB7-6135A1154643}" destId="{2BDC705A-FCDB-4A7B-B8F4-6290418121CB}" srcOrd="0" destOrd="0" presId="urn:microsoft.com/office/officeart/2008/layout/LinedList"/>
    <dgm:cxn modelId="{87623298-0548-4865-8E91-86D5881DF6D0}" type="presOf" srcId="{C71D03D6-9486-4D20-93FC-8D3634CF61A6}" destId="{863133F3-135C-4627-9D08-1EAC614E97BB}" srcOrd="0" destOrd="0" presId="urn:microsoft.com/office/officeart/2008/layout/LinedList"/>
    <dgm:cxn modelId="{1403FDAC-E40A-41CC-8CB8-C7AB0332531C}" type="presOf" srcId="{2A53FAF1-21C4-47CA-BBB2-6DD8D64CFB8D}" destId="{57288A32-1CBC-4FF7-8775-64717A617934}" srcOrd="0" destOrd="0" presId="urn:microsoft.com/office/officeart/2008/layout/LinedList"/>
    <dgm:cxn modelId="{B22635B5-C8DE-42A0-B3D9-8B54FDC44B2C}" type="presOf" srcId="{4239B689-9C31-4C9C-935A-28035F7CB88F}" destId="{F8A21CEB-F807-4F1C-A6BB-70618AC87F60}" srcOrd="0" destOrd="0" presId="urn:microsoft.com/office/officeart/2008/layout/LinedList"/>
    <dgm:cxn modelId="{1383FFBB-28F2-4694-828A-FAFA6A84BEBB}" type="presOf" srcId="{F95402DF-C7D7-4129-87BD-BF42F9152B3F}" destId="{032C2E3C-C828-44B3-9977-3D647654B698}" srcOrd="0" destOrd="0" presId="urn:microsoft.com/office/officeart/2008/layout/LinedList"/>
    <dgm:cxn modelId="{F16C14BD-48D9-4C8E-B68D-84FCE77AF6E6}" srcId="{C71D03D6-9486-4D20-93FC-8D3634CF61A6}" destId="{FEC04721-C5A0-4DE7-88D9-9859AA248C16}" srcOrd="2" destOrd="0" parTransId="{67C2E5D9-0765-42FF-8504-0CFCA68A091D}" sibTransId="{36C833F9-E106-4292-8589-7EEEE1766119}"/>
    <dgm:cxn modelId="{19FD3DCA-5546-462A-B05C-B1C4CA7B418A}" srcId="{F95402DF-C7D7-4129-87BD-BF42F9152B3F}" destId="{2A53FAF1-21C4-47CA-BBB2-6DD8D64CFB8D}" srcOrd="0" destOrd="0" parTransId="{0E295A0C-D9A6-4AAF-B2C3-4AC20C6B0667}" sibTransId="{2F0BEFAE-F4C0-4B5D-9FF5-53B684D2A141}"/>
    <dgm:cxn modelId="{F8D237CD-87E2-4A27-92EA-18BE6D729D47}" type="presOf" srcId="{AE842BB2-5060-4D3D-A75B-2D2DCA90C2D4}" destId="{DD6F7DC2-9AE0-4B13-B9D7-E429401C818D}" srcOrd="0" destOrd="0" presId="urn:microsoft.com/office/officeart/2008/layout/LinedList"/>
    <dgm:cxn modelId="{8D7314CF-F572-4153-93B2-13B3F93A2A05}" srcId="{31F0741D-CAFA-414C-9E8B-F1C2EC4FEDA0}" destId="{C71D03D6-9486-4D20-93FC-8D3634CF61A6}" srcOrd="1" destOrd="0" parTransId="{A8BA5C94-944E-485C-B8EB-8F73C6F08990}" sibTransId="{96960143-ECDA-454B-9B84-025386790C18}"/>
    <dgm:cxn modelId="{0E5C25D5-E33A-40DA-BC8B-42EFBA05DBF1}" srcId="{F95402DF-C7D7-4129-87BD-BF42F9152B3F}" destId="{6C103D88-876D-4000-B5F2-5061A6E14671}" srcOrd="1" destOrd="0" parTransId="{CDF84177-5E52-49B3-A03F-1269801D4723}" sibTransId="{B5AC8BB2-5A5B-4654-B38F-9F5D7A4EFE72}"/>
    <dgm:cxn modelId="{EA294CDE-9FEC-487F-BCE1-03FC76ABE176}" srcId="{31F0741D-CAFA-414C-9E8B-F1C2EC4FEDA0}" destId="{F95402DF-C7D7-4129-87BD-BF42F9152B3F}" srcOrd="0" destOrd="0" parTransId="{D127A046-4F1A-415C-ACAC-D51664F475E3}" sibTransId="{F2B7F5F5-EAC5-44C9-A6D9-3D0EE2B6767C}"/>
    <dgm:cxn modelId="{8E64AFEE-AACE-4861-9499-9B1E847287B0}" type="presParOf" srcId="{E2BDE3AE-1433-4189-A022-FDAA03D98C9A}" destId="{C8599027-3364-4D5D-B222-926B7BE35CBB}" srcOrd="0" destOrd="0" presId="urn:microsoft.com/office/officeart/2008/layout/LinedList"/>
    <dgm:cxn modelId="{F42B17FD-34D4-46D7-8B11-5C445CD075C6}" type="presParOf" srcId="{E2BDE3AE-1433-4189-A022-FDAA03D98C9A}" destId="{83A3632F-E233-409C-A71A-C26489C149F9}" srcOrd="1" destOrd="0" presId="urn:microsoft.com/office/officeart/2008/layout/LinedList"/>
    <dgm:cxn modelId="{4986A6AB-0F4B-41FF-B6DA-6EF5F0BB7435}" type="presParOf" srcId="{83A3632F-E233-409C-A71A-C26489C149F9}" destId="{032C2E3C-C828-44B3-9977-3D647654B698}" srcOrd="0" destOrd="0" presId="urn:microsoft.com/office/officeart/2008/layout/LinedList"/>
    <dgm:cxn modelId="{801784F9-5D7D-4BA6-92C1-58252380B52E}" type="presParOf" srcId="{83A3632F-E233-409C-A71A-C26489C149F9}" destId="{EFE17FA4-0691-4142-AE4E-2056063D348D}" srcOrd="1" destOrd="0" presId="urn:microsoft.com/office/officeart/2008/layout/LinedList"/>
    <dgm:cxn modelId="{2305F7B6-D600-4972-9694-5FF24DC74E11}" type="presParOf" srcId="{EFE17FA4-0691-4142-AE4E-2056063D348D}" destId="{E3686E13-7267-4C92-8DBD-D25B9CBA4BA5}" srcOrd="0" destOrd="0" presId="urn:microsoft.com/office/officeart/2008/layout/LinedList"/>
    <dgm:cxn modelId="{B7D54B2B-2B56-4799-A603-1928930E17A0}" type="presParOf" srcId="{EFE17FA4-0691-4142-AE4E-2056063D348D}" destId="{791D79F7-6996-434D-BD72-0039FB8531FE}" srcOrd="1" destOrd="0" presId="urn:microsoft.com/office/officeart/2008/layout/LinedList"/>
    <dgm:cxn modelId="{8D07BE5A-FCFC-4F07-A56B-3F97FEE4F346}" type="presParOf" srcId="{791D79F7-6996-434D-BD72-0039FB8531FE}" destId="{4D5EBA5B-A5CE-4397-B5EA-2D1A44CEBF38}" srcOrd="0" destOrd="0" presId="urn:microsoft.com/office/officeart/2008/layout/LinedList"/>
    <dgm:cxn modelId="{79D156F1-1B85-4EAF-9E95-DB76B97B3FF4}" type="presParOf" srcId="{791D79F7-6996-434D-BD72-0039FB8531FE}" destId="{57288A32-1CBC-4FF7-8775-64717A617934}" srcOrd="1" destOrd="0" presId="urn:microsoft.com/office/officeart/2008/layout/LinedList"/>
    <dgm:cxn modelId="{830E5FBE-130D-4A78-84D6-F9506BC9DA11}" type="presParOf" srcId="{791D79F7-6996-434D-BD72-0039FB8531FE}" destId="{E7B4EF61-159A-41BD-B15D-7FBCD4AB2B41}" srcOrd="2" destOrd="0" presId="urn:microsoft.com/office/officeart/2008/layout/LinedList"/>
    <dgm:cxn modelId="{CFE1841C-5540-497E-9E4F-C82FCC8BBDA0}" type="presParOf" srcId="{EFE17FA4-0691-4142-AE4E-2056063D348D}" destId="{C8424540-DD7B-4F7E-82F6-8E271CA6EF0C}" srcOrd="2" destOrd="0" presId="urn:microsoft.com/office/officeart/2008/layout/LinedList"/>
    <dgm:cxn modelId="{B0AE9E73-473D-4E84-9D5D-6F2074162EED}" type="presParOf" srcId="{EFE17FA4-0691-4142-AE4E-2056063D348D}" destId="{47059EA3-09AB-4735-BDD6-126CE4CA792D}" srcOrd="3" destOrd="0" presId="urn:microsoft.com/office/officeart/2008/layout/LinedList"/>
    <dgm:cxn modelId="{116968A7-1FB6-4E14-AA31-839157235F91}" type="presParOf" srcId="{EFE17FA4-0691-4142-AE4E-2056063D348D}" destId="{6932240F-2641-4E9F-A02B-62AE82B524A2}" srcOrd="4" destOrd="0" presId="urn:microsoft.com/office/officeart/2008/layout/LinedList"/>
    <dgm:cxn modelId="{8664BD53-6DED-483C-9B09-65A9D55D2ECB}" type="presParOf" srcId="{6932240F-2641-4E9F-A02B-62AE82B524A2}" destId="{12C90C59-1BDD-457D-808C-D815AA003114}" srcOrd="0" destOrd="0" presId="urn:microsoft.com/office/officeart/2008/layout/LinedList"/>
    <dgm:cxn modelId="{7DACD74E-B0EC-42C2-9D0F-5DFDB4466E50}" type="presParOf" srcId="{6932240F-2641-4E9F-A02B-62AE82B524A2}" destId="{4A9BC5E7-C86E-4191-A232-21F40D5B494E}" srcOrd="1" destOrd="0" presId="urn:microsoft.com/office/officeart/2008/layout/LinedList"/>
    <dgm:cxn modelId="{2C1C0BA6-14B1-4EED-8AA2-38F0C1391E5C}" type="presParOf" srcId="{6932240F-2641-4E9F-A02B-62AE82B524A2}" destId="{15FC92ED-9B76-4399-9250-7547363E1778}" srcOrd="2" destOrd="0" presId="urn:microsoft.com/office/officeart/2008/layout/LinedList"/>
    <dgm:cxn modelId="{E2CA623B-C305-48EF-A661-CB2CF264DB62}" type="presParOf" srcId="{EFE17FA4-0691-4142-AE4E-2056063D348D}" destId="{9C4B2391-F22E-4D4E-A95B-BA4F4151E44C}" srcOrd="5" destOrd="0" presId="urn:microsoft.com/office/officeart/2008/layout/LinedList"/>
    <dgm:cxn modelId="{7FCEFD96-F2A6-4367-A2B7-D785AA738ADE}" type="presParOf" srcId="{EFE17FA4-0691-4142-AE4E-2056063D348D}" destId="{32864E7E-B5A4-43EE-8FDF-D86458C9CC0C}" srcOrd="6" destOrd="0" presId="urn:microsoft.com/office/officeart/2008/layout/LinedList"/>
    <dgm:cxn modelId="{7430131C-A6DF-4D20-9C75-94D0BA54D45A}" type="presParOf" srcId="{EFE17FA4-0691-4142-AE4E-2056063D348D}" destId="{9577B8F7-AFF1-4701-BD1D-7952D9D57450}" srcOrd="7" destOrd="0" presId="urn:microsoft.com/office/officeart/2008/layout/LinedList"/>
    <dgm:cxn modelId="{3750A814-987F-4873-AAEC-7BB96B76E07F}" type="presParOf" srcId="{9577B8F7-AFF1-4701-BD1D-7952D9D57450}" destId="{1923433E-E6A8-4F81-8D7D-20BBEE364F77}" srcOrd="0" destOrd="0" presId="urn:microsoft.com/office/officeart/2008/layout/LinedList"/>
    <dgm:cxn modelId="{D213C5A7-9E90-450A-B420-122D9E567E69}" type="presParOf" srcId="{9577B8F7-AFF1-4701-BD1D-7952D9D57450}" destId="{7D0ED0C8-C350-4258-8E28-54E643014501}" srcOrd="1" destOrd="0" presId="urn:microsoft.com/office/officeart/2008/layout/LinedList"/>
    <dgm:cxn modelId="{38E7A795-6515-49AC-A4E6-6F5C2C3F13EF}" type="presParOf" srcId="{9577B8F7-AFF1-4701-BD1D-7952D9D57450}" destId="{6CF369AB-67EF-49C7-80CF-593F68597A52}" srcOrd="2" destOrd="0" presId="urn:microsoft.com/office/officeart/2008/layout/LinedList"/>
    <dgm:cxn modelId="{2660EB60-9493-4C03-AA5B-DFE6219AA2C6}" type="presParOf" srcId="{EFE17FA4-0691-4142-AE4E-2056063D348D}" destId="{D1380E66-38DC-4848-9464-14E54E5F7965}" srcOrd="8" destOrd="0" presId="urn:microsoft.com/office/officeart/2008/layout/LinedList"/>
    <dgm:cxn modelId="{6DBBF329-BEC7-4F9E-A9F1-3A73AA5C76F3}" type="presParOf" srcId="{EFE17FA4-0691-4142-AE4E-2056063D348D}" destId="{9E4C9B47-302C-4A70-AA90-BB8EE3296C4A}" srcOrd="9" destOrd="0" presId="urn:microsoft.com/office/officeart/2008/layout/LinedList"/>
    <dgm:cxn modelId="{0B5C801A-0824-450F-8321-A66E497FF6D6}" type="presParOf" srcId="{E2BDE3AE-1433-4189-A022-FDAA03D98C9A}" destId="{7C44D7EF-CB25-4C17-B6D9-BBCBC27A2864}" srcOrd="2" destOrd="0" presId="urn:microsoft.com/office/officeart/2008/layout/LinedList"/>
    <dgm:cxn modelId="{6BF72962-5564-4924-A892-1FFBDC2A194B}" type="presParOf" srcId="{E2BDE3AE-1433-4189-A022-FDAA03D98C9A}" destId="{08B43EFB-99CB-4C40-BF44-BD9A7175D2ED}" srcOrd="3" destOrd="0" presId="urn:microsoft.com/office/officeart/2008/layout/LinedList"/>
    <dgm:cxn modelId="{87B06138-541B-48D5-9C41-446007C9BD65}" type="presParOf" srcId="{08B43EFB-99CB-4C40-BF44-BD9A7175D2ED}" destId="{863133F3-135C-4627-9D08-1EAC614E97BB}" srcOrd="0" destOrd="0" presId="urn:microsoft.com/office/officeart/2008/layout/LinedList"/>
    <dgm:cxn modelId="{699B8581-CD66-4356-8FED-8C8122F58E26}" type="presParOf" srcId="{08B43EFB-99CB-4C40-BF44-BD9A7175D2ED}" destId="{D1D6F7DA-F009-4007-9271-90A3773DF116}" srcOrd="1" destOrd="0" presId="urn:microsoft.com/office/officeart/2008/layout/LinedList"/>
    <dgm:cxn modelId="{5D69895D-873B-43DA-878B-4553E93D3F27}" type="presParOf" srcId="{D1D6F7DA-F009-4007-9271-90A3773DF116}" destId="{3801CC8C-18D2-4E01-B12E-D7E7E7342AA5}" srcOrd="0" destOrd="0" presId="urn:microsoft.com/office/officeart/2008/layout/LinedList"/>
    <dgm:cxn modelId="{02046F68-A24D-4188-8053-074861AF731F}" type="presParOf" srcId="{D1D6F7DA-F009-4007-9271-90A3773DF116}" destId="{323F1131-D628-4476-B617-A36BDAB8BB7B}" srcOrd="1" destOrd="0" presId="urn:microsoft.com/office/officeart/2008/layout/LinedList"/>
    <dgm:cxn modelId="{A1842336-2340-4900-82E1-A079CBB0F633}" type="presParOf" srcId="{323F1131-D628-4476-B617-A36BDAB8BB7B}" destId="{CD589ABF-56A9-4F90-A5AE-FAF05398310C}" srcOrd="0" destOrd="0" presId="urn:microsoft.com/office/officeart/2008/layout/LinedList"/>
    <dgm:cxn modelId="{2A8457C3-75D6-48B5-A3BF-1336121568CF}" type="presParOf" srcId="{323F1131-D628-4476-B617-A36BDAB8BB7B}" destId="{C1A4FF9B-5C13-478F-B40D-76DFBCCC8AF3}" srcOrd="1" destOrd="0" presId="urn:microsoft.com/office/officeart/2008/layout/LinedList"/>
    <dgm:cxn modelId="{4080D496-3DCA-4D31-AE0D-345502B32FE5}" type="presParOf" srcId="{323F1131-D628-4476-B617-A36BDAB8BB7B}" destId="{CE364E26-5EBD-4CC7-B926-9F5B69D74BF0}" srcOrd="2" destOrd="0" presId="urn:microsoft.com/office/officeart/2008/layout/LinedList"/>
    <dgm:cxn modelId="{50FAF5C2-CA8A-4532-B00B-C7DD6A2B0437}" type="presParOf" srcId="{D1D6F7DA-F009-4007-9271-90A3773DF116}" destId="{B21AA85B-31E6-4E1D-8094-5BD3F69952C4}" srcOrd="2" destOrd="0" presId="urn:microsoft.com/office/officeart/2008/layout/LinedList"/>
    <dgm:cxn modelId="{DC0B95F6-5180-45CF-9011-9C4C0E07E9C9}" type="presParOf" srcId="{D1D6F7DA-F009-4007-9271-90A3773DF116}" destId="{095F2FBA-48EB-49C5-9FB9-DC7CFEF64A3C}" srcOrd="3" destOrd="0" presId="urn:microsoft.com/office/officeart/2008/layout/LinedList"/>
    <dgm:cxn modelId="{A94767AD-E57B-4FA5-A1BB-DE39D8297330}" type="presParOf" srcId="{D1D6F7DA-F009-4007-9271-90A3773DF116}" destId="{6C256F54-8CD4-412D-9C20-77589849B2BA}" srcOrd="4" destOrd="0" presId="urn:microsoft.com/office/officeart/2008/layout/LinedList"/>
    <dgm:cxn modelId="{D41CF6A1-BE2F-48D5-A126-5496029DD7D4}" type="presParOf" srcId="{6C256F54-8CD4-412D-9C20-77589849B2BA}" destId="{6AC9412C-93EE-4481-AAB5-B1FB1E0419CC}" srcOrd="0" destOrd="0" presId="urn:microsoft.com/office/officeart/2008/layout/LinedList"/>
    <dgm:cxn modelId="{686E0D37-F6E6-467C-B591-A2E492DBDE08}" type="presParOf" srcId="{6C256F54-8CD4-412D-9C20-77589849B2BA}" destId="{334064EE-E805-485E-B55E-E524AA3FFF7E}" srcOrd="1" destOrd="0" presId="urn:microsoft.com/office/officeart/2008/layout/LinedList"/>
    <dgm:cxn modelId="{BB17C93B-F308-442C-A067-AC7DF7E51473}" type="presParOf" srcId="{6C256F54-8CD4-412D-9C20-77589849B2BA}" destId="{52869088-606F-4F31-B476-2602B986B12F}" srcOrd="2" destOrd="0" presId="urn:microsoft.com/office/officeart/2008/layout/LinedList"/>
    <dgm:cxn modelId="{31BFB0E5-98FC-4C78-92F0-FEDFF521B2AB}" type="presParOf" srcId="{D1D6F7DA-F009-4007-9271-90A3773DF116}" destId="{ECE701C5-3754-42DE-893D-0649593FF05F}" srcOrd="5" destOrd="0" presId="urn:microsoft.com/office/officeart/2008/layout/LinedList"/>
    <dgm:cxn modelId="{24345F79-C7CF-4055-B00A-4C1EF312917E}" type="presParOf" srcId="{D1D6F7DA-F009-4007-9271-90A3773DF116}" destId="{06BAF326-21F4-4E3C-B677-5129DFAEA7CA}" srcOrd="6" destOrd="0" presId="urn:microsoft.com/office/officeart/2008/layout/LinedList"/>
    <dgm:cxn modelId="{B358CC32-ACD1-44B5-9CCF-F1A5168791F5}" type="presParOf" srcId="{D1D6F7DA-F009-4007-9271-90A3773DF116}" destId="{B71F0BF5-FD5E-4FD5-B588-150D731CF5CE}" srcOrd="7" destOrd="0" presId="urn:microsoft.com/office/officeart/2008/layout/LinedList"/>
    <dgm:cxn modelId="{6F007A20-5661-48EF-9854-FCA57B748691}" type="presParOf" srcId="{B71F0BF5-FD5E-4FD5-B588-150D731CF5CE}" destId="{10501D1E-3B2F-49CA-A209-BA776904CDD2}" srcOrd="0" destOrd="0" presId="urn:microsoft.com/office/officeart/2008/layout/LinedList"/>
    <dgm:cxn modelId="{0A0532A6-6BFD-427B-BEC3-74215AC65CB6}" type="presParOf" srcId="{B71F0BF5-FD5E-4FD5-B588-150D731CF5CE}" destId="{E53EEE5A-10BE-43A6-AA53-A54298273D59}" srcOrd="1" destOrd="0" presId="urn:microsoft.com/office/officeart/2008/layout/LinedList"/>
    <dgm:cxn modelId="{B6AF3268-8F3F-49AF-9CE3-B96BB7DF28BD}" type="presParOf" srcId="{B71F0BF5-FD5E-4FD5-B588-150D731CF5CE}" destId="{9C6AF979-EFCA-4D0B-9065-5E032385156E}" srcOrd="2" destOrd="0" presId="urn:microsoft.com/office/officeart/2008/layout/LinedList"/>
    <dgm:cxn modelId="{4516B01C-2D49-4F56-ABAF-11DE87B150A8}" type="presParOf" srcId="{D1D6F7DA-F009-4007-9271-90A3773DF116}" destId="{750FA87A-BFA5-4947-8E67-559925EB48EB}" srcOrd="8" destOrd="0" presId="urn:microsoft.com/office/officeart/2008/layout/LinedList"/>
    <dgm:cxn modelId="{D0975CB0-7933-4BE5-AF20-5DFA0400C5A4}" type="presParOf" srcId="{D1D6F7DA-F009-4007-9271-90A3773DF116}" destId="{8F5742F0-20E9-46A7-AE6C-4452769D03C3}" srcOrd="9" destOrd="0" presId="urn:microsoft.com/office/officeart/2008/layout/LinedList"/>
    <dgm:cxn modelId="{C34927FE-2337-4C6A-B137-BAF20852A9CA}" type="presParOf" srcId="{E2BDE3AE-1433-4189-A022-FDAA03D98C9A}" destId="{56EA752B-CDE5-4BC7-985D-9AD8AED1FAF2}" srcOrd="4" destOrd="0" presId="urn:microsoft.com/office/officeart/2008/layout/LinedList"/>
    <dgm:cxn modelId="{70A4B01F-05AC-4520-89F0-146053FC54C9}" type="presParOf" srcId="{E2BDE3AE-1433-4189-A022-FDAA03D98C9A}" destId="{539BC580-D824-462E-A1A6-875A025731F1}" srcOrd="5" destOrd="0" presId="urn:microsoft.com/office/officeart/2008/layout/LinedList"/>
    <dgm:cxn modelId="{3A9CBD48-176A-4EB2-87BF-A2397C8C380C}" type="presParOf" srcId="{539BC580-D824-462E-A1A6-875A025731F1}" destId="{2BDC705A-FCDB-4A7B-B8F4-6290418121CB}" srcOrd="0" destOrd="0" presId="urn:microsoft.com/office/officeart/2008/layout/LinedList"/>
    <dgm:cxn modelId="{D7CBA7CA-8AA2-4809-91FF-A3930356C764}" type="presParOf" srcId="{539BC580-D824-462E-A1A6-875A025731F1}" destId="{78167A01-1FDF-4227-9CBC-9FAEEF8C695C}" srcOrd="1" destOrd="0" presId="urn:microsoft.com/office/officeart/2008/layout/LinedList"/>
    <dgm:cxn modelId="{EB19938A-0AD3-4D70-97AE-4E21DFAB5441}" type="presParOf" srcId="{78167A01-1FDF-4227-9CBC-9FAEEF8C695C}" destId="{45E8B682-36FB-4BB9-9A25-64B877CE6BDC}" srcOrd="0" destOrd="0" presId="urn:microsoft.com/office/officeart/2008/layout/LinedList"/>
    <dgm:cxn modelId="{5F136AFA-B5F7-49AB-B63D-7403FC96B6B9}" type="presParOf" srcId="{78167A01-1FDF-4227-9CBC-9FAEEF8C695C}" destId="{9A743FE3-61EE-428B-810C-2B869E0BF177}" srcOrd="1" destOrd="0" presId="urn:microsoft.com/office/officeart/2008/layout/LinedList"/>
    <dgm:cxn modelId="{AAEC6E5A-6FE8-4A86-9A48-85FEF2032CE0}" type="presParOf" srcId="{9A743FE3-61EE-428B-810C-2B869E0BF177}" destId="{BE111C37-AEC5-4E22-8525-2F136B6E9BF9}" srcOrd="0" destOrd="0" presId="urn:microsoft.com/office/officeart/2008/layout/LinedList"/>
    <dgm:cxn modelId="{F7146E39-D348-4F52-918E-CAFD13AD412F}" type="presParOf" srcId="{9A743FE3-61EE-428B-810C-2B869E0BF177}" destId="{DD6F7DC2-9AE0-4B13-B9D7-E429401C818D}" srcOrd="1" destOrd="0" presId="urn:microsoft.com/office/officeart/2008/layout/LinedList"/>
    <dgm:cxn modelId="{764CF179-C656-45C8-AD95-A6A094A31D56}" type="presParOf" srcId="{9A743FE3-61EE-428B-810C-2B869E0BF177}" destId="{63631955-7FFA-4489-AA21-A73CCB088FDA}" srcOrd="2" destOrd="0" presId="urn:microsoft.com/office/officeart/2008/layout/LinedList"/>
    <dgm:cxn modelId="{F3E026DF-F58D-4318-A613-2D2B2437E00B}" type="presParOf" srcId="{78167A01-1FDF-4227-9CBC-9FAEEF8C695C}" destId="{EA35364C-1848-4D0D-981E-268449EA4F3C}" srcOrd="2" destOrd="0" presId="urn:microsoft.com/office/officeart/2008/layout/LinedList"/>
    <dgm:cxn modelId="{86DE6874-32AD-4834-91D1-7F6918F8DCBF}" type="presParOf" srcId="{78167A01-1FDF-4227-9CBC-9FAEEF8C695C}" destId="{A5E15E49-850D-465D-A4A9-2FA2C19BD62F}" srcOrd="3" destOrd="0" presId="urn:microsoft.com/office/officeart/2008/layout/LinedList"/>
    <dgm:cxn modelId="{9D766024-BF9A-4851-909B-154A2D870964}" type="presParOf" srcId="{78167A01-1FDF-4227-9CBC-9FAEEF8C695C}" destId="{322B8C7E-2F11-4975-9C58-91D6B41D2F1F}" srcOrd="4" destOrd="0" presId="urn:microsoft.com/office/officeart/2008/layout/LinedList"/>
    <dgm:cxn modelId="{D57FEEF7-A642-4392-BF87-DDF56B325FBF}" type="presParOf" srcId="{322B8C7E-2F11-4975-9C58-91D6B41D2F1F}" destId="{2967F35F-316F-4503-8DAE-E09D30E066AE}" srcOrd="0" destOrd="0" presId="urn:microsoft.com/office/officeart/2008/layout/LinedList"/>
    <dgm:cxn modelId="{4C06F863-A8D5-4CBC-B19B-94B37A8557A8}" type="presParOf" srcId="{322B8C7E-2F11-4975-9C58-91D6B41D2F1F}" destId="{C7AADF71-DB01-4CA5-A896-1E739F59041F}" srcOrd="1" destOrd="0" presId="urn:microsoft.com/office/officeart/2008/layout/LinedList"/>
    <dgm:cxn modelId="{E803269E-FCE0-4A3D-A608-BB7CF25D5B55}" type="presParOf" srcId="{322B8C7E-2F11-4975-9C58-91D6B41D2F1F}" destId="{654C01E4-2FBD-4FE8-949E-5BBA65451E42}" srcOrd="2" destOrd="0" presId="urn:microsoft.com/office/officeart/2008/layout/LinedList"/>
    <dgm:cxn modelId="{86CA5F16-04F9-47AA-BE2F-00C8647A594E}" type="presParOf" srcId="{78167A01-1FDF-4227-9CBC-9FAEEF8C695C}" destId="{211FEA23-1C34-4B14-8031-1760254A08A1}" srcOrd="5" destOrd="0" presId="urn:microsoft.com/office/officeart/2008/layout/LinedList"/>
    <dgm:cxn modelId="{AAAA59E1-72FA-41A6-81DA-C4FDFB0FC5A6}" type="presParOf" srcId="{78167A01-1FDF-4227-9CBC-9FAEEF8C695C}" destId="{FEB1DD89-CD43-49F1-983E-384A1083CDCC}" srcOrd="6" destOrd="0" presId="urn:microsoft.com/office/officeart/2008/layout/LinedList"/>
    <dgm:cxn modelId="{FD213E89-437A-43F8-89D5-204919072AF4}" type="presParOf" srcId="{78167A01-1FDF-4227-9CBC-9FAEEF8C695C}" destId="{15A2010C-A4DD-45C9-8AA0-092B413DD994}" srcOrd="7" destOrd="0" presId="urn:microsoft.com/office/officeart/2008/layout/LinedList"/>
    <dgm:cxn modelId="{807DCE52-9B12-4EC5-9AC4-CB7A11E641FC}" type="presParOf" srcId="{15A2010C-A4DD-45C9-8AA0-092B413DD994}" destId="{605E997B-3B14-4061-8613-F03FC2E46B09}" srcOrd="0" destOrd="0" presId="urn:microsoft.com/office/officeart/2008/layout/LinedList"/>
    <dgm:cxn modelId="{55E25257-16DB-4BDB-B058-605C531A77DB}" type="presParOf" srcId="{15A2010C-A4DD-45C9-8AA0-092B413DD994}" destId="{E97104D4-6B97-48BD-9A6E-64D87CB8DDDF}" srcOrd="1" destOrd="0" presId="urn:microsoft.com/office/officeart/2008/layout/LinedList"/>
    <dgm:cxn modelId="{ED46EEE6-5193-438B-A244-D16BDE2AA7A3}" type="presParOf" srcId="{15A2010C-A4DD-45C9-8AA0-092B413DD994}" destId="{9DBED6A3-6C25-4C98-8EA2-31618949D1DE}" srcOrd="2" destOrd="0" presId="urn:microsoft.com/office/officeart/2008/layout/LinedList"/>
    <dgm:cxn modelId="{1E5851CC-2E8D-43C8-9E8B-5DE505B0967D}" type="presParOf" srcId="{78167A01-1FDF-4227-9CBC-9FAEEF8C695C}" destId="{B2BD939B-4A13-4C26-B610-95AEA11FD65D}" srcOrd="8" destOrd="0" presId="urn:microsoft.com/office/officeart/2008/layout/LinedList"/>
    <dgm:cxn modelId="{4BEF22E9-FA5F-477C-A11F-5EFC8C8979CA}" type="presParOf" srcId="{78167A01-1FDF-4227-9CBC-9FAEEF8C695C}" destId="{7CCD161A-9C02-4E3D-8585-926D5222A924}" srcOrd="9" destOrd="0" presId="urn:microsoft.com/office/officeart/2008/layout/LinedList"/>
    <dgm:cxn modelId="{F243B0B8-1023-4BC9-A108-BB9045BC37C9}" type="presParOf" srcId="{78167A01-1FDF-4227-9CBC-9FAEEF8C695C}" destId="{6D721407-FD1A-4E1C-8A71-5A951D1A7C96}" srcOrd="10" destOrd="0" presId="urn:microsoft.com/office/officeart/2008/layout/LinedList"/>
    <dgm:cxn modelId="{490A532F-CB9C-4385-859A-0CAE74AB50CD}" type="presParOf" srcId="{6D721407-FD1A-4E1C-8A71-5A951D1A7C96}" destId="{32182B6B-19D1-453C-B40E-4A0FA2EAD81F}" srcOrd="0" destOrd="0" presId="urn:microsoft.com/office/officeart/2008/layout/LinedList"/>
    <dgm:cxn modelId="{EA817513-8BD8-4324-8810-311B6E86BA33}" type="presParOf" srcId="{6D721407-FD1A-4E1C-8A71-5A951D1A7C96}" destId="{F8A21CEB-F807-4F1C-A6BB-70618AC87F60}" srcOrd="1" destOrd="0" presId="urn:microsoft.com/office/officeart/2008/layout/LinedList"/>
    <dgm:cxn modelId="{1E3C5F84-864F-4626-9BAA-4D54A2C4B13E}" type="presParOf" srcId="{6D721407-FD1A-4E1C-8A71-5A951D1A7C96}" destId="{38BDA259-2F4C-43B8-956C-B1F0839F6E8D}" srcOrd="2" destOrd="0" presId="urn:microsoft.com/office/officeart/2008/layout/LinedList"/>
    <dgm:cxn modelId="{84B7D641-2B94-4057-8BC5-9679715B5FA2}" type="presParOf" srcId="{78167A01-1FDF-4227-9CBC-9FAEEF8C695C}" destId="{EA87084A-7708-407C-AFC4-2EAA5A9BA610}" srcOrd="11" destOrd="0" presId="urn:microsoft.com/office/officeart/2008/layout/LinedList"/>
    <dgm:cxn modelId="{E75EB301-CFA0-4AA0-AA75-2FA69CD602CF}" type="presParOf" srcId="{78167A01-1FDF-4227-9CBC-9FAEEF8C695C}" destId="{FE47568A-D6F5-48BA-8147-41DEF9C11992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028A9A-4259-4800-ADFE-D60B20BC6735}">
      <dsp:nvSpPr>
        <dsp:cNvPr id="0" name=""/>
        <dsp:cNvSpPr/>
      </dsp:nvSpPr>
      <dsp:spPr>
        <a:xfrm>
          <a:off x="0" y="0"/>
          <a:ext cx="3596930" cy="370439"/>
        </a:xfrm>
        <a:prstGeom prst="homePlat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noProof="0" dirty="0">
              <a:latin typeface="Arial Narrow" panose="020B0606020202030204" pitchFamily="34" charset="0"/>
            </a:rPr>
            <a:t>            Productos</a:t>
          </a:r>
        </a:p>
      </dsp:txBody>
      <dsp:txXfrm>
        <a:off x="0" y="0"/>
        <a:ext cx="3504320" cy="370439"/>
      </dsp:txXfrm>
    </dsp:sp>
    <dsp:sp modelId="{541CEFFE-BE94-4F36-8ED2-18DA1EAA15BB}">
      <dsp:nvSpPr>
        <dsp:cNvPr id="0" name=""/>
        <dsp:cNvSpPr/>
      </dsp:nvSpPr>
      <dsp:spPr>
        <a:xfrm>
          <a:off x="2801162" y="0"/>
          <a:ext cx="2959477" cy="370439"/>
        </a:xfrm>
        <a:prstGeom prst="chevron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noProof="0" dirty="0">
              <a:latin typeface="Arial Narrow" panose="020B0606020202030204" pitchFamily="34" charset="0"/>
            </a:rPr>
            <a:t>             Resultados</a:t>
          </a:r>
        </a:p>
      </dsp:txBody>
      <dsp:txXfrm>
        <a:off x="2986382" y="0"/>
        <a:ext cx="2589038" cy="3704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05BEF-92FA-4AF9-94C6-048ED1E219CE}">
      <dsp:nvSpPr>
        <dsp:cNvPr id="0" name=""/>
        <dsp:cNvSpPr/>
      </dsp:nvSpPr>
      <dsp:spPr>
        <a:xfrm>
          <a:off x="0" y="0"/>
          <a:ext cx="2933651" cy="349210"/>
        </a:xfrm>
        <a:prstGeom prst="homePlate">
          <a:avLst/>
        </a:prstGeom>
        <a:solidFill>
          <a:srgbClr val="A5A5A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noProof="0" dirty="0">
              <a:latin typeface="Arial" panose="020B0604020202020204" pitchFamily="34" charset="0"/>
              <a:cs typeface="Arial" panose="020B0604020202020204" pitchFamily="34" charset="0"/>
            </a:rPr>
            <a:t>       Actuaciones</a:t>
          </a:r>
          <a:endParaRPr lang="es-ES" sz="1600" kern="1200" baseline="300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2846349" cy="349210"/>
      </dsp:txXfrm>
    </dsp:sp>
    <dsp:sp modelId="{541CEFFE-BE94-4F36-8ED2-18DA1EAA15BB}">
      <dsp:nvSpPr>
        <dsp:cNvPr id="0" name=""/>
        <dsp:cNvSpPr/>
      </dsp:nvSpPr>
      <dsp:spPr>
        <a:xfrm>
          <a:off x="2347183" y="0"/>
          <a:ext cx="2176740" cy="349210"/>
        </a:xfrm>
        <a:prstGeom prst="chevron">
          <a:avLst/>
        </a:prstGeom>
        <a:solidFill>
          <a:srgbClr val="A5A5A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noProof="0" dirty="0">
              <a:latin typeface="Arial" panose="020B0604020202020204" pitchFamily="34" charset="0"/>
              <a:cs typeface="Arial" panose="020B0604020202020204" pitchFamily="34" charset="0"/>
            </a:rPr>
            <a:t>        Resultados</a:t>
          </a:r>
        </a:p>
      </dsp:txBody>
      <dsp:txXfrm>
        <a:off x="2521788" y="0"/>
        <a:ext cx="1827530" cy="3492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05BEF-92FA-4AF9-94C6-048ED1E219CE}">
      <dsp:nvSpPr>
        <dsp:cNvPr id="0" name=""/>
        <dsp:cNvSpPr/>
      </dsp:nvSpPr>
      <dsp:spPr>
        <a:xfrm>
          <a:off x="0" y="0"/>
          <a:ext cx="2933651" cy="349210"/>
        </a:xfrm>
        <a:prstGeom prst="homePlate">
          <a:avLst/>
        </a:prstGeom>
        <a:solidFill>
          <a:srgbClr val="A5A5A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noProof="0" dirty="0">
              <a:latin typeface="Arial" panose="020B0604020202020204" pitchFamily="34" charset="0"/>
              <a:cs typeface="Arial" panose="020B0604020202020204" pitchFamily="34" charset="0"/>
            </a:rPr>
            <a:t>       Actuaciones</a:t>
          </a:r>
          <a:endParaRPr lang="es-ES" sz="1600" kern="1200" baseline="300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2846349" cy="349210"/>
      </dsp:txXfrm>
    </dsp:sp>
    <dsp:sp modelId="{541CEFFE-BE94-4F36-8ED2-18DA1EAA15BB}">
      <dsp:nvSpPr>
        <dsp:cNvPr id="0" name=""/>
        <dsp:cNvSpPr/>
      </dsp:nvSpPr>
      <dsp:spPr>
        <a:xfrm>
          <a:off x="2347183" y="0"/>
          <a:ext cx="2176740" cy="349210"/>
        </a:xfrm>
        <a:prstGeom prst="chevron">
          <a:avLst/>
        </a:prstGeom>
        <a:solidFill>
          <a:srgbClr val="A5A5A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noProof="0" dirty="0">
              <a:latin typeface="Arial" panose="020B0604020202020204" pitchFamily="34" charset="0"/>
              <a:cs typeface="Arial" panose="020B0604020202020204" pitchFamily="34" charset="0"/>
            </a:rPr>
            <a:t>        Resultados</a:t>
          </a:r>
        </a:p>
      </dsp:txBody>
      <dsp:txXfrm>
        <a:off x="2521788" y="0"/>
        <a:ext cx="1827530" cy="3492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05BEF-92FA-4AF9-94C6-048ED1E219CE}">
      <dsp:nvSpPr>
        <dsp:cNvPr id="0" name=""/>
        <dsp:cNvSpPr/>
      </dsp:nvSpPr>
      <dsp:spPr>
        <a:xfrm>
          <a:off x="0" y="0"/>
          <a:ext cx="2933651" cy="349210"/>
        </a:xfrm>
        <a:prstGeom prst="homePlate">
          <a:avLst/>
        </a:prstGeom>
        <a:solidFill>
          <a:srgbClr val="A5A5A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noProof="0" dirty="0">
              <a:latin typeface="Arial" panose="020B0604020202020204" pitchFamily="34" charset="0"/>
              <a:cs typeface="Arial" panose="020B0604020202020204" pitchFamily="34" charset="0"/>
            </a:rPr>
            <a:t>       Actuaciones</a:t>
          </a:r>
          <a:endParaRPr lang="es-ES" sz="1600" kern="1200" baseline="300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2846349" cy="349210"/>
      </dsp:txXfrm>
    </dsp:sp>
    <dsp:sp modelId="{541CEFFE-BE94-4F36-8ED2-18DA1EAA15BB}">
      <dsp:nvSpPr>
        <dsp:cNvPr id="0" name=""/>
        <dsp:cNvSpPr/>
      </dsp:nvSpPr>
      <dsp:spPr>
        <a:xfrm>
          <a:off x="2347183" y="0"/>
          <a:ext cx="2176740" cy="349210"/>
        </a:xfrm>
        <a:prstGeom prst="chevron">
          <a:avLst/>
        </a:prstGeom>
        <a:solidFill>
          <a:srgbClr val="A5A5A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noProof="0" dirty="0">
              <a:latin typeface="Arial" panose="020B0604020202020204" pitchFamily="34" charset="0"/>
              <a:cs typeface="Arial" panose="020B0604020202020204" pitchFamily="34" charset="0"/>
            </a:rPr>
            <a:t>        Resultados</a:t>
          </a:r>
        </a:p>
      </dsp:txBody>
      <dsp:txXfrm>
        <a:off x="2521788" y="0"/>
        <a:ext cx="1827530" cy="3492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599027-3364-4D5D-B222-926B7BE35CBB}">
      <dsp:nvSpPr>
        <dsp:cNvPr id="0" name=""/>
        <dsp:cNvSpPr/>
      </dsp:nvSpPr>
      <dsp:spPr>
        <a:xfrm>
          <a:off x="0" y="1984"/>
          <a:ext cx="539036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2C2E3C-C828-44B3-9977-3D647654B698}">
      <dsp:nvSpPr>
        <dsp:cNvPr id="0" name=""/>
        <dsp:cNvSpPr/>
      </dsp:nvSpPr>
      <dsp:spPr>
        <a:xfrm>
          <a:off x="0" y="1984"/>
          <a:ext cx="1872248" cy="1353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noProof="0" dirty="0">
              <a:latin typeface="Arial" panose="020B0604020202020204" pitchFamily="34" charset="0"/>
              <a:cs typeface="Arial" panose="020B0604020202020204" pitchFamily="34" charset="0"/>
            </a:rPr>
            <a:t>COMPETENCIAS PERSONALES</a:t>
          </a:r>
        </a:p>
      </dsp:txBody>
      <dsp:txXfrm>
        <a:off x="0" y="1984"/>
        <a:ext cx="1872248" cy="1353343"/>
      </dsp:txXfrm>
    </dsp:sp>
    <dsp:sp modelId="{57288A32-1CBC-4FF7-8775-64717A617934}">
      <dsp:nvSpPr>
        <dsp:cNvPr id="0" name=""/>
        <dsp:cNvSpPr/>
      </dsp:nvSpPr>
      <dsp:spPr>
        <a:xfrm>
          <a:off x="1938180" y="23130"/>
          <a:ext cx="3450440" cy="422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noProof="0" dirty="0">
              <a:latin typeface="Arial" panose="020B0604020202020204" pitchFamily="34" charset="0"/>
              <a:cs typeface="Arial" panose="020B0604020202020204" pitchFamily="34" charset="0"/>
            </a:rPr>
            <a:t>Pensamiento sistémico y crítico</a:t>
          </a:r>
        </a:p>
      </dsp:txBody>
      <dsp:txXfrm>
        <a:off x="1938180" y="23130"/>
        <a:ext cx="3450440" cy="422919"/>
      </dsp:txXfrm>
    </dsp:sp>
    <dsp:sp modelId="{C8424540-DD7B-4F7E-82F6-8E271CA6EF0C}">
      <dsp:nvSpPr>
        <dsp:cNvPr id="0" name=""/>
        <dsp:cNvSpPr/>
      </dsp:nvSpPr>
      <dsp:spPr>
        <a:xfrm>
          <a:off x="1872248" y="446050"/>
          <a:ext cx="351637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9BC5E7-C86E-4191-A232-21F40D5B494E}">
      <dsp:nvSpPr>
        <dsp:cNvPr id="0" name=""/>
        <dsp:cNvSpPr/>
      </dsp:nvSpPr>
      <dsp:spPr>
        <a:xfrm>
          <a:off x="1938180" y="467196"/>
          <a:ext cx="3450440" cy="422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noProof="0" dirty="0">
              <a:latin typeface="Arial" panose="020B0604020202020204" pitchFamily="34" charset="0"/>
              <a:cs typeface="Arial" panose="020B0604020202020204" pitchFamily="34" charset="0"/>
            </a:rPr>
            <a:t>Visión estratégica</a:t>
          </a:r>
        </a:p>
      </dsp:txBody>
      <dsp:txXfrm>
        <a:off x="1938180" y="467196"/>
        <a:ext cx="3450440" cy="422919"/>
      </dsp:txXfrm>
    </dsp:sp>
    <dsp:sp modelId="{9C4B2391-F22E-4D4E-A95B-BA4F4151E44C}">
      <dsp:nvSpPr>
        <dsp:cNvPr id="0" name=""/>
        <dsp:cNvSpPr/>
      </dsp:nvSpPr>
      <dsp:spPr>
        <a:xfrm>
          <a:off x="1872248" y="890116"/>
          <a:ext cx="351637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0ED0C8-C350-4258-8E28-54E643014501}">
      <dsp:nvSpPr>
        <dsp:cNvPr id="0" name=""/>
        <dsp:cNvSpPr/>
      </dsp:nvSpPr>
      <dsp:spPr>
        <a:xfrm>
          <a:off x="1938180" y="911262"/>
          <a:ext cx="3450440" cy="422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noProof="0" dirty="0">
              <a:latin typeface="Arial" panose="020B0604020202020204" pitchFamily="34" charset="0"/>
              <a:cs typeface="Arial" panose="020B0604020202020204" pitchFamily="34" charset="0"/>
            </a:rPr>
            <a:t>Flexibilidad y adaptabilidad</a:t>
          </a:r>
        </a:p>
      </dsp:txBody>
      <dsp:txXfrm>
        <a:off x="1938180" y="911262"/>
        <a:ext cx="3450440" cy="422919"/>
      </dsp:txXfrm>
    </dsp:sp>
    <dsp:sp modelId="{D1380E66-38DC-4848-9464-14E54E5F7965}">
      <dsp:nvSpPr>
        <dsp:cNvPr id="0" name=""/>
        <dsp:cNvSpPr/>
      </dsp:nvSpPr>
      <dsp:spPr>
        <a:xfrm>
          <a:off x="1872248" y="1334182"/>
          <a:ext cx="351637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44D7EF-CB25-4C17-B6D9-BBCBC27A2864}">
      <dsp:nvSpPr>
        <dsp:cNvPr id="0" name=""/>
        <dsp:cNvSpPr/>
      </dsp:nvSpPr>
      <dsp:spPr>
        <a:xfrm>
          <a:off x="0" y="1355328"/>
          <a:ext cx="539036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3133F3-135C-4627-9D08-1EAC614E97BB}">
      <dsp:nvSpPr>
        <dsp:cNvPr id="0" name=""/>
        <dsp:cNvSpPr/>
      </dsp:nvSpPr>
      <dsp:spPr>
        <a:xfrm>
          <a:off x="0" y="1355328"/>
          <a:ext cx="1872248" cy="1353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noProof="0" dirty="0">
              <a:latin typeface="Arial" panose="020B0604020202020204" pitchFamily="34" charset="0"/>
              <a:cs typeface="Arial" panose="020B0604020202020204" pitchFamily="34" charset="0"/>
            </a:rPr>
            <a:t>COMPETENCIAS FUNCIONALES</a:t>
          </a:r>
        </a:p>
      </dsp:txBody>
      <dsp:txXfrm>
        <a:off x="0" y="1355328"/>
        <a:ext cx="1872248" cy="1353343"/>
      </dsp:txXfrm>
    </dsp:sp>
    <dsp:sp modelId="{C1A4FF9B-5C13-478F-B40D-76DFBCCC8AF3}">
      <dsp:nvSpPr>
        <dsp:cNvPr id="0" name=""/>
        <dsp:cNvSpPr/>
      </dsp:nvSpPr>
      <dsp:spPr>
        <a:xfrm>
          <a:off x="1938180" y="1376474"/>
          <a:ext cx="3450440" cy="422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noProof="0" dirty="0">
              <a:latin typeface="Arial" panose="020B0604020202020204" pitchFamily="34" charset="0"/>
              <a:cs typeface="Arial" panose="020B0604020202020204" pitchFamily="34" charset="0"/>
            </a:rPr>
            <a:t>Orientación al bien común</a:t>
          </a:r>
        </a:p>
      </dsp:txBody>
      <dsp:txXfrm>
        <a:off x="1938180" y="1376474"/>
        <a:ext cx="3450440" cy="422919"/>
      </dsp:txXfrm>
    </dsp:sp>
    <dsp:sp modelId="{B21AA85B-31E6-4E1D-8094-5BD3F69952C4}">
      <dsp:nvSpPr>
        <dsp:cNvPr id="0" name=""/>
        <dsp:cNvSpPr/>
      </dsp:nvSpPr>
      <dsp:spPr>
        <a:xfrm>
          <a:off x="1872248" y="1799394"/>
          <a:ext cx="351637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4064EE-E805-485E-B55E-E524AA3FFF7E}">
      <dsp:nvSpPr>
        <dsp:cNvPr id="0" name=""/>
        <dsp:cNvSpPr/>
      </dsp:nvSpPr>
      <dsp:spPr>
        <a:xfrm>
          <a:off x="1938180" y="1820540"/>
          <a:ext cx="3450440" cy="422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noProof="0" dirty="0">
              <a:latin typeface="Arial" panose="020B0604020202020204" pitchFamily="34" charset="0"/>
              <a:cs typeface="Arial" panose="020B0604020202020204" pitchFamily="34" charset="0"/>
            </a:rPr>
            <a:t>Orientación a resultados</a:t>
          </a:r>
        </a:p>
      </dsp:txBody>
      <dsp:txXfrm>
        <a:off x="1938180" y="1820540"/>
        <a:ext cx="3450440" cy="422919"/>
      </dsp:txXfrm>
    </dsp:sp>
    <dsp:sp modelId="{ECE701C5-3754-42DE-893D-0649593FF05F}">
      <dsp:nvSpPr>
        <dsp:cNvPr id="0" name=""/>
        <dsp:cNvSpPr/>
      </dsp:nvSpPr>
      <dsp:spPr>
        <a:xfrm>
          <a:off x="1872248" y="2243459"/>
          <a:ext cx="351637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3EEE5A-10BE-43A6-AA53-A54298273D59}">
      <dsp:nvSpPr>
        <dsp:cNvPr id="0" name=""/>
        <dsp:cNvSpPr/>
      </dsp:nvSpPr>
      <dsp:spPr>
        <a:xfrm>
          <a:off x="1938180" y="2264605"/>
          <a:ext cx="3450440" cy="422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noProof="0" dirty="0">
              <a:latin typeface="Arial" panose="020B0604020202020204" pitchFamily="34" charset="0"/>
              <a:cs typeface="Arial" panose="020B0604020202020204" pitchFamily="34" charset="0"/>
            </a:rPr>
            <a:t>Planificación</a:t>
          </a:r>
        </a:p>
      </dsp:txBody>
      <dsp:txXfrm>
        <a:off x="1938180" y="2264605"/>
        <a:ext cx="3450440" cy="422919"/>
      </dsp:txXfrm>
    </dsp:sp>
    <dsp:sp modelId="{750FA87A-BFA5-4947-8E67-559925EB48EB}">
      <dsp:nvSpPr>
        <dsp:cNvPr id="0" name=""/>
        <dsp:cNvSpPr/>
      </dsp:nvSpPr>
      <dsp:spPr>
        <a:xfrm>
          <a:off x="1872248" y="2687525"/>
          <a:ext cx="351637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EA752B-CDE5-4BC7-985D-9AD8AED1FAF2}">
      <dsp:nvSpPr>
        <dsp:cNvPr id="0" name=""/>
        <dsp:cNvSpPr/>
      </dsp:nvSpPr>
      <dsp:spPr>
        <a:xfrm>
          <a:off x="0" y="2708671"/>
          <a:ext cx="539036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DC705A-FCDB-4A7B-B8F4-6290418121CB}">
      <dsp:nvSpPr>
        <dsp:cNvPr id="0" name=""/>
        <dsp:cNvSpPr/>
      </dsp:nvSpPr>
      <dsp:spPr>
        <a:xfrm>
          <a:off x="0" y="2708671"/>
          <a:ext cx="1872248" cy="1353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noProof="0" dirty="0">
              <a:latin typeface="Arial" panose="020B0604020202020204" pitchFamily="34" charset="0"/>
              <a:cs typeface="Arial" panose="020B0604020202020204" pitchFamily="34" charset="0"/>
            </a:rPr>
            <a:t>COMPETENCIAS RELACIONALES</a:t>
          </a:r>
        </a:p>
      </dsp:txBody>
      <dsp:txXfrm>
        <a:off x="0" y="2708671"/>
        <a:ext cx="1872248" cy="1353343"/>
      </dsp:txXfrm>
    </dsp:sp>
    <dsp:sp modelId="{DD6F7DC2-9AE0-4B13-B9D7-E429401C818D}">
      <dsp:nvSpPr>
        <dsp:cNvPr id="0" name=""/>
        <dsp:cNvSpPr/>
      </dsp:nvSpPr>
      <dsp:spPr>
        <a:xfrm>
          <a:off x="1938180" y="2724580"/>
          <a:ext cx="3450440" cy="318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noProof="0" dirty="0">
              <a:latin typeface="Arial" panose="020B0604020202020204" pitchFamily="34" charset="0"/>
              <a:cs typeface="Arial" panose="020B0604020202020204" pitchFamily="34" charset="0"/>
            </a:rPr>
            <a:t>Trabajo en equipo y en red</a:t>
          </a:r>
        </a:p>
      </dsp:txBody>
      <dsp:txXfrm>
        <a:off x="1938180" y="2724580"/>
        <a:ext cx="3450440" cy="318181"/>
      </dsp:txXfrm>
    </dsp:sp>
    <dsp:sp modelId="{EA35364C-1848-4D0D-981E-268449EA4F3C}">
      <dsp:nvSpPr>
        <dsp:cNvPr id="0" name=""/>
        <dsp:cNvSpPr/>
      </dsp:nvSpPr>
      <dsp:spPr>
        <a:xfrm>
          <a:off x="1872248" y="3042762"/>
          <a:ext cx="351637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AADF71-DB01-4CA5-A896-1E739F59041F}">
      <dsp:nvSpPr>
        <dsp:cNvPr id="0" name=""/>
        <dsp:cNvSpPr/>
      </dsp:nvSpPr>
      <dsp:spPr>
        <a:xfrm>
          <a:off x="1938180" y="3058671"/>
          <a:ext cx="3450440" cy="318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noProof="0" dirty="0">
              <a:latin typeface="Arial" panose="020B0604020202020204" pitchFamily="34" charset="0"/>
              <a:cs typeface="Arial" panose="020B0604020202020204" pitchFamily="34" charset="0"/>
            </a:rPr>
            <a:t>Liderazgo</a:t>
          </a:r>
        </a:p>
      </dsp:txBody>
      <dsp:txXfrm>
        <a:off x="1938180" y="3058671"/>
        <a:ext cx="3450440" cy="318181"/>
      </dsp:txXfrm>
    </dsp:sp>
    <dsp:sp modelId="{211FEA23-1C34-4B14-8031-1760254A08A1}">
      <dsp:nvSpPr>
        <dsp:cNvPr id="0" name=""/>
        <dsp:cNvSpPr/>
      </dsp:nvSpPr>
      <dsp:spPr>
        <a:xfrm>
          <a:off x="1872248" y="3376852"/>
          <a:ext cx="351637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7104D4-6B97-48BD-9A6E-64D87CB8DDDF}">
      <dsp:nvSpPr>
        <dsp:cNvPr id="0" name=""/>
        <dsp:cNvSpPr/>
      </dsp:nvSpPr>
      <dsp:spPr>
        <a:xfrm>
          <a:off x="1938180" y="3392761"/>
          <a:ext cx="3450440" cy="318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noProof="0" dirty="0">
              <a:latin typeface="Arial" panose="020B0604020202020204" pitchFamily="34" charset="0"/>
              <a:cs typeface="Arial" panose="020B0604020202020204" pitchFamily="34" charset="0"/>
            </a:rPr>
            <a:t>Gestión positiva de conflictos</a:t>
          </a:r>
        </a:p>
      </dsp:txBody>
      <dsp:txXfrm>
        <a:off x="1938180" y="3392761"/>
        <a:ext cx="3450440" cy="318181"/>
      </dsp:txXfrm>
    </dsp:sp>
    <dsp:sp modelId="{B2BD939B-4A13-4C26-B610-95AEA11FD65D}">
      <dsp:nvSpPr>
        <dsp:cNvPr id="0" name=""/>
        <dsp:cNvSpPr/>
      </dsp:nvSpPr>
      <dsp:spPr>
        <a:xfrm>
          <a:off x="1872248" y="3710942"/>
          <a:ext cx="351637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A21CEB-F807-4F1C-A6BB-70618AC87F60}">
      <dsp:nvSpPr>
        <dsp:cNvPr id="0" name=""/>
        <dsp:cNvSpPr/>
      </dsp:nvSpPr>
      <dsp:spPr>
        <a:xfrm>
          <a:off x="1938180" y="3726851"/>
          <a:ext cx="3450440" cy="318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noProof="0" dirty="0">
              <a:latin typeface="Arial" panose="020B0604020202020204" pitchFamily="34" charset="0"/>
              <a:cs typeface="Arial" panose="020B0604020202020204" pitchFamily="34" charset="0"/>
            </a:rPr>
            <a:t>Comunicación</a:t>
          </a:r>
        </a:p>
      </dsp:txBody>
      <dsp:txXfrm>
        <a:off x="1938180" y="3726851"/>
        <a:ext cx="3450440" cy="318181"/>
      </dsp:txXfrm>
    </dsp:sp>
    <dsp:sp modelId="{EA87084A-7708-407C-AFC4-2EAA5A9BA610}">
      <dsp:nvSpPr>
        <dsp:cNvPr id="0" name=""/>
        <dsp:cNvSpPr/>
      </dsp:nvSpPr>
      <dsp:spPr>
        <a:xfrm>
          <a:off x="1872248" y="4045032"/>
          <a:ext cx="351637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>
            <a:extLst>
              <a:ext uri="{FF2B5EF4-FFF2-40B4-BE49-F238E27FC236}">
                <a16:creationId xmlns:a16="http://schemas.microsoft.com/office/drawing/2014/main" id="{2D45E223-BB8E-461A-B118-BAD1D89729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5079" tIns="47540" rIns="95079" bIns="4754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Contenidor de data 2">
            <a:extLst>
              <a:ext uri="{FF2B5EF4-FFF2-40B4-BE49-F238E27FC236}">
                <a16:creationId xmlns:a16="http://schemas.microsoft.com/office/drawing/2014/main" id="{0E31E322-75A5-4A9C-8CFB-5AB6A88FE7E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5079" tIns="47540" rIns="95079" bIns="4754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1543D63-7007-4585-9D2A-285D8D662CB2}" type="datetimeFigureOut">
              <a:rPr lang="ca-ES"/>
              <a:pPr>
                <a:defRPr/>
              </a:pPr>
              <a:t>26/12/2023</a:t>
            </a:fld>
            <a:endParaRPr lang="ca-ES"/>
          </a:p>
        </p:txBody>
      </p:sp>
      <p:sp>
        <p:nvSpPr>
          <p:cNvPr id="4" name="Contenidor d'imatge de diapositiva 3">
            <a:extLst>
              <a:ext uri="{FF2B5EF4-FFF2-40B4-BE49-F238E27FC236}">
                <a16:creationId xmlns:a16="http://schemas.microsoft.com/office/drawing/2014/main" id="{8A7BBFEB-27E2-415F-8708-42D153234E0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79" tIns="47540" rIns="95079" bIns="47540" rtlCol="0" anchor="ctr"/>
          <a:lstStyle/>
          <a:p>
            <a:pPr lvl="0"/>
            <a:endParaRPr lang="ca-ES" noProof="0"/>
          </a:p>
        </p:txBody>
      </p:sp>
      <p:sp>
        <p:nvSpPr>
          <p:cNvPr id="5" name="Contenidor de notes 4">
            <a:extLst>
              <a:ext uri="{FF2B5EF4-FFF2-40B4-BE49-F238E27FC236}">
                <a16:creationId xmlns:a16="http://schemas.microsoft.com/office/drawing/2014/main" id="{32C343D3-7656-4535-A372-059B5A472A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6925"/>
          </a:xfrm>
          <a:prstGeom prst="rect">
            <a:avLst/>
          </a:prstGeom>
        </p:spPr>
        <p:txBody>
          <a:bodyPr vert="horz" lIns="95079" tIns="47540" rIns="95079" bIns="47540" rtlCol="0"/>
          <a:lstStyle/>
          <a:p>
            <a:pPr lvl="0"/>
            <a:r>
              <a:rPr lang="ca-ES" noProof="0"/>
              <a:t>Feu clic aquí per editar estils</a:t>
            </a:r>
          </a:p>
          <a:p>
            <a:pPr lvl="1"/>
            <a:r>
              <a:rPr lang="ca-ES" noProof="0"/>
              <a:t>Segon nivell</a:t>
            </a:r>
          </a:p>
          <a:p>
            <a:pPr lvl="2"/>
            <a:r>
              <a:rPr lang="ca-ES" noProof="0"/>
              <a:t>Tercer nivell</a:t>
            </a:r>
          </a:p>
          <a:p>
            <a:pPr lvl="3"/>
            <a:r>
              <a:rPr lang="ca-ES" noProof="0"/>
              <a:t>Quart nivell</a:t>
            </a:r>
          </a:p>
          <a:p>
            <a:pPr lvl="4"/>
            <a:r>
              <a:rPr lang="ca-ES" noProof="0"/>
              <a:t>Cinquè nivell</a:t>
            </a:r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F60A39CB-A3AA-4DF3-A929-041EADE18C7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5079" tIns="47540" rIns="95079" bIns="4754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3C3CC361-EA9B-4BE2-931D-DD94E1D9DF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5079" tIns="47540" rIns="95079" bIns="4754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E9D9259-1FBA-4730-812C-619123B7AB07}" type="slidenum">
              <a:rPr lang="ca-ES" altLang="ca-ES"/>
              <a:pPr>
                <a:defRPr/>
              </a:pPr>
              <a:t>‹Nº›</a:t>
            </a:fld>
            <a:endParaRPr lang="ca-ES" alt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Marcador de imagen de diapositiva 1">
            <a:extLst>
              <a:ext uri="{FF2B5EF4-FFF2-40B4-BE49-F238E27FC236}">
                <a16:creationId xmlns:a16="http://schemas.microsoft.com/office/drawing/2014/main" id="{23D48F04-D7AC-471D-92FC-7BD69EB190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Marcador de notas 2">
            <a:extLst>
              <a:ext uri="{FF2B5EF4-FFF2-40B4-BE49-F238E27FC236}">
                <a16:creationId xmlns:a16="http://schemas.microsoft.com/office/drawing/2014/main" id="{491BCA30-0DF9-41AA-85EA-E2E201C831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s-ES" dirty="0"/>
              <a:t>"Towards a citizen-centered multi-level ecosystem of political engagement"</a:t>
            </a:r>
          </a:p>
          <a:p>
            <a:endParaRPr lang="en-US" altLang="es-ES" dirty="0"/>
          </a:p>
          <a:p>
            <a:r>
              <a:rPr lang="en-US" altLang="es-ES" dirty="0"/>
              <a:t>Political institutions need to unfold a new toolbox of participation approaches and instruments. </a:t>
            </a:r>
          </a:p>
          <a:p>
            <a:r>
              <a:rPr lang="en-US" altLang="es-ES" dirty="0"/>
              <a:t>There is a need to shift from (only) speaking to citizens to (also) listening to them. </a:t>
            </a:r>
          </a:p>
          <a:p>
            <a:r>
              <a:rPr lang="en-US" altLang="es-ES" dirty="0"/>
              <a:t>This is especially relevant when one considers the general trend of citizens fleeing from institutional </a:t>
            </a:r>
          </a:p>
          <a:p>
            <a:r>
              <a:rPr lang="en-US" altLang="es-ES" dirty="0"/>
              <a:t>participation and into informal spaces and means of participation, usually led by new actors that operate </a:t>
            </a:r>
          </a:p>
          <a:p>
            <a:r>
              <a:rPr lang="en-US" altLang="es-ES" dirty="0"/>
              <a:t>with different logics than traditional, institutional or representative ones.</a:t>
            </a:r>
          </a:p>
          <a:p>
            <a:endParaRPr lang="en-US" altLang="es-ES" dirty="0"/>
          </a:p>
          <a:p>
            <a:r>
              <a:rPr lang="en-US" altLang="es-ES" dirty="0"/>
              <a:t>Part of this new approach relies on making participation a structural strategy, not a one-time initiative. </a:t>
            </a:r>
          </a:p>
          <a:p>
            <a:r>
              <a:rPr lang="en-US" altLang="es-ES" dirty="0"/>
              <a:t>At its turn, this structural strategy implies deploying a whole ecosystem of tools to support bi-directional </a:t>
            </a:r>
          </a:p>
          <a:p>
            <a:r>
              <a:rPr lang="en-US" altLang="es-ES" dirty="0"/>
              <a:t>information and communications and multi-level participation initiatives, from the local level to the </a:t>
            </a:r>
          </a:p>
          <a:p>
            <a:r>
              <a:rPr lang="en-US" altLang="es-ES" dirty="0"/>
              <a:t>European Union and vice-versa. This ecosystem should consist on, among other things, a network of institutions </a:t>
            </a:r>
          </a:p>
          <a:p>
            <a:r>
              <a:rPr lang="en-US" altLang="es-ES" dirty="0"/>
              <a:t>collaborating at different levels, a training system, a technological strategy to support participation and a </a:t>
            </a:r>
          </a:p>
          <a:p>
            <a:r>
              <a:rPr lang="en-US" altLang="es-ES" dirty="0"/>
              <a:t>governance body to coordinate it all.</a:t>
            </a:r>
          </a:p>
          <a:p>
            <a:endParaRPr lang="en-US" altLang="es-ES" dirty="0"/>
          </a:p>
          <a:p>
            <a:r>
              <a:rPr lang="en-US" altLang="es-ES" dirty="0"/>
              <a:t>A new strategy with a new ecosystem necessarily demands a thorough transformation on how </a:t>
            </a:r>
            <a:r>
              <a:rPr lang="en-US" altLang="es-ES" dirty="0" err="1"/>
              <a:t>Administracións</a:t>
            </a:r>
            <a:r>
              <a:rPr lang="en-US" altLang="es-ES" dirty="0"/>
              <a:t> work, </a:t>
            </a:r>
          </a:p>
          <a:p>
            <a:r>
              <a:rPr lang="en-US" altLang="es-ES" dirty="0"/>
              <a:t>especially European institutions. The ideological framework that promotes this transformation is, at the </a:t>
            </a:r>
          </a:p>
          <a:p>
            <a:r>
              <a:rPr lang="en-US" altLang="es-ES" dirty="0"/>
              <a:t>institutional level, the Open Government model. This model is the answer that governments can give to the </a:t>
            </a:r>
          </a:p>
          <a:p>
            <a:r>
              <a:rPr lang="en-US" altLang="es-ES" dirty="0"/>
              <a:t>shift or paradigm of technopolitics happening at the citizens level. We have to transform the </a:t>
            </a:r>
            <a:r>
              <a:rPr lang="en-US" altLang="es-ES" dirty="0" err="1"/>
              <a:t>Administración</a:t>
            </a:r>
            <a:r>
              <a:rPr lang="en-US" altLang="es-ES" dirty="0"/>
              <a:t> </a:t>
            </a:r>
          </a:p>
          <a:p>
            <a:r>
              <a:rPr lang="en-US" altLang="es-ES" dirty="0"/>
              <a:t>by means of citizen participation and to transform the </a:t>
            </a:r>
            <a:r>
              <a:rPr lang="en-US" altLang="es-ES" dirty="0" err="1"/>
              <a:t>Administración</a:t>
            </a:r>
            <a:r>
              <a:rPr lang="en-US" altLang="es-ES" dirty="0"/>
              <a:t> to enable citizen participation.</a:t>
            </a:r>
            <a:endParaRPr lang="es-ES" altLang="es-ES" dirty="0"/>
          </a:p>
        </p:txBody>
      </p:sp>
      <p:sp>
        <p:nvSpPr>
          <p:cNvPr id="7172" name="Marcador de número de diapositiva 3">
            <a:extLst>
              <a:ext uri="{FF2B5EF4-FFF2-40B4-BE49-F238E27FC236}">
                <a16:creationId xmlns:a16="http://schemas.microsoft.com/office/drawing/2014/main" id="{3845855D-8CE1-4AE1-99C8-A237088CA0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2692D5A-273E-4454-A8B3-48F1FB081BCE}" type="slidenum">
              <a:rPr lang="ca-ES" altLang="ca-ES" smtClean="0"/>
              <a:pPr/>
              <a:t>1</a:t>
            </a:fld>
            <a:endParaRPr lang="ca-ES" altLang="ca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D4E6EE-62FC-4CA9-9F7D-42A5195A7B96}" type="slidenum">
              <a:rPr lang="ca-ES" altLang="ca-ES" smtClean="0"/>
              <a:pPr>
                <a:defRPr/>
              </a:pPr>
              <a:t>3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3709827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ol i comia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3290400"/>
            <a:ext cx="7772400" cy="125280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ca-ES" dirty="0"/>
              <a:t>Feu clic aquí per editar l'estil</a:t>
            </a:r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687600" y="4827600"/>
            <a:ext cx="7772400" cy="763200"/>
          </a:xfrm>
        </p:spPr>
        <p:txBody>
          <a:bodyPr/>
          <a:lstStyle>
            <a:lvl1pPr marL="0" indent="0" algn="ctr">
              <a:buNone/>
              <a:defRPr sz="2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dirty="0"/>
              <a:t>Feu clic aquí per editar l'estil de subtítols del patró</a:t>
            </a:r>
          </a:p>
        </p:txBody>
      </p:sp>
      <p:sp>
        <p:nvSpPr>
          <p:cNvPr id="4" name="Contenidor de número de diapositiva 5">
            <a:extLst>
              <a:ext uri="{FF2B5EF4-FFF2-40B4-BE49-F238E27FC236}">
                <a16:creationId xmlns:a16="http://schemas.microsoft.com/office/drawing/2014/main" id="{E442B49A-422D-4640-943E-93B790AF83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A1F63-5DD4-4BB2-9F0D-E5FBB5DEF70A}" type="slidenum">
              <a:rPr lang="ca-ES" altLang="ca-ES"/>
              <a:pPr>
                <a:defRPr/>
              </a:pPr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1379199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6400" y="2059201"/>
            <a:ext cx="8464072" cy="3674056"/>
          </a:xfrm>
        </p:spPr>
        <p:txBody>
          <a:bodyPr/>
          <a:lstStyle/>
          <a:p>
            <a:pPr lvl="0"/>
            <a:r>
              <a:rPr lang="ca-ES" dirty="0"/>
              <a:t>Feu clic aquí per editar estils</a:t>
            </a:r>
          </a:p>
          <a:p>
            <a:pPr lvl="1"/>
            <a:r>
              <a:rPr lang="ca-ES" dirty="0"/>
              <a:t>Segon nivell</a:t>
            </a:r>
          </a:p>
          <a:p>
            <a:pPr lvl="2"/>
            <a:r>
              <a:rPr lang="ca-ES" dirty="0"/>
              <a:t>Tercer nivell</a:t>
            </a:r>
          </a:p>
          <a:p>
            <a:pPr lvl="3"/>
            <a:r>
              <a:rPr lang="ca-ES" dirty="0"/>
              <a:t>Quart nivell</a:t>
            </a:r>
          </a:p>
          <a:p>
            <a:pPr lvl="4"/>
            <a:r>
              <a:rPr lang="ca-ES" dirty="0"/>
              <a:t>Cinquè nivell</a:t>
            </a:r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13"/>
          </p:nvPr>
        </p:nvSpPr>
        <p:spPr>
          <a:xfrm>
            <a:off x="356399" y="1268413"/>
            <a:ext cx="8571600" cy="428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="1"/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534DA066-B68F-47EB-9DCE-1E28915B7B7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03840-4322-47E7-AE06-3C6A67771E8C}" type="slidenum">
              <a:rPr lang="ca-ES" altLang="ca-ES"/>
              <a:pPr>
                <a:defRPr/>
              </a:pPr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600389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ol i objectes sens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or recte 6">
            <a:extLst>
              <a:ext uri="{FF2B5EF4-FFF2-40B4-BE49-F238E27FC236}">
                <a16:creationId xmlns:a16="http://schemas.microsoft.com/office/drawing/2014/main" id="{BA55DF5A-1892-42C9-B704-DF18139B12B9}"/>
              </a:ext>
            </a:extLst>
          </p:cNvPr>
          <p:cNvCxnSpPr/>
          <p:nvPr/>
        </p:nvCxnSpPr>
        <p:spPr>
          <a:xfrm>
            <a:off x="468313" y="1073150"/>
            <a:ext cx="838358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6400" y="2059200"/>
            <a:ext cx="8464072" cy="4106103"/>
          </a:xfrm>
        </p:spPr>
        <p:txBody>
          <a:bodyPr/>
          <a:lstStyle/>
          <a:p>
            <a:pPr lvl="0"/>
            <a:r>
              <a:rPr lang="ca-ES" dirty="0"/>
              <a:t>Feu clic aquí per editar estils</a:t>
            </a:r>
          </a:p>
          <a:p>
            <a:pPr lvl="1"/>
            <a:r>
              <a:rPr lang="ca-ES" dirty="0"/>
              <a:t>Segon nivell</a:t>
            </a:r>
          </a:p>
          <a:p>
            <a:pPr lvl="2"/>
            <a:r>
              <a:rPr lang="ca-ES" dirty="0"/>
              <a:t>Tercer nivell</a:t>
            </a:r>
          </a:p>
          <a:p>
            <a:pPr lvl="3"/>
            <a:r>
              <a:rPr lang="ca-ES" dirty="0"/>
              <a:t>Quart nivell</a:t>
            </a:r>
          </a:p>
          <a:p>
            <a:pPr lvl="4"/>
            <a:r>
              <a:rPr lang="ca-ES" dirty="0"/>
              <a:t>Cinquè nivell</a:t>
            </a:r>
          </a:p>
        </p:txBody>
      </p:sp>
      <p:sp>
        <p:nvSpPr>
          <p:cNvPr id="8" name="Contenidor de text 4"/>
          <p:cNvSpPr>
            <a:spLocks noGrp="1"/>
          </p:cNvSpPr>
          <p:nvPr>
            <p:ph type="body" sz="quarter" idx="13"/>
          </p:nvPr>
        </p:nvSpPr>
        <p:spPr>
          <a:xfrm>
            <a:off x="356399" y="1268413"/>
            <a:ext cx="8571600" cy="428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="1"/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FD98183E-EC0E-4F91-BE0B-82F44738430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54821-146F-44EC-9AD8-761C8C27A930}" type="slidenum">
              <a:rPr lang="ca-ES" altLang="ca-ES"/>
              <a:pPr>
                <a:defRPr/>
              </a:pPr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3137714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ol i objectes sense nivel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6400" y="2059200"/>
            <a:ext cx="8464072" cy="353003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a-ES" dirty="0"/>
              <a:t>Feu clic aquí per editar estils</a:t>
            </a:r>
          </a:p>
        </p:txBody>
      </p:sp>
      <p:sp>
        <p:nvSpPr>
          <p:cNvPr id="7" name="Contenidor de text 4"/>
          <p:cNvSpPr>
            <a:spLocks noGrp="1"/>
          </p:cNvSpPr>
          <p:nvPr>
            <p:ph type="body" sz="quarter" idx="13"/>
          </p:nvPr>
        </p:nvSpPr>
        <p:spPr>
          <a:xfrm>
            <a:off x="356399" y="1268413"/>
            <a:ext cx="8571600" cy="428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="1"/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Contenidor de número de diapositiva 5">
            <a:extLst>
              <a:ext uri="{FF2B5EF4-FFF2-40B4-BE49-F238E27FC236}">
                <a16:creationId xmlns:a16="http://schemas.microsoft.com/office/drawing/2014/main" id="{482D3458-3609-40F8-9CC6-F332CCE6409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B272D-C459-42DB-8A94-41A1F3511CD8}" type="slidenum">
              <a:rPr lang="ca-ES" altLang="ca-ES"/>
              <a:pPr>
                <a:defRPr/>
              </a:pPr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2195094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s colum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356400" y="2059201"/>
            <a:ext cx="4038600" cy="367405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dirty="0"/>
              <a:t>Feu clic aquí per editar estils</a:t>
            </a:r>
          </a:p>
          <a:p>
            <a:pPr lvl="1"/>
            <a:r>
              <a:rPr lang="ca-ES" dirty="0"/>
              <a:t>Segon nivell</a:t>
            </a:r>
          </a:p>
          <a:p>
            <a:pPr lvl="2"/>
            <a:r>
              <a:rPr lang="ca-ES" dirty="0"/>
              <a:t>Tercer nivell</a:t>
            </a:r>
          </a:p>
          <a:p>
            <a:pPr lvl="3"/>
            <a:r>
              <a:rPr lang="ca-ES" dirty="0"/>
              <a:t>Quart nivell</a:t>
            </a:r>
          </a:p>
          <a:p>
            <a:pPr lvl="4"/>
            <a:r>
              <a:rPr lang="ca-ES" dirty="0"/>
              <a:t>Cinquè nivell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2059201"/>
            <a:ext cx="4038600" cy="367405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dirty="0"/>
              <a:t>Feu clic aquí per editar estils</a:t>
            </a:r>
          </a:p>
          <a:p>
            <a:pPr lvl="1"/>
            <a:r>
              <a:rPr lang="ca-ES" dirty="0"/>
              <a:t>Segon nivell</a:t>
            </a:r>
          </a:p>
          <a:p>
            <a:pPr lvl="2"/>
            <a:r>
              <a:rPr lang="ca-ES" dirty="0"/>
              <a:t>Tercer nivell</a:t>
            </a:r>
          </a:p>
          <a:p>
            <a:pPr lvl="3"/>
            <a:r>
              <a:rPr lang="ca-ES" dirty="0"/>
              <a:t>Quart nivell</a:t>
            </a:r>
          </a:p>
          <a:p>
            <a:pPr lvl="4"/>
            <a:r>
              <a:rPr lang="ca-ES" dirty="0"/>
              <a:t>Cinquè nivell</a:t>
            </a:r>
          </a:p>
        </p:txBody>
      </p:sp>
      <p:sp>
        <p:nvSpPr>
          <p:cNvPr id="9" name="Contenidor de text 4"/>
          <p:cNvSpPr>
            <a:spLocks noGrp="1"/>
          </p:cNvSpPr>
          <p:nvPr>
            <p:ph type="body" sz="quarter" idx="13"/>
          </p:nvPr>
        </p:nvSpPr>
        <p:spPr>
          <a:xfrm>
            <a:off x="356399" y="1268413"/>
            <a:ext cx="8571600" cy="428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="1"/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719E0416-8410-4882-800A-5EDF757657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EBD35-9E57-48C4-970B-F9A5FEB585F5}" type="slidenum">
              <a:rPr lang="ca-ES" altLang="ca-ES"/>
              <a:pPr>
                <a:defRPr/>
              </a:pPr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576288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3">
            <a:extLst>
              <a:ext uri="{FF2B5EF4-FFF2-40B4-BE49-F238E27FC236}">
                <a16:creationId xmlns:a16="http://schemas.microsoft.com/office/drawing/2014/main" id="{95BEB135-925D-437E-A585-1BFAA6C785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1D995-BC64-403B-B121-3C778FA69FF1}" type="slidenum">
              <a:rPr lang="ca-ES" altLang="ca-ES"/>
              <a:pPr>
                <a:defRPr/>
              </a:pPr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707484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ontenidor de títol 1">
            <a:extLst>
              <a:ext uri="{FF2B5EF4-FFF2-40B4-BE49-F238E27FC236}">
                <a16:creationId xmlns:a16="http://schemas.microsoft.com/office/drawing/2014/main" id="{9C518831-FA87-4BA9-81D2-F8C2CABC699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57188" y="573088"/>
            <a:ext cx="85709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altLang="ca-ES"/>
              <a:t>Feu clic aquí per editar l'estil</a:t>
            </a:r>
          </a:p>
        </p:txBody>
      </p:sp>
      <p:sp>
        <p:nvSpPr>
          <p:cNvPr id="1027" name="Contenidor de text 2">
            <a:extLst>
              <a:ext uri="{FF2B5EF4-FFF2-40B4-BE49-F238E27FC236}">
                <a16:creationId xmlns:a16="http://schemas.microsoft.com/office/drawing/2014/main" id="{BC112C17-2477-4BC0-8B62-6A35762891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57188" y="2058988"/>
            <a:ext cx="8383587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altLang="ca-ES"/>
              <a:t>Feu clic aquí per editar estils</a:t>
            </a:r>
          </a:p>
          <a:p>
            <a:pPr lvl="1"/>
            <a:r>
              <a:rPr lang="ca-ES" altLang="ca-ES"/>
              <a:t>Segon nivell</a:t>
            </a:r>
          </a:p>
          <a:p>
            <a:pPr lvl="2"/>
            <a:r>
              <a:rPr lang="ca-ES" altLang="ca-ES"/>
              <a:t>Tercer nivell</a:t>
            </a:r>
          </a:p>
          <a:p>
            <a:pPr lvl="3"/>
            <a:r>
              <a:rPr lang="ca-ES" altLang="ca-ES"/>
              <a:t>Quart nivell</a:t>
            </a:r>
          </a:p>
          <a:p>
            <a:pPr lvl="4"/>
            <a:r>
              <a:rPr lang="ca-ES" altLang="ca-ES"/>
              <a:t>Cinquè nivell</a:t>
            </a:r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2C2BFAFD-E720-4DFA-8106-A4B6D7867F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4444D1E-36B9-48F5-8452-2137269959EC}" type="slidenum">
              <a:rPr lang="ca-ES" altLang="ca-ES"/>
              <a:pPr>
                <a:defRPr/>
              </a:pPr>
              <a:t>‹Nº›</a:t>
            </a:fld>
            <a:endParaRPr lang="ca-ES" altLang="ca-ES"/>
          </a:p>
        </p:txBody>
      </p:sp>
      <p:cxnSp>
        <p:nvCxnSpPr>
          <p:cNvPr id="8" name="Connector recte 7">
            <a:extLst>
              <a:ext uri="{FF2B5EF4-FFF2-40B4-BE49-F238E27FC236}">
                <a16:creationId xmlns:a16="http://schemas.microsoft.com/office/drawing/2014/main" id="{9B21B489-6337-49B4-A5BE-BE30063839B6}"/>
              </a:ext>
            </a:extLst>
          </p:cNvPr>
          <p:cNvCxnSpPr/>
          <p:nvPr/>
        </p:nvCxnSpPr>
        <p:spPr>
          <a:xfrm>
            <a:off x="468313" y="1073150"/>
            <a:ext cx="838358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3" r:id="rId2"/>
    <p:sldLayoutId id="2147483917" r:id="rId3"/>
    <p:sldLayoutId id="2147483914" r:id="rId4"/>
    <p:sldLayoutId id="2147483915" r:id="rId5"/>
    <p:sldLayoutId id="2147483918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C00000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cs typeface="Arial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 2" panose="05020102010507070707" pitchFamily="18" charset="2"/>
        <a:buChar char="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ictlogy.net/bibliography/reports/projects.php?idp=4992" TargetMode="External"/><Relationship Id="rId2" Type="http://schemas.openxmlformats.org/officeDocument/2006/relationships/hyperlink" Target="https://ictlogy.net/bibliography/reports/projects.php?idp=499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ictlogy.net/bibliography/reports/projects.php?idp=4993" TargetMode="Externa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eapc.gencat.cat/web/.content/home/lescola/que_fem/pla-estrategic-2022-2027/EAPC_pla-estrategic_2022-2027_v3_1_ES.pdf" TargetMode="External"/><Relationship Id="rId7" Type="http://schemas.openxmlformats.org/officeDocument/2006/relationships/hyperlink" Target="https://eapc.gencat.cat/web/.content/home/lescola/que_fem/llei-eapc/repositori-documents-oficials/Avantprojecte_de_llei_CT_14022023.pdf" TargetMode="External"/><Relationship Id="rId2" Type="http://schemas.openxmlformats.org/officeDocument/2006/relationships/hyperlink" Target="http://plaestrategic.eapc.gencat.ca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lei.eapc.gencat.cat/" TargetMode="External"/><Relationship Id="rId5" Type="http://schemas.openxmlformats.org/officeDocument/2006/relationships/hyperlink" Target="https://eapc.gencat.cat/web/.content/home/lescola/model-aprenentatge-desenvolupament/Model-Aprenentatge-i-Desenvolupament-EAPC-v4-6-ES.pdf" TargetMode="External"/><Relationship Id="rId4" Type="http://schemas.openxmlformats.org/officeDocument/2006/relationships/hyperlink" Target="https://model.eapc.gencat.cat/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ictlogy.net/bibliography/reports/projects.php?idp=5056" TargetMode="External"/><Relationship Id="rId2" Type="http://schemas.openxmlformats.org/officeDocument/2006/relationships/hyperlink" Target="http://ictlogy.net/articles/20200917_ismael_pena-lopez_-_ecosistema_gobernanza_publica_preprint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ictlogy.net/articles/20181211_ismael_pena-lopez_-_fomento_participacion_democratica_no_formal_informal.pdf" TargetMode="External"/><Relationship Id="rId4" Type="http://schemas.openxmlformats.org/officeDocument/2006/relationships/hyperlink" Target="http://ictlogy.net/articles/20191115_ismael_pena-lopez_estado_plataforma_participacion_ciudadana_preservacion_estado_bien_comun.pd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ol 1">
            <a:extLst>
              <a:ext uri="{FF2B5EF4-FFF2-40B4-BE49-F238E27FC236}">
                <a16:creationId xmlns:a16="http://schemas.microsoft.com/office/drawing/2014/main" id="{34167E75-3A75-48D3-876C-35DF262BEB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852738"/>
            <a:ext cx="9144000" cy="1252537"/>
          </a:xfrm>
        </p:spPr>
        <p:txBody>
          <a:bodyPr>
            <a:normAutofit/>
          </a:bodyPr>
          <a:lstStyle/>
          <a:p>
            <a:pPr eaLnBrk="1" hangingPunct="1"/>
            <a:r>
              <a:rPr lang="es-ES" altLang="ca-ES" sz="2700" dirty="0"/>
              <a:t>Transformación de la Administración Pública catalana</a:t>
            </a:r>
            <a:br>
              <a:rPr lang="es-ES" altLang="ca-ES" sz="2700" dirty="0"/>
            </a:br>
            <a:r>
              <a:rPr lang="es-ES" altLang="ca-ES" sz="2700" dirty="0"/>
              <a:t>El rol de la EAPC</a:t>
            </a:r>
            <a:endParaRPr lang="es-ES" altLang="ca-ES" sz="2700" noProof="0" dirty="0"/>
          </a:p>
        </p:txBody>
      </p:sp>
      <p:pic>
        <p:nvPicPr>
          <p:cNvPr id="6149" name="Imagen 10" descr="Texto&#10;&#10;Descripción generada automáticamente">
            <a:extLst>
              <a:ext uri="{FF2B5EF4-FFF2-40B4-BE49-F238E27FC236}">
                <a16:creationId xmlns:a16="http://schemas.microsoft.com/office/drawing/2014/main" id="{CB934E92-B5F5-42FC-8ED3-BF046D355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765175"/>
            <a:ext cx="4545012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ítol 2">
            <a:extLst>
              <a:ext uri="{FF2B5EF4-FFF2-40B4-BE49-F238E27FC236}">
                <a16:creationId xmlns:a16="http://schemas.microsoft.com/office/drawing/2014/main" id="{7394FCC7-289D-40FA-915E-FBAC6A3DC9F9}"/>
              </a:ext>
            </a:extLst>
          </p:cNvPr>
          <p:cNvSpPr txBox="1">
            <a:spLocks/>
          </p:cNvSpPr>
          <p:nvPr/>
        </p:nvSpPr>
        <p:spPr bwMode="auto">
          <a:xfrm>
            <a:off x="795739" y="5013176"/>
            <a:ext cx="7920806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None/>
            </a:pPr>
            <a:r>
              <a:rPr lang="en-US" altLang="es-ES" sz="2200" dirty="0"/>
              <a:t>Ismael Peña-López</a:t>
            </a:r>
          </a:p>
          <a:p>
            <a:pPr eaLnBrk="1" hangingPunct="1">
              <a:buNone/>
            </a:pPr>
            <a:r>
              <a:rPr lang="es-ES" altLang="es-ES" sz="2000" dirty="0"/>
              <a:t>Misión académica internacional Barcelona </a:t>
            </a:r>
            <a:br>
              <a:rPr lang="es-ES" altLang="es-ES" sz="2000" dirty="0"/>
            </a:br>
            <a:r>
              <a:rPr lang="es-ES" altLang="es-ES" sz="2000" dirty="0"/>
              <a:t>en innovación en gestión pública avanzada</a:t>
            </a:r>
          </a:p>
          <a:p>
            <a:pPr eaLnBrk="1" hangingPunct="1">
              <a:buNone/>
            </a:pPr>
            <a:r>
              <a:rPr lang="es-ES" altLang="ca-ES" sz="2000" dirty="0"/>
              <a:t>UPC-EAPC. Barcelona, 25/11/2023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4" name="Conector recto de flecha 133">
            <a:extLst>
              <a:ext uri="{FF2B5EF4-FFF2-40B4-BE49-F238E27FC236}">
                <a16:creationId xmlns:a16="http://schemas.microsoft.com/office/drawing/2014/main" id="{345E598D-922F-4952-B64C-7075D31263B3}"/>
              </a:ext>
            </a:extLst>
          </p:cNvPr>
          <p:cNvCxnSpPr>
            <a:cxnSpLocks/>
            <a:stCxn id="99" idx="1"/>
            <a:endCxn id="27" idx="3"/>
          </p:cNvCxnSpPr>
          <p:nvPr/>
        </p:nvCxnSpPr>
        <p:spPr>
          <a:xfrm flipH="1">
            <a:off x="3225295" y="5691983"/>
            <a:ext cx="1327603" cy="551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0" name="Títol 11">
            <a:extLst>
              <a:ext uri="{FF2B5EF4-FFF2-40B4-BE49-F238E27FC236}">
                <a16:creationId xmlns:a16="http://schemas.microsoft.com/office/drawing/2014/main" id="{7DB95E43-95AD-457F-AE17-170035F3C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573088"/>
            <a:ext cx="4862763" cy="506412"/>
          </a:xfrm>
        </p:spPr>
        <p:txBody>
          <a:bodyPr/>
          <a:lstStyle/>
          <a:p>
            <a:r>
              <a:rPr lang="es-ES" altLang="es-ES" noProof="0" dirty="0"/>
              <a:t>Dispositivos clave</a:t>
            </a:r>
            <a:endParaRPr lang="es-ES" altLang="ca-ES" noProof="0" dirty="0"/>
          </a:p>
        </p:txBody>
      </p:sp>
      <p:sp>
        <p:nvSpPr>
          <p:cNvPr id="12291" name="Contenidor de número de diapositiva 4">
            <a:extLst>
              <a:ext uri="{FF2B5EF4-FFF2-40B4-BE49-F238E27FC236}">
                <a16:creationId xmlns:a16="http://schemas.microsoft.com/office/drawing/2014/main" id="{9806CA15-7723-4C3D-9461-D8763A679EE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292EA3C-36F7-4ADD-B9F3-7B0A55119760}" type="slidenum">
              <a:rPr lang="en-GB" altLang="ca-ES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GB" altLang="ca-ES" dirty="0">
              <a:solidFill>
                <a:srgbClr val="898989"/>
              </a:solidFill>
            </a:endParaRPr>
          </a:p>
        </p:txBody>
      </p:sp>
      <p:pic>
        <p:nvPicPr>
          <p:cNvPr id="12292" name="Imagen 10" descr="Texto&#10;&#10;Descripción generada automáticamente">
            <a:extLst>
              <a:ext uri="{FF2B5EF4-FFF2-40B4-BE49-F238E27FC236}">
                <a16:creationId xmlns:a16="http://schemas.microsoft.com/office/drawing/2014/main" id="{0BA558F7-CC56-4EBC-B994-0E63AAACD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29350"/>
            <a:ext cx="1735138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CC9115B5-8AEB-4ACF-A07D-7BE548F4ED55}"/>
              </a:ext>
            </a:extLst>
          </p:cNvPr>
          <p:cNvSpPr/>
          <p:nvPr/>
        </p:nvSpPr>
        <p:spPr>
          <a:xfrm>
            <a:off x="1935929" y="1268413"/>
            <a:ext cx="1289366" cy="666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Aprendizaje</a:t>
            </a:r>
            <a:endParaRPr lang="en-GB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C068B52E-4F02-4F60-A6FF-708E8FEE08F4}"/>
              </a:ext>
            </a:extLst>
          </p:cNvPr>
          <p:cNvSpPr/>
          <p:nvPr/>
        </p:nvSpPr>
        <p:spPr>
          <a:xfrm>
            <a:off x="5639941" y="435978"/>
            <a:ext cx="1011665" cy="443927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Ámbito del aprendizaje</a:t>
            </a:r>
          </a:p>
        </p:txBody>
      </p:sp>
      <p:sp>
        <p:nvSpPr>
          <p:cNvPr id="27" name="QuadreDeText 110">
            <a:extLst>
              <a:ext uri="{FF2B5EF4-FFF2-40B4-BE49-F238E27FC236}">
                <a16:creationId xmlns:a16="http://schemas.microsoft.com/office/drawing/2014/main" id="{FAF22F0D-4EF3-4D21-A73F-B1EB4F63B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5929" y="5360084"/>
            <a:ext cx="1289366" cy="66489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en-GB" altLang="ca-ES" sz="1100" dirty="0" err="1"/>
              <a:t>Educación</a:t>
            </a:r>
            <a:r>
              <a:rPr lang="en-GB" altLang="ca-ES" sz="1100" dirty="0"/>
              <a:t> formal</a:t>
            </a:r>
          </a:p>
        </p:txBody>
      </p: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2A98D59F-2EAF-43E8-A57B-7B22504543BB}"/>
              </a:ext>
            </a:extLst>
          </p:cNvPr>
          <p:cNvCxnSpPr>
            <a:cxnSpLocks/>
            <a:stCxn id="27" idx="0"/>
            <a:endCxn id="22" idx="2"/>
          </p:cNvCxnSpPr>
          <p:nvPr/>
        </p:nvCxnSpPr>
        <p:spPr>
          <a:xfrm flipV="1">
            <a:off x="2580612" y="1934413"/>
            <a:ext cx="0" cy="3425671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QuadreDeText 110">
            <a:extLst>
              <a:ext uri="{FF2B5EF4-FFF2-40B4-BE49-F238E27FC236}">
                <a16:creationId xmlns:a16="http://schemas.microsoft.com/office/drawing/2014/main" id="{312824FA-4F35-49C1-88CB-A1E13DD88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2898" y="5358983"/>
            <a:ext cx="1289367" cy="666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solidFill>
                  <a:srgbClr val="C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en-GB" altLang="ca-ES" sz="1100" dirty="0" err="1">
                <a:solidFill>
                  <a:schemeClr val="tx1"/>
                </a:solidFill>
              </a:rPr>
              <a:t>Gestión</a:t>
            </a:r>
            <a:endParaRPr lang="en-GB" altLang="ca-ES" sz="1100" dirty="0">
              <a:solidFill>
                <a:schemeClr val="tx1"/>
              </a:solidFill>
            </a:endParaRPr>
          </a:p>
          <a:p>
            <a:r>
              <a:rPr lang="en-GB" altLang="ca-ES" sz="1100" dirty="0" err="1">
                <a:solidFill>
                  <a:schemeClr val="tx1"/>
                </a:solidFill>
              </a:rPr>
              <a:t>académica</a:t>
            </a:r>
            <a:endParaRPr lang="en-GB" altLang="ca-ES" sz="1100" dirty="0">
              <a:solidFill>
                <a:schemeClr val="tx1"/>
              </a:solidFill>
            </a:endParaRPr>
          </a:p>
        </p:txBody>
      </p:sp>
      <p:sp>
        <p:nvSpPr>
          <p:cNvPr id="3" name="Rectángulo 63">
            <a:extLst>
              <a:ext uri="{FF2B5EF4-FFF2-40B4-BE49-F238E27FC236}">
                <a16:creationId xmlns:a16="http://schemas.microsoft.com/office/drawing/2014/main" id="{8FA8F16E-E405-1D61-C6FB-500D13C53412}"/>
              </a:ext>
            </a:extLst>
          </p:cNvPr>
          <p:cNvSpPr/>
          <p:nvPr/>
        </p:nvSpPr>
        <p:spPr>
          <a:xfrm>
            <a:off x="6707544" y="435978"/>
            <a:ext cx="1011665" cy="443926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800">
                <a:solidFill>
                  <a:schemeClr val="bg1"/>
                </a:solidFill>
                <a:latin typeface="Arial" panose="020B0604020202020204" pitchFamily="34" charset="0"/>
              </a:rPr>
              <a:t>Ámbito de la gestion del conocimiento</a:t>
            </a:r>
          </a:p>
        </p:txBody>
      </p:sp>
      <p:sp>
        <p:nvSpPr>
          <p:cNvPr id="4" name="Rectángulo 63">
            <a:extLst>
              <a:ext uri="{FF2B5EF4-FFF2-40B4-BE49-F238E27FC236}">
                <a16:creationId xmlns:a16="http://schemas.microsoft.com/office/drawing/2014/main" id="{218DC07D-D394-3DBC-57A4-3D9794E9816B}"/>
              </a:ext>
            </a:extLst>
          </p:cNvPr>
          <p:cNvSpPr/>
          <p:nvPr/>
        </p:nvSpPr>
        <p:spPr>
          <a:xfrm>
            <a:off x="7775147" y="435978"/>
            <a:ext cx="1011665" cy="4439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800">
                <a:solidFill>
                  <a:srgbClr val="873AC0"/>
                </a:solidFill>
                <a:latin typeface="Arial" panose="020B0604020202020204" pitchFamily="34" charset="0"/>
              </a:rPr>
              <a:t>Ámbito de la articulación del ecosistema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9ECE9F9-292A-EC66-65A6-49D686DD06DF}"/>
              </a:ext>
            </a:extLst>
          </p:cNvPr>
          <p:cNvSpPr/>
          <p:nvPr/>
        </p:nvSpPr>
        <p:spPr>
          <a:xfrm>
            <a:off x="4572000" y="435978"/>
            <a:ext cx="1011665" cy="443927"/>
          </a:xfrm>
          <a:prstGeom prst="rect">
            <a:avLst/>
          </a:prstGeom>
          <a:solidFill>
            <a:srgbClr val="0070C0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Ámbito de la selección</a:t>
            </a:r>
          </a:p>
        </p:txBody>
      </p:sp>
    </p:spTree>
    <p:extLst>
      <p:ext uri="{BB962C8B-B14F-4D97-AF65-F5344CB8AC3E}">
        <p14:creationId xmlns:p14="http://schemas.microsoft.com/office/powerpoint/2010/main" val="36835678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ol 11">
            <a:extLst>
              <a:ext uri="{FF2B5EF4-FFF2-40B4-BE49-F238E27FC236}">
                <a16:creationId xmlns:a16="http://schemas.microsoft.com/office/drawing/2014/main" id="{7DB95E43-95AD-457F-AE17-170035F3C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573088"/>
            <a:ext cx="4862763" cy="506412"/>
          </a:xfrm>
        </p:spPr>
        <p:txBody>
          <a:bodyPr/>
          <a:lstStyle/>
          <a:p>
            <a:r>
              <a:rPr lang="es-ES" altLang="es-ES" noProof="0" dirty="0"/>
              <a:t>Dispositivos clave</a:t>
            </a:r>
            <a:endParaRPr lang="es-ES" altLang="ca-ES" noProof="0" dirty="0"/>
          </a:p>
        </p:txBody>
      </p:sp>
      <p:sp>
        <p:nvSpPr>
          <p:cNvPr id="12291" name="Contenidor de número de diapositiva 4">
            <a:extLst>
              <a:ext uri="{FF2B5EF4-FFF2-40B4-BE49-F238E27FC236}">
                <a16:creationId xmlns:a16="http://schemas.microsoft.com/office/drawing/2014/main" id="{9806CA15-7723-4C3D-9461-D8763A679EE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292EA3C-36F7-4ADD-B9F3-7B0A55119760}" type="slidenum">
              <a:rPr lang="en-GB" altLang="ca-ES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GB" altLang="ca-ES" dirty="0">
              <a:solidFill>
                <a:srgbClr val="898989"/>
              </a:solidFill>
            </a:endParaRPr>
          </a:p>
        </p:txBody>
      </p:sp>
      <p:pic>
        <p:nvPicPr>
          <p:cNvPr id="12292" name="Imagen 10" descr="Texto&#10;&#10;Descripción generada automáticamente">
            <a:extLst>
              <a:ext uri="{FF2B5EF4-FFF2-40B4-BE49-F238E27FC236}">
                <a16:creationId xmlns:a16="http://schemas.microsoft.com/office/drawing/2014/main" id="{0BA558F7-CC56-4EBC-B994-0E63AAACD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29350"/>
            <a:ext cx="1735138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" name="QuadreDeText 110">
            <a:extLst>
              <a:ext uri="{FF2B5EF4-FFF2-40B4-BE49-F238E27FC236}">
                <a16:creationId xmlns:a16="http://schemas.microsoft.com/office/drawing/2014/main" id="{AD047C1E-014A-4A0D-839F-188332CD7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731" y="1268413"/>
            <a:ext cx="1289366" cy="66600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en-GB" altLang="ca-ES" sz="1100" dirty="0">
                <a:solidFill>
                  <a:srgbClr val="0070C0"/>
                </a:solidFill>
              </a:rPr>
              <a:t>Marcos de </a:t>
            </a:r>
            <a:r>
              <a:rPr lang="en-GB" altLang="ca-ES" sz="1100" dirty="0" err="1">
                <a:solidFill>
                  <a:srgbClr val="0070C0"/>
                </a:solidFill>
              </a:rPr>
              <a:t>funciones</a:t>
            </a:r>
            <a:r>
              <a:rPr lang="en-GB" altLang="ca-ES" sz="1100" dirty="0">
                <a:solidFill>
                  <a:srgbClr val="0070C0"/>
                </a:solidFill>
              </a:rPr>
              <a:t>, </a:t>
            </a:r>
            <a:r>
              <a:rPr lang="en-GB" altLang="ca-ES" sz="1100" dirty="0" err="1">
                <a:solidFill>
                  <a:srgbClr val="0070C0"/>
                </a:solidFill>
              </a:rPr>
              <a:t>competencias</a:t>
            </a:r>
            <a:r>
              <a:rPr lang="en-GB" altLang="ca-ES" sz="1100" dirty="0">
                <a:solidFill>
                  <a:srgbClr val="0070C0"/>
                </a:solidFill>
              </a:rPr>
              <a:t>, </a:t>
            </a:r>
            <a:r>
              <a:rPr lang="en-GB" altLang="ca-ES" sz="1100" dirty="0" err="1">
                <a:solidFill>
                  <a:srgbClr val="0070C0"/>
                </a:solidFill>
              </a:rPr>
              <a:t>currículum</a:t>
            </a:r>
            <a:endParaRPr lang="en-GB" altLang="ca-ES" sz="1100" dirty="0">
              <a:solidFill>
                <a:srgbClr val="0070C0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9845E03-522E-B8A3-11D5-CF6C51B43E53}"/>
              </a:ext>
            </a:extLst>
          </p:cNvPr>
          <p:cNvSpPr/>
          <p:nvPr/>
        </p:nvSpPr>
        <p:spPr>
          <a:xfrm>
            <a:off x="5639941" y="435978"/>
            <a:ext cx="1011665" cy="443927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Ámbito del aprendizaje</a:t>
            </a:r>
          </a:p>
        </p:txBody>
      </p:sp>
      <p:sp>
        <p:nvSpPr>
          <p:cNvPr id="3" name="Rectángulo 63">
            <a:extLst>
              <a:ext uri="{FF2B5EF4-FFF2-40B4-BE49-F238E27FC236}">
                <a16:creationId xmlns:a16="http://schemas.microsoft.com/office/drawing/2014/main" id="{206D28C3-5635-7CB5-43A9-4D13D387D1FD}"/>
              </a:ext>
            </a:extLst>
          </p:cNvPr>
          <p:cNvSpPr/>
          <p:nvPr/>
        </p:nvSpPr>
        <p:spPr>
          <a:xfrm>
            <a:off x="6707544" y="435978"/>
            <a:ext cx="1011665" cy="443926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800">
                <a:solidFill>
                  <a:schemeClr val="bg1"/>
                </a:solidFill>
                <a:latin typeface="Arial" panose="020B0604020202020204" pitchFamily="34" charset="0"/>
              </a:rPr>
              <a:t>Ámbito de la gestion del conocimiento</a:t>
            </a:r>
          </a:p>
        </p:txBody>
      </p:sp>
      <p:sp>
        <p:nvSpPr>
          <p:cNvPr id="4" name="Rectángulo 63">
            <a:extLst>
              <a:ext uri="{FF2B5EF4-FFF2-40B4-BE49-F238E27FC236}">
                <a16:creationId xmlns:a16="http://schemas.microsoft.com/office/drawing/2014/main" id="{6AE67F64-D23E-C58F-0AAE-49883F5F1C2A}"/>
              </a:ext>
            </a:extLst>
          </p:cNvPr>
          <p:cNvSpPr/>
          <p:nvPr/>
        </p:nvSpPr>
        <p:spPr>
          <a:xfrm>
            <a:off x="7775147" y="435978"/>
            <a:ext cx="1011665" cy="4439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800">
                <a:solidFill>
                  <a:srgbClr val="873AC0"/>
                </a:solidFill>
                <a:latin typeface="Arial" panose="020B0604020202020204" pitchFamily="34" charset="0"/>
              </a:rPr>
              <a:t>Ámbito de la articulación del ecosistema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278F426-0081-115C-C271-3A2FE9DBED7E}"/>
              </a:ext>
            </a:extLst>
          </p:cNvPr>
          <p:cNvSpPr/>
          <p:nvPr/>
        </p:nvSpPr>
        <p:spPr>
          <a:xfrm>
            <a:off x="4572000" y="435978"/>
            <a:ext cx="1011665" cy="443927"/>
          </a:xfrm>
          <a:prstGeom prst="rect">
            <a:avLst/>
          </a:prstGeom>
          <a:solidFill>
            <a:srgbClr val="0070C0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Ámbito de la selección</a:t>
            </a:r>
          </a:p>
        </p:txBody>
      </p:sp>
    </p:spTree>
    <p:extLst>
      <p:ext uri="{BB962C8B-B14F-4D97-AF65-F5344CB8AC3E}">
        <p14:creationId xmlns:p14="http://schemas.microsoft.com/office/powerpoint/2010/main" val="13477373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ol 11">
            <a:extLst>
              <a:ext uri="{FF2B5EF4-FFF2-40B4-BE49-F238E27FC236}">
                <a16:creationId xmlns:a16="http://schemas.microsoft.com/office/drawing/2014/main" id="{7DB95E43-95AD-457F-AE17-170035F3C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573088"/>
            <a:ext cx="4862763" cy="506412"/>
          </a:xfrm>
        </p:spPr>
        <p:txBody>
          <a:bodyPr/>
          <a:lstStyle/>
          <a:p>
            <a:r>
              <a:rPr lang="es-ES" altLang="es-ES" noProof="0" dirty="0"/>
              <a:t>Dispositivos clave</a:t>
            </a:r>
            <a:endParaRPr lang="es-ES" altLang="ca-ES" noProof="0" dirty="0"/>
          </a:p>
        </p:txBody>
      </p:sp>
      <p:sp>
        <p:nvSpPr>
          <p:cNvPr id="12291" name="Contenidor de número de diapositiva 4">
            <a:extLst>
              <a:ext uri="{FF2B5EF4-FFF2-40B4-BE49-F238E27FC236}">
                <a16:creationId xmlns:a16="http://schemas.microsoft.com/office/drawing/2014/main" id="{9806CA15-7723-4C3D-9461-D8763A679EE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292EA3C-36F7-4ADD-B9F3-7B0A55119760}" type="slidenum">
              <a:rPr lang="en-GB" altLang="ca-ES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GB" altLang="ca-ES" dirty="0">
              <a:solidFill>
                <a:srgbClr val="898989"/>
              </a:solidFill>
            </a:endParaRPr>
          </a:p>
        </p:txBody>
      </p:sp>
      <p:pic>
        <p:nvPicPr>
          <p:cNvPr id="12292" name="Imagen 10" descr="Texto&#10;&#10;Descripción generada automáticamente">
            <a:extLst>
              <a:ext uri="{FF2B5EF4-FFF2-40B4-BE49-F238E27FC236}">
                <a16:creationId xmlns:a16="http://schemas.microsoft.com/office/drawing/2014/main" id="{0BA558F7-CC56-4EBC-B994-0E63AAACD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29350"/>
            <a:ext cx="1735138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CC9115B5-8AEB-4ACF-A07D-7BE548F4ED55}"/>
              </a:ext>
            </a:extLst>
          </p:cNvPr>
          <p:cNvSpPr/>
          <p:nvPr/>
        </p:nvSpPr>
        <p:spPr>
          <a:xfrm>
            <a:off x="1935929" y="1268413"/>
            <a:ext cx="1289366" cy="666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Aprendizaje</a:t>
            </a:r>
            <a:endParaRPr lang="en-GB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QuadreDeText 110">
            <a:extLst>
              <a:ext uri="{FF2B5EF4-FFF2-40B4-BE49-F238E27FC236}">
                <a16:creationId xmlns:a16="http://schemas.microsoft.com/office/drawing/2014/main" id="{AD047C1E-014A-4A0D-839F-188332CD7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731" y="1268413"/>
            <a:ext cx="1289366" cy="66600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en-GB" altLang="ca-ES" sz="1100" dirty="0">
                <a:solidFill>
                  <a:srgbClr val="0070C0"/>
                </a:solidFill>
              </a:rPr>
              <a:t>Marcos de </a:t>
            </a:r>
            <a:r>
              <a:rPr lang="en-GB" altLang="ca-ES" sz="1100" dirty="0" err="1">
                <a:solidFill>
                  <a:srgbClr val="0070C0"/>
                </a:solidFill>
              </a:rPr>
              <a:t>funciones</a:t>
            </a:r>
            <a:r>
              <a:rPr lang="en-GB" altLang="ca-ES" sz="1100" dirty="0">
                <a:solidFill>
                  <a:srgbClr val="0070C0"/>
                </a:solidFill>
              </a:rPr>
              <a:t>, </a:t>
            </a:r>
            <a:r>
              <a:rPr lang="en-GB" altLang="ca-ES" sz="1100" dirty="0" err="1">
                <a:solidFill>
                  <a:srgbClr val="0070C0"/>
                </a:solidFill>
              </a:rPr>
              <a:t>competencias</a:t>
            </a:r>
            <a:r>
              <a:rPr lang="en-GB" altLang="ca-ES" sz="1100" dirty="0">
                <a:solidFill>
                  <a:srgbClr val="0070C0"/>
                </a:solidFill>
              </a:rPr>
              <a:t>, </a:t>
            </a:r>
            <a:r>
              <a:rPr lang="en-GB" altLang="ca-ES" sz="1100" dirty="0" err="1">
                <a:solidFill>
                  <a:srgbClr val="0070C0"/>
                </a:solidFill>
              </a:rPr>
              <a:t>currículum</a:t>
            </a:r>
            <a:endParaRPr lang="en-GB" altLang="ca-ES" sz="1100" dirty="0">
              <a:solidFill>
                <a:srgbClr val="0070C0"/>
              </a:solidFill>
            </a:endParaRPr>
          </a:p>
        </p:txBody>
      </p:sp>
      <p:cxnSp>
        <p:nvCxnSpPr>
          <p:cNvPr id="126" name="Conector recto de flecha 125">
            <a:extLst>
              <a:ext uri="{FF2B5EF4-FFF2-40B4-BE49-F238E27FC236}">
                <a16:creationId xmlns:a16="http://schemas.microsoft.com/office/drawing/2014/main" id="{437D26A4-C629-4B59-B78C-79C6ED4B9027}"/>
              </a:ext>
            </a:extLst>
          </p:cNvPr>
          <p:cNvCxnSpPr>
            <a:cxnSpLocks/>
            <a:stCxn id="22" idx="1"/>
            <a:endCxn id="114" idx="3"/>
          </p:cNvCxnSpPr>
          <p:nvPr/>
        </p:nvCxnSpPr>
        <p:spPr>
          <a:xfrm flipH="1">
            <a:off x="1605097" y="1601413"/>
            <a:ext cx="330832" cy="0"/>
          </a:xfrm>
          <a:prstGeom prst="straightConnector1">
            <a:avLst/>
          </a:prstGeom>
          <a:ln w="25400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>
            <a:extLst>
              <a:ext uri="{FF2B5EF4-FFF2-40B4-BE49-F238E27FC236}">
                <a16:creationId xmlns:a16="http://schemas.microsoft.com/office/drawing/2014/main" id="{687A6828-A2B0-B1C2-1387-FDA7513652D9}"/>
              </a:ext>
            </a:extLst>
          </p:cNvPr>
          <p:cNvSpPr/>
          <p:nvPr/>
        </p:nvSpPr>
        <p:spPr>
          <a:xfrm>
            <a:off x="5639941" y="435978"/>
            <a:ext cx="1011665" cy="443927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Ámbito del aprendizaje</a:t>
            </a:r>
          </a:p>
        </p:txBody>
      </p:sp>
      <p:sp>
        <p:nvSpPr>
          <p:cNvPr id="3" name="Rectángulo 63">
            <a:extLst>
              <a:ext uri="{FF2B5EF4-FFF2-40B4-BE49-F238E27FC236}">
                <a16:creationId xmlns:a16="http://schemas.microsoft.com/office/drawing/2014/main" id="{C226F2A4-2F08-DB2B-8F30-5788FA117D41}"/>
              </a:ext>
            </a:extLst>
          </p:cNvPr>
          <p:cNvSpPr/>
          <p:nvPr/>
        </p:nvSpPr>
        <p:spPr>
          <a:xfrm>
            <a:off x="6707544" y="435978"/>
            <a:ext cx="1011665" cy="443926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800">
                <a:solidFill>
                  <a:schemeClr val="bg1"/>
                </a:solidFill>
                <a:latin typeface="Arial" panose="020B0604020202020204" pitchFamily="34" charset="0"/>
              </a:rPr>
              <a:t>Ámbito de la gestion del conocimiento</a:t>
            </a:r>
          </a:p>
        </p:txBody>
      </p:sp>
      <p:sp>
        <p:nvSpPr>
          <p:cNvPr id="4" name="Rectángulo 63">
            <a:extLst>
              <a:ext uri="{FF2B5EF4-FFF2-40B4-BE49-F238E27FC236}">
                <a16:creationId xmlns:a16="http://schemas.microsoft.com/office/drawing/2014/main" id="{0ABF8DEC-5DBA-55AE-06D9-57D411BBD865}"/>
              </a:ext>
            </a:extLst>
          </p:cNvPr>
          <p:cNvSpPr/>
          <p:nvPr/>
        </p:nvSpPr>
        <p:spPr>
          <a:xfrm>
            <a:off x="7775147" y="435978"/>
            <a:ext cx="1011665" cy="4439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800">
                <a:solidFill>
                  <a:srgbClr val="873AC0"/>
                </a:solidFill>
                <a:latin typeface="Arial" panose="020B0604020202020204" pitchFamily="34" charset="0"/>
              </a:rPr>
              <a:t>Ámbito de la articulación del ecosistema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2C21507-E1C4-CE0D-A622-0AA272ED7A8F}"/>
              </a:ext>
            </a:extLst>
          </p:cNvPr>
          <p:cNvSpPr/>
          <p:nvPr/>
        </p:nvSpPr>
        <p:spPr>
          <a:xfrm>
            <a:off x="4572000" y="435978"/>
            <a:ext cx="1011665" cy="443927"/>
          </a:xfrm>
          <a:prstGeom prst="rect">
            <a:avLst/>
          </a:prstGeom>
          <a:solidFill>
            <a:srgbClr val="0070C0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Ámbito de la selección</a:t>
            </a:r>
          </a:p>
        </p:txBody>
      </p:sp>
    </p:spTree>
    <p:extLst>
      <p:ext uri="{BB962C8B-B14F-4D97-AF65-F5344CB8AC3E}">
        <p14:creationId xmlns:p14="http://schemas.microsoft.com/office/powerpoint/2010/main" val="1736995712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4" name="Conector recto de flecha 133">
            <a:extLst>
              <a:ext uri="{FF2B5EF4-FFF2-40B4-BE49-F238E27FC236}">
                <a16:creationId xmlns:a16="http://schemas.microsoft.com/office/drawing/2014/main" id="{345E598D-922F-4952-B64C-7075D31263B3}"/>
              </a:ext>
            </a:extLst>
          </p:cNvPr>
          <p:cNvCxnSpPr>
            <a:cxnSpLocks/>
            <a:stCxn id="99" idx="1"/>
            <a:endCxn id="27" idx="3"/>
          </p:cNvCxnSpPr>
          <p:nvPr/>
        </p:nvCxnSpPr>
        <p:spPr>
          <a:xfrm flipH="1">
            <a:off x="3225295" y="5691983"/>
            <a:ext cx="1327603" cy="551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0" name="Títol 11">
            <a:extLst>
              <a:ext uri="{FF2B5EF4-FFF2-40B4-BE49-F238E27FC236}">
                <a16:creationId xmlns:a16="http://schemas.microsoft.com/office/drawing/2014/main" id="{7DB95E43-95AD-457F-AE17-170035F3C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573088"/>
            <a:ext cx="4862763" cy="506412"/>
          </a:xfrm>
        </p:spPr>
        <p:txBody>
          <a:bodyPr/>
          <a:lstStyle/>
          <a:p>
            <a:r>
              <a:rPr lang="es-ES" altLang="es-ES" noProof="0" dirty="0"/>
              <a:t>Dispositivos clave</a:t>
            </a:r>
            <a:endParaRPr lang="es-ES" altLang="ca-ES" noProof="0" dirty="0"/>
          </a:p>
        </p:txBody>
      </p:sp>
      <p:sp>
        <p:nvSpPr>
          <p:cNvPr id="12291" name="Contenidor de número de diapositiva 4">
            <a:extLst>
              <a:ext uri="{FF2B5EF4-FFF2-40B4-BE49-F238E27FC236}">
                <a16:creationId xmlns:a16="http://schemas.microsoft.com/office/drawing/2014/main" id="{9806CA15-7723-4C3D-9461-D8763A679EE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292EA3C-36F7-4ADD-B9F3-7B0A55119760}" type="slidenum">
              <a:rPr lang="en-GB" altLang="ca-ES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GB" altLang="ca-ES" dirty="0">
              <a:solidFill>
                <a:srgbClr val="898989"/>
              </a:solidFill>
            </a:endParaRPr>
          </a:p>
        </p:txBody>
      </p:sp>
      <p:pic>
        <p:nvPicPr>
          <p:cNvPr id="12292" name="Imagen 10" descr="Texto&#10;&#10;Descripción generada automáticamente">
            <a:extLst>
              <a:ext uri="{FF2B5EF4-FFF2-40B4-BE49-F238E27FC236}">
                <a16:creationId xmlns:a16="http://schemas.microsoft.com/office/drawing/2014/main" id="{0BA558F7-CC56-4EBC-B994-0E63AAACD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29350"/>
            <a:ext cx="1735138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CC9115B5-8AEB-4ACF-A07D-7BE548F4ED55}"/>
              </a:ext>
            </a:extLst>
          </p:cNvPr>
          <p:cNvSpPr/>
          <p:nvPr/>
        </p:nvSpPr>
        <p:spPr>
          <a:xfrm>
            <a:off x="1935929" y="1268413"/>
            <a:ext cx="1289366" cy="666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Aprendizaje</a:t>
            </a:r>
            <a:endParaRPr lang="en-GB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C068B52E-4F02-4F60-A6FF-708E8FEE08F4}"/>
              </a:ext>
            </a:extLst>
          </p:cNvPr>
          <p:cNvSpPr/>
          <p:nvPr/>
        </p:nvSpPr>
        <p:spPr>
          <a:xfrm>
            <a:off x="5639941" y="435978"/>
            <a:ext cx="1011665" cy="443927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Ámbito</a:t>
            </a:r>
            <a:r>
              <a:rPr lang="en-GB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GB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aprendizaje</a:t>
            </a:r>
            <a:endParaRPr lang="en-GB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QuadreDeText 110">
            <a:extLst>
              <a:ext uri="{FF2B5EF4-FFF2-40B4-BE49-F238E27FC236}">
                <a16:creationId xmlns:a16="http://schemas.microsoft.com/office/drawing/2014/main" id="{FAF22F0D-4EF3-4D21-A73F-B1EB4F63B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5929" y="5360084"/>
            <a:ext cx="1289366" cy="66489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en-GB" altLang="ca-ES" sz="1100" dirty="0" err="1"/>
              <a:t>Educación</a:t>
            </a:r>
            <a:r>
              <a:rPr lang="en-GB" altLang="ca-ES" sz="1100" dirty="0"/>
              <a:t> formal</a:t>
            </a:r>
          </a:p>
        </p:txBody>
      </p: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2A98D59F-2EAF-43E8-A57B-7B22504543BB}"/>
              </a:ext>
            </a:extLst>
          </p:cNvPr>
          <p:cNvCxnSpPr>
            <a:cxnSpLocks/>
            <a:stCxn id="27" idx="0"/>
            <a:endCxn id="22" idx="2"/>
          </p:cNvCxnSpPr>
          <p:nvPr/>
        </p:nvCxnSpPr>
        <p:spPr>
          <a:xfrm flipV="1">
            <a:off x="2580612" y="1934413"/>
            <a:ext cx="0" cy="3425671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QuadreDeText 110">
            <a:extLst>
              <a:ext uri="{FF2B5EF4-FFF2-40B4-BE49-F238E27FC236}">
                <a16:creationId xmlns:a16="http://schemas.microsoft.com/office/drawing/2014/main" id="{312824FA-4F35-49C1-88CB-A1E13DD88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2898" y="5358983"/>
            <a:ext cx="1289367" cy="666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solidFill>
                  <a:srgbClr val="C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en-GB" altLang="ca-ES" sz="1100" dirty="0" err="1">
                <a:solidFill>
                  <a:schemeClr val="tx1"/>
                </a:solidFill>
              </a:rPr>
              <a:t>Gestión</a:t>
            </a:r>
            <a:endParaRPr lang="en-GB" altLang="ca-ES" sz="1100" dirty="0">
              <a:solidFill>
                <a:schemeClr val="tx1"/>
              </a:solidFill>
            </a:endParaRPr>
          </a:p>
          <a:p>
            <a:r>
              <a:rPr lang="en-GB" altLang="ca-ES" sz="1100" dirty="0" err="1">
                <a:solidFill>
                  <a:schemeClr val="tx1"/>
                </a:solidFill>
              </a:rPr>
              <a:t>académica</a:t>
            </a:r>
            <a:endParaRPr lang="en-GB" altLang="ca-ES" sz="1100" dirty="0">
              <a:solidFill>
                <a:schemeClr val="tx1"/>
              </a:solidFill>
            </a:endParaRPr>
          </a:p>
        </p:txBody>
      </p:sp>
      <p:sp>
        <p:nvSpPr>
          <p:cNvPr id="3" name="Rectángulo 63">
            <a:extLst>
              <a:ext uri="{FF2B5EF4-FFF2-40B4-BE49-F238E27FC236}">
                <a16:creationId xmlns:a16="http://schemas.microsoft.com/office/drawing/2014/main" id="{8FA8F16E-E405-1D61-C6FB-500D13C53412}"/>
              </a:ext>
            </a:extLst>
          </p:cNvPr>
          <p:cNvSpPr/>
          <p:nvPr/>
        </p:nvSpPr>
        <p:spPr>
          <a:xfrm>
            <a:off x="6707544" y="435978"/>
            <a:ext cx="1011665" cy="443926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800" dirty="0">
                <a:solidFill>
                  <a:schemeClr val="bg1"/>
                </a:solidFill>
                <a:latin typeface="Arial" panose="020B0604020202020204" pitchFamily="34" charset="0"/>
              </a:rPr>
              <a:t>Ámbito de la gestión del conocimiento</a:t>
            </a:r>
            <a:endParaRPr lang="en-GB" sz="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ángulo 63">
            <a:extLst>
              <a:ext uri="{FF2B5EF4-FFF2-40B4-BE49-F238E27FC236}">
                <a16:creationId xmlns:a16="http://schemas.microsoft.com/office/drawing/2014/main" id="{218DC07D-D394-3DBC-57A4-3D9794E9816B}"/>
              </a:ext>
            </a:extLst>
          </p:cNvPr>
          <p:cNvSpPr/>
          <p:nvPr/>
        </p:nvSpPr>
        <p:spPr>
          <a:xfrm>
            <a:off x="7775147" y="435978"/>
            <a:ext cx="1011665" cy="4439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800" dirty="0">
                <a:solidFill>
                  <a:srgbClr val="873AC0"/>
                </a:solidFill>
                <a:latin typeface="Arial" panose="020B0604020202020204" pitchFamily="34" charset="0"/>
              </a:rPr>
              <a:t>Ámbito de la articulación del ecosistema</a:t>
            </a:r>
            <a:endParaRPr lang="en-GB" sz="800" dirty="0">
              <a:solidFill>
                <a:srgbClr val="873AC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9ECE9F9-292A-EC66-65A6-49D686DD06DF}"/>
              </a:ext>
            </a:extLst>
          </p:cNvPr>
          <p:cNvSpPr/>
          <p:nvPr/>
        </p:nvSpPr>
        <p:spPr>
          <a:xfrm>
            <a:off x="4572000" y="435978"/>
            <a:ext cx="1011665" cy="443927"/>
          </a:xfrm>
          <a:prstGeom prst="rect">
            <a:avLst/>
          </a:prstGeom>
          <a:solidFill>
            <a:srgbClr val="0070C0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Ámbito</a:t>
            </a:r>
            <a:r>
              <a:rPr lang="en-GB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GB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selección</a:t>
            </a:r>
            <a:endParaRPr lang="en-GB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QuadreDeText 110">
            <a:extLst>
              <a:ext uri="{FF2B5EF4-FFF2-40B4-BE49-F238E27FC236}">
                <a16:creationId xmlns:a16="http://schemas.microsoft.com/office/drawing/2014/main" id="{85DA4ACF-15A4-CBD0-4C05-2FE66AFB8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731" y="1268413"/>
            <a:ext cx="1289366" cy="66600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en-GB" altLang="ca-ES" sz="1100" dirty="0">
                <a:solidFill>
                  <a:srgbClr val="0070C0"/>
                </a:solidFill>
              </a:rPr>
              <a:t>Marcos de </a:t>
            </a:r>
            <a:r>
              <a:rPr lang="en-GB" altLang="ca-ES" sz="1100" dirty="0" err="1">
                <a:solidFill>
                  <a:srgbClr val="0070C0"/>
                </a:solidFill>
              </a:rPr>
              <a:t>funciones</a:t>
            </a:r>
            <a:r>
              <a:rPr lang="en-GB" altLang="ca-ES" sz="1100" dirty="0">
                <a:solidFill>
                  <a:srgbClr val="0070C0"/>
                </a:solidFill>
              </a:rPr>
              <a:t>, </a:t>
            </a:r>
            <a:r>
              <a:rPr lang="en-GB" altLang="ca-ES" sz="1100" dirty="0" err="1">
                <a:solidFill>
                  <a:srgbClr val="0070C0"/>
                </a:solidFill>
              </a:rPr>
              <a:t>competencias</a:t>
            </a:r>
            <a:r>
              <a:rPr lang="en-GB" altLang="ca-ES" sz="1100" dirty="0">
                <a:solidFill>
                  <a:srgbClr val="0070C0"/>
                </a:solidFill>
              </a:rPr>
              <a:t>, </a:t>
            </a:r>
            <a:r>
              <a:rPr lang="en-GB" altLang="ca-ES" sz="1100" dirty="0" err="1">
                <a:solidFill>
                  <a:srgbClr val="0070C0"/>
                </a:solidFill>
              </a:rPr>
              <a:t>currículum</a:t>
            </a:r>
            <a:endParaRPr lang="en-GB" altLang="ca-ES" sz="1100" dirty="0">
              <a:solidFill>
                <a:srgbClr val="0070C0"/>
              </a:solidFill>
            </a:endParaRP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1B7E2882-E2E4-9D78-B59F-36EA711F69BE}"/>
              </a:ext>
            </a:extLst>
          </p:cNvPr>
          <p:cNvCxnSpPr>
            <a:cxnSpLocks/>
            <a:stCxn id="22" idx="1"/>
            <a:endCxn id="2" idx="3"/>
          </p:cNvCxnSpPr>
          <p:nvPr/>
        </p:nvCxnSpPr>
        <p:spPr>
          <a:xfrm flipH="1">
            <a:off x="1605097" y="1601413"/>
            <a:ext cx="330832" cy="0"/>
          </a:xfrm>
          <a:prstGeom prst="straightConnector1">
            <a:avLst/>
          </a:prstGeom>
          <a:ln w="25400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324889"/>
      </p:ext>
    </p:extLst>
  </p:cSld>
  <p:clrMapOvr>
    <a:masterClrMapping/>
  </p:clrMapOvr>
  <p:transition spd="slow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>
            <a:extLst>
              <a:ext uri="{FF2B5EF4-FFF2-40B4-BE49-F238E27FC236}">
                <a16:creationId xmlns:a16="http://schemas.microsoft.com/office/drawing/2014/main" id="{A566A92D-73A5-4757-9A4C-C262BF5E8ECD}"/>
              </a:ext>
            </a:extLst>
          </p:cNvPr>
          <p:cNvSpPr/>
          <p:nvPr/>
        </p:nvSpPr>
        <p:spPr>
          <a:xfrm>
            <a:off x="1871984" y="3573016"/>
            <a:ext cx="2556000" cy="1530837"/>
          </a:xfrm>
          <a:prstGeom prst="rect">
            <a:avLst/>
          </a:prstGeom>
          <a:solidFill>
            <a:srgbClr val="FFB7B7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44184" rIns="36000" bIns="44184" rtlCol="0" anchor="b"/>
          <a:lstStyle/>
          <a:p>
            <a:pPr algn="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EAPC </a:t>
            </a:r>
          </a:p>
          <a:p>
            <a:pPr algn="r"/>
            <a:r>
              <a:rPr lang="en-GB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Comunidad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QuadreDeText 110">
            <a:extLst>
              <a:ext uri="{FF2B5EF4-FFF2-40B4-BE49-F238E27FC236}">
                <a16:creationId xmlns:a16="http://schemas.microsoft.com/office/drawing/2014/main" id="{65BD0306-A166-4628-ABA0-76028A2BE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5929" y="3889299"/>
            <a:ext cx="1289366" cy="870793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en-GB" altLang="ca-ES" sz="1100" dirty="0" err="1"/>
              <a:t>Comunidades</a:t>
            </a:r>
            <a:r>
              <a:rPr lang="en-GB" altLang="ca-ES" sz="1100" dirty="0"/>
              <a:t> de </a:t>
            </a:r>
            <a:r>
              <a:rPr lang="en-GB" altLang="ca-ES" sz="1100" dirty="0" err="1"/>
              <a:t>Aprendizaje</a:t>
            </a:r>
            <a:r>
              <a:rPr lang="en-GB" altLang="ca-ES" sz="1100" dirty="0"/>
              <a:t> </a:t>
            </a:r>
            <a:r>
              <a:rPr lang="en-GB" altLang="ca-ES" sz="1100" dirty="0" err="1"/>
              <a:t>Comunidades</a:t>
            </a:r>
            <a:r>
              <a:rPr lang="en-GB" altLang="ca-ES" sz="1100" dirty="0"/>
              <a:t> de </a:t>
            </a:r>
            <a:r>
              <a:rPr lang="en-GB" altLang="ca-ES" sz="1100" dirty="0" err="1"/>
              <a:t>Práctica</a:t>
            </a:r>
            <a:endParaRPr lang="en-GB" altLang="ca-ES" sz="1100" dirty="0"/>
          </a:p>
        </p:txBody>
      </p:sp>
      <p:sp>
        <p:nvSpPr>
          <p:cNvPr id="41" name="QuadreDeText 110">
            <a:extLst>
              <a:ext uri="{FF2B5EF4-FFF2-40B4-BE49-F238E27FC236}">
                <a16:creationId xmlns:a16="http://schemas.microsoft.com/office/drawing/2014/main" id="{C79FD939-8839-4ECF-BCB1-2FAB446A1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1993" y="3685034"/>
            <a:ext cx="857121" cy="180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rIns="36000"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en-GB" altLang="ca-ES" sz="900" b="0" dirty="0" err="1"/>
              <a:t>Análisis</a:t>
            </a:r>
            <a:endParaRPr lang="en-GB" altLang="ca-ES" sz="900" b="0" dirty="0"/>
          </a:p>
        </p:txBody>
      </p:sp>
      <p:sp>
        <p:nvSpPr>
          <p:cNvPr id="42" name="QuadreDeText 110">
            <a:extLst>
              <a:ext uri="{FF2B5EF4-FFF2-40B4-BE49-F238E27FC236}">
                <a16:creationId xmlns:a16="http://schemas.microsoft.com/office/drawing/2014/main" id="{B57DA228-8874-4661-9640-D44A4A74E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1993" y="4795092"/>
            <a:ext cx="857121" cy="180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rIns="36000"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en-GB" altLang="ca-ES" sz="900" b="0" dirty="0" err="1"/>
              <a:t>Dinamización</a:t>
            </a:r>
            <a:endParaRPr lang="en-GB" altLang="ca-ES" sz="900" b="0" dirty="0"/>
          </a:p>
        </p:txBody>
      </p:sp>
      <p:sp>
        <p:nvSpPr>
          <p:cNvPr id="54" name="QuadreDeText 110">
            <a:extLst>
              <a:ext uri="{FF2B5EF4-FFF2-40B4-BE49-F238E27FC236}">
                <a16:creationId xmlns:a16="http://schemas.microsoft.com/office/drawing/2014/main" id="{5A7610BA-F8B2-497F-B050-1E7C59730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0105" y="3888510"/>
            <a:ext cx="857121" cy="180000"/>
          </a:xfrm>
          <a:prstGeom prst="rect">
            <a:avLst/>
          </a:prstGeom>
          <a:solidFill>
            <a:srgbClr val="FFA3A3"/>
          </a:solidFill>
          <a:ln w="19050">
            <a:noFill/>
            <a:miter lim="800000"/>
            <a:headEnd/>
            <a:tailEnd/>
          </a:ln>
        </p:spPr>
        <p:txBody>
          <a:bodyPr lIns="36000" rIns="36000"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en-GB" altLang="ca-ES" sz="900" b="0" dirty="0" err="1"/>
              <a:t>Administración</a:t>
            </a:r>
            <a:endParaRPr lang="en-GB" altLang="ca-ES" sz="900" b="0" dirty="0"/>
          </a:p>
        </p:txBody>
      </p:sp>
      <p:sp>
        <p:nvSpPr>
          <p:cNvPr id="55" name="QuadreDeText 110">
            <a:extLst>
              <a:ext uri="{FF2B5EF4-FFF2-40B4-BE49-F238E27FC236}">
                <a16:creationId xmlns:a16="http://schemas.microsoft.com/office/drawing/2014/main" id="{084A4006-95F9-4D96-A549-008030A15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0105" y="4089468"/>
            <a:ext cx="857121" cy="180000"/>
          </a:xfrm>
          <a:prstGeom prst="rect">
            <a:avLst/>
          </a:prstGeom>
          <a:solidFill>
            <a:srgbClr val="FFA3A3"/>
          </a:solidFill>
          <a:ln w="19050">
            <a:noFill/>
            <a:miter lim="800000"/>
            <a:headEnd/>
            <a:tailEnd/>
          </a:ln>
        </p:spPr>
        <p:txBody>
          <a:bodyPr lIns="36000" rIns="36000"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en-GB" altLang="ca-ES" sz="900" b="0" dirty="0"/>
              <a:t>Academia</a:t>
            </a:r>
          </a:p>
        </p:txBody>
      </p:sp>
      <p:sp>
        <p:nvSpPr>
          <p:cNvPr id="58" name="QuadreDeText 110">
            <a:extLst>
              <a:ext uri="{FF2B5EF4-FFF2-40B4-BE49-F238E27FC236}">
                <a16:creationId xmlns:a16="http://schemas.microsoft.com/office/drawing/2014/main" id="{1107D338-2138-41D9-9982-D624578FF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0105" y="4290426"/>
            <a:ext cx="857121" cy="180000"/>
          </a:xfrm>
          <a:prstGeom prst="rect">
            <a:avLst/>
          </a:prstGeom>
          <a:solidFill>
            <a:srgbClr val="FFA3A3"/>
          </a:solidFill>
          <a:ln w="19050">
            <a:noFill/>
            <a:miter lim="800000"/>
            <a:headEnd/>
            <a:tailEnd/>
          </a:ln>
        </p:spPr>
        <p:txBody>
          <a:bodyPr lIns="36000" rIns="36000"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en-GB" altLang="ca-ES" sz="900" b="0" dirty="0" err="1"/>
              <a:t>Empresa</a:t>
            </a:r>
            <a:endParaRPr lang="en-GB" altLang="ca-ES" sz="900" b="0" dirty="0"/>
          </a:p>
        </p:txBody>
      </p:sp>
      <p:sp>
        <p:nvSpPr>
          <p:cNvPr id="59" name="QuadreDeText 110">
            <a:extLst>
              <a:ext uri="{FF2B5EF4-FFF2-40B4-BE49-F238E27FC236}">
                <a16:creationId xmlns:a16="http://schemas.microsoft.com/office/drawing/2014/main" id="{4BF49AEC-BDF4-4731-96AA-187CD5ED0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0105" y="4491383"/>
            <a:ext cx="857121" cy="180000"/>
          </a:xfrm>
          <a:prstGeom prst="rect">
            <a:avLst/>
          </a:prstGeom>
          <a:solidFill>
            <a:srgbClr val="FFA3A3"/>
          </a:solidFill>
          <a:ln w="19050">
            <a:noFill/>
            <a:miter lim="800000"/>
            <a:headEnd/>
            <a:tailEnd/>
          </a:ln>
        </p:spPr>
        <p:txBody>
          <a:bodyPr lIns="36000" rIns="36000"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en-GB" altLang="ca-ES" sz="900" b="0" dirty="0"/>
              <a:t>Sociedad civil</a:t>
            </a:r>
          </a:p>
        </p:txBody>
      </p:sp>
      <p:cxnSp>
        <p:nvCxnSpPr>
          <p:cNvPr id="66" name="Conector: angular 65">
            <a:extLst>
              <a:ext uri="{FF2B5EF4-FFF2-40B4-BE49-F238E27FC236}">
                <a16:creationId xmlns:a16="http://schemas.microsoft.com/office/drawing/2014/main" id="{7BB2927C-B7F4-4763-8660-34AE645B9972}"/>
              </a:ext>
            </a:extLst>
          </p:cNvPr>
          <p:cNvCxnSpPr>
            <a:cxnSpLocks/>
            <a:stCxn id="26" idx="3"/>
            <a:endCxn id="54" idx="1"/>
          </p:cNvCxnSpPr>
          <p:nvPr/>
        </p:nvCxnSpPr>
        <p:spPr>
          <a:xfrm flipV="1">
            <a:off x="3225295" y="3978510"/>
            <a:ext cx="294810" cy="346186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: angular 68">
            <a:extLst>
              <a:ext uri="{FF2B5EF4-FFF2-40B4-BE49-F238E27FC236}">
                <a16:creationId xmlns:a16="http://schemas.microsoft.com/office/drawing/2014/main" id="{E3265F22-A2A3-4A3D-91F2-0FAC9E51BD10}"/>
              </a:ext>
            </a:extLst>
          </p:cNvPr>
          <p:cNvCxnSpPr>
            <a:cxnSpLocks/>
            <a:stCxn id="26" idx="3"/>
            <a:endCxn id="55" idx="1"/>
          </p:cNvCxnSpPr>
          <p:nvPr/>
        </p:nvCxnSpPr>
        <p:spPr>
          <a:xfrm flipV="1">
            <a:off x="3225295" y="4179468"/>
            <a:ext cx="294810" cy="145228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: angular 74">
            <a:extLst>
              <a:ext uri="{FF2B5EF4-FFF2-40B4-BE49-F238E27FC236}">
                <a16:creationId xmlns:a16="http://schemas.microsoft.com/office/drawing/2014/main" id="{CF61295D-4A53-4D2D-A4CF-5F877C0A98FC}"/>
              </a:ext>
            </a:extLst>
          </p:cNvPr>
          <p:cNvCxnSpPr>
            <a:cxnSpLocks/>
            <a:stCxn id="26" idx="3"/>
            <a:endCxn id="58" idx="1"/>
          </p:cNvCxnSpPr>
          <p:nvPr/>
        </p:nvCxnSpPr>
        <p:spPr>
          <a:xfrm>
            <a:off x="3225295" y="4324696"/>
            <a:ext cx="294810" cy="5573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: angular 75">
            <a:extLst>
              <a:ext uri="{FF2B5EF4-FFF2-40B4-BE49-F238E27FC236}">
                <a16:creationId xmlns:a16="http://schemas.microsoft.com/office/drawing/2014/main" id="{5335848F-C299-4AAA-B92D-710059FD1887}"/>
              </a:ext>
            </a:extLst>
          </p:cNvPr>
          <p:cNvCxnSpPr>
            <a:cxnSpLocks/>
            <a:stCxn id="26" idx="3"/>
            <a:endCxn id="59" idx="1"/>
          </p:cNvCxnSpPr>
          <p:nvPr/>
        </p:nvCxnSpPr>
        <p:spPr>
          <a:xfrm>
            <a:off x="3225295" y="4324696"/>
            <a:ext cx="294810" cy="256687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ector recto de flecha 133">
            <a:extLst>
              <a:ext uri="{FF2B5EF4-FFF2-40B4-BE49-F238E27FC236}">
                <a16:creationId xmlns:a16="http://schemas.microsoft.com/office/drawing/2014/main" id="{345E598D-922F-4952-B64C-7075D31263B3}"/>
              </a:ext>
            </a:extLst>
          </p:cNvPr>
          <p:cNvCxnSpPr>
            <a:cxnSpLocks/>
            <a:stCxn id="99" idx="1"/>
            <a:endCxn id="27" idx="3"/>
          </p:cNvCxnSpPr>
          <p:nvPr/>
        </p:nvCxnSpPr>
        <p:spPr>
          <a:xfrm flipH="1">
            <a:off x="3225295" y="5691983"/>
            <a:ext cx="1327603" cy="551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0" name="Títol 11">
            <a:extLst>
              <a:ext uri="{FF2B5EF4-FFF2-40B4-BE49-F238E27FC236}">
                <a16:creationId xmlns:a16="http://schemas.microsoft.com/office/drawing/2014/main" id="{7DB95E43-95AD-457F-AE17-170035F3C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573088"/>
            <a:ext cx="4862763" cy="506412"/>
          </a:xfrm>
        </p:spPr>
        <p:txBody>
          <a:bodyPr/>
          <a:lstStyle/>
          <a:p>
            <a:r>
              <a:rPr lang="es-ES" altLang="es-ES" noProof="0" dirty="0"/>
              <a:t>Dispositivos clave</a:t>
            </a:r>
            <a:endParaRPr lang="es-ES" altLang="ca-ES" noProof="0" dirty="0"/>
          </a:p>
        </p:txBody>
      </p:sp>
      <p:sp>
        <p:nvSpPr>
          <p:cNvPr id="12291" name="Contenidor de número de diapositiva 4">
            <a:extLst>
              <a:ext uri="{FF2B5EF4-FFF2-40B4-BE49-F238E27FC236}">
                <a16:creationId xmlns:a16="http://schemas.microsoft.com/office/drawing/2014/main" id="{9806CA15-7723-4C3D-9461-D8763A679EE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292EA3C-36F7-4ADD-B9F3-7B0A55119760}" type="slidenum">
              <a:rPr lang="en-GB" altLang="ca-ES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GB" altLang="ca-ES" dirty="0">
              <a:solidFill>
                <a:srgbClr val="898989"/>
              </a:solidFill>
            </a:endParaRPr>
          </a:p>
        </p:txBody>
      </p:sp>
      <p:pic>
        <p:nvPicPr>
          <p:cNvPr id="12292" name="Imagen 10" descr="Texto&#10;&#10;Descripción generada automáticamente">
            <a:extLst>
              <a:ext uri="{FF2B5EF4-FFF2-40B4-BE49-F238E27FC236}">
                <a16:creationId xmlns:a16="http://schemas.microsoft.com/office/drawing/2014/main" id="{0BA558F7-CC56-4EBC-B994-0E63AAACD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29350"/>
            <a:ext cx="1735138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QuadreDeText 110">
            <a:extLst>
              <a:ext uri="{FF2B5EF4-FFF2-40B4-BE49-F238E27FC236}">
                <a16:creationId xmlns:a16="http://schemas.microsoft.com/office/drawing/2014/main" id="{9D6C85A2-114A-4A18-A574-C67F85EF7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5929" y="2624406"/>
            <a:ext cx="1289366" cy="666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es-ES" altLang="ca-ES" sz="1100" dirty="0"/>
              <a:t>Recursos de aprendizaje y conocimiento</a:t>
            </a:r>
            <a:endParaRPr lang="en-GB" altLang="ca-ES" sz="1100" dirty="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CC9115B5-8AEB-4ACF-A07D-7BE548F4ED55}"/>
              </a:ext>
            </a:extLst>
          </p:cNvPr>
          <p:cNvSpPr/>
          <p:nvPr/>
        </p:nvSpPr>
        <p:spPr>
          <a:xfrm>
            <a:off x="1935929" y="1268413"/>
            <a:ext cx="1289366" cy="666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Aprendizaje</a:t>
            </a:r>
            <a:endParaRPr lang="en-GB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C068B52E-4F02-4F60-A6FF-708E8FEE08F4}"/>
              </a:ext>
            </a:extLst>
          </p:cNvPr>
          <p:cNvSpPr/>
          <p:nvPr/>
        </p:nvSpPr>
        <p:spPr>
          <a:xfrm>
            <a:off x="5639941" y="435978"/>
            <a:ext cx="1011665" cy="443927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Ámbito</a:t>
            </a:r>
            <a:r>
              <a:rPr lang="en-GB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GB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aprendizaje</a:t>
            </a:r>
            <a:endParaRPr lang="en-GB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ángulo 63">
            <a:extLst>
              <a:ext uri="{FF2B5EF4-FFF2-40B4-BE49-F238E27FC236}">
                <a16:creationId xmlns:a16="http://schemas.microsoft.com/office/drawing/2014/main" id="{EE631116-A453-47D5-9681-769B9579AB23}"/>
              </a:ext>
            </a:extLst>
          </p:cNvPr>
          <p:cNvSpPr/>
          <p:nvPr/>
        </p:nvSpPr>
        <p:spPr>
          <a:xfrm>
            <a:off x="6707544" y="435978"/>
            <a:ext cx="1011665" cy="443926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800" dirty="0">
                <a:solidFill>
                  <a:schemeClr val="bg1"/>
                </a:solidFill>
                <a:latin typeface="Arial" panose="020B0604020202020204" pitchFamily="34" charset="0"/>
              </a:rPr>
              <a:t>Ámbito de la gestión del conocimiento</a:t>
            </a:r>
            <a:endParaRPr lang="en-GB" sz="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7" name="QuadreDeText 110">
            <a:extLst>
              <a:ext uri="{FF2B5EF4-FFF2-40B4-BE49-F238E27FC236}">
                <a16:creationId xmlns:a16="http://schemas.microsoft.com/office/drawing/2014/main" id="{FAF22F0D-4EF3-4D21-A73F-B1EB4F63B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5929" y="5360084"/>
            <a:ext cx="1289366" cy="66489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en-GB" altLang="ca-ES" sz="1100" dirty="0" err="1"/>
              <a:t>Educación</a:t>
            </a:r>
            <a:r>
              <a:rPr lang="en-GB" altLang="ca-ES" sz="1100" dirty="0"/>
              <a:t> formal</a:t>
            </a:r>
          </a:p>
        </p:txBody>
      </p:sp>
      <p:sp>
        <p:nvSpPr>
          <p:cNvPr id="28" name="QuadreDeText 110">
            <a:extLst>
              <a:ext uri="{FF2B5EF4-FFF2-40B4-BE49-F238E27FC236}">
                <a16:creationId xmlns:a16="http://schemas.microsoft.com/office/drawing/2014/main" id="{112E7FE3-2AFA-410F-BB62-F77845F37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5098" y="2078100"/>
            <a:ext cx="952186" cy="39737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en-GB" altLang="ca-ES" sz="900" b="0" dirty="0" err="1"/>
              <a:t>Autoaprendizaje</a:t>
            </a:r>
            <a:endParaRPr lang="en-GB" altLang="ca-ES" sz="900" b="0" dirty="0"/>
          </a:p>
        </p:txBody>
      </p: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6F269C2D-453B-42EB-97BA-EC474364260D}"/>
              </a:ext>
            </a:extLst>
          </p:cNvPr>
          <p:cNvCxnSpPr>
            <a:cxnSpLocks/>
            <a:stCxn id="20" idx="0"/>
            <a:endCxn id="22" idx="2"/>
          </p:cNvCxnSpPr>
          <p:nvPr/>
        </p:nvCxnSpPr>
        <p:spPr>
          <a:xfrm flipV="1">
            <a:off x="2580612" y="1934413"/>
            <a:ext cx="0" cy="689993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QuadreDeText 110">
            <a:extLst>
              <a:ext uri="{FF2B5EF4-FFF2-40B4-BE49-F238E27FC236}">
                <a16:creationId xmlns:a16="http://schemas.microsoft.com/office/drawing/2014/main" id="{0F8A1CE7-FA96-4E4B-A9FC-0BAFA2B13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9804" y="2078100"/>
            <a:ext cx="1440148" cy="39737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en-GB" altLang="ca-ES" sz="900" b="0" dirty="0" err="1"/>
              <a:t>Diagnóstico</a:t>
            </a:r>
            <a:r>
              <a:rPr lang="en-GB" altLang="ca-ES" sz="900" b="0" dirty="0"/>
              <a:t> de </a:t>
            </a:r>
            <a:r>
              <a:rPr lang="en-GB" altLang="ca-ES" sz="900" b="0" dirty="0" err="1"/>
              <a:t>necesidades</a:t>
            </a:r>
            <a:endParaRPr lang="en-GB" altLang="ca-ES" sz="900" b="0" dirty="0"/>
          </a:p>
          <a:p>
            <a:r>
              <a:rPr lang="en-GB" altLang="ca-ES" sz="900" b="0" dirty="0" err="1"/>
              <a:t>Itinerarios</a:t>
            </a:r>
            <a:r>
              <a:rPr lang="en-GB" altLang="ca-ES" sz="900" b="0" dirty="0"/>
              <a:t> de </a:t>
            </a:r>
            <a:r>
              <a:rPr lang="en-GB" altLang="ca-ES" sz="900" b="0" dirty="0" err="1"/>
              <a:t>aprendizaje</a:t>
            </a:r>
            <a:endParaRPr lang="en-GB" altLang="ca-ES" sz="900" b="0" dirty="0"/>
          </a:p>
          <a:p>
            <a:r>
              <a:rPr lang="en-GB" altLang="ca-ES" sz="900" b="0" dirty="0" err="1"/>
              <a:t>Objetivos</a:t>
            </a:r>
            <a:r>
              <a:rPr lang="en-GB" altLang="ca-ES" sz="900" b="0" dirty="0"/>
              <a:t> de </a:t>
            </a:r>
            <a:r>
              <a:rPr lang="en-GB" altLang="ca-ES" sz="900" b="0" dirty="0" err="1"/>
              <a:t>aprendizaje</a:t>
            </a:r>
            <a:endParaRPr lang="en-GB" altLang="ca-ES" sz="900" b="0" dirty="0"/>
          </a:p>
        </p:txBody>
      </p: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4E760705-A76E-4F67-B68C-0D33F52629BB}"/>
              </a:ext>
            </a:extLst>
          </p:cNvPr>
          <p:cNvCxnSpPr>
            <a:cxnSpLocks/>
            <a:stCxn id="26" idx="0"/>
            <a:endCxn id="20" idx="2"/>
          </p:cNvCxnSpPr>
          <p:nvPr/>
        </p:nvCxnSpPr>
        <p:spPr>
          <a:xfrm flipV="1">
            <a:off x="2580612" y="3290406"/>
            <a:ext cx="0" cy="598893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2A98D59F-2EAF-43E8-A57B-7B22504543BB}"/>
              </a:ext>
            </a:extLst>
          </p:cNvPr>
          <p:cNvCxnSpPr>
            <a:cxnSpLocks/>
            <a:stCxn id="27" idx="0"/>
            <a:endCxn id="26" idx="2"/>
          </p:cNvCxnSpPr>
          <p:nvPr/>
        </p:nvCxnSpPr>
        <p:spPr>
          <a:xfrm flipV="1">
            <a:off x="2580612" y="4760092"/>
            <a:ext cx="0" cy="599992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de flecha 45">
            <a:extLst>
              <a:ext uri="{FF2B5EF4-FFF2-40B4-BE49-F238E27FC236}">
                <a16:creationId xmlns:a16="http://schemas.microsoft.com/office/drawing/2014/main" id="{498FE317-CFE4-4960-AD6D-5E36ED4041D3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2940553" y="3290406"/>
            <a:ext cx="1" cy="394628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: angular 77">
            <a:extLst>
              <a:ext uri="{FF2B5EF4-FFF2-40B4-BE49-F238E27FC236}">
                <a16:creationId xmlns:a16="http://schemas.microsoft.com/office/drawing/2014/main" id="{BBD24CF3-2994-4F1D-8030-30FBB4BD09B1}"/>
              </a:ext>
            </a:extLst>
          </p:cNvPr>
          <p:cNvCxnSpPr>
            <a:cxnSpLocks/>
            <a:endCxn id="27" idx="3"/>
          </p:cNvCxnSpPr>
          <p:nvPr/>
        </p:nvCxnSpPr>
        <p:spPr>
          <a:xfrm rot="10800000" flipV="1">
            <a:off x="3225295" y="5103850"/>
            <a:ext cx="886560" cy="588683"/>
          </a:xfrm>
          <a:prstGeom prst="bentConnector3">
            <a:avLst>
              <a:gd name="adj1" fmla="val -597"/>
            </a:avLst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cto de flecha 81">
            <a:extLst>
              <a:ext uri="{FF2B5EF4-FFF2-40B4-BE49-F238E27FC236}">
                <a16:creationId xmlns:a16="http://schemas.microsoft.com/office/drawing/2014/main" id="{B2B4B5BF-59B8-4EFE-AA4C-C51A527B9650}"/>
              </a:ext>
            </a:extLst>
          </p:cNvPr>
          <p:cNvCxnSpPr>
            <a:cxnSpLocks/>
            <a:stCxn id="42" idx="2"/>
          </p:cNvCxnSpPr>
          <p:nvPr/>
        </p:nvCxnSpPr>
        <p:spPr>
          <a:xfrm flipH="1">
            <a:off x="2940553" y="4975092"/>
            <a:ext cx="1" cy="383891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QuadreDeText 110">
            <a:extLst>
              <a:ext uri="{FF2B5EF4-FFF2-40B4-BE49-F238E27FC236}">
                <a16:creationId xmlns:a16="http://schemas.microsoft.com/office/drawing/2014/main" id="{312824FA-4F35-49C1-88CB-A1E13DD88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2898" y="5358983"/>
            <a:ext cx="1289367" cy="666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solidFill>
                  <a:srgbClr val="C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en-GB" altLang="ca-ES" sz="1100" dirty="0" err="1">
                <a:solidFill>
                  <a:schemeClr val="tx1"/>
                </a:solidFill>
              </a:rPr>
              <a:t>Gestión</a:t>
            </a:r>
            <a:endParaRPr lang="en-GB" altLang="ca-ES" sz="1100" dirty="0">
              <a:solidFill>
                <a:schemeClr val="tx1"/>
              </a:solidFill>
            </a:endParaRPr>
          </a:p>
          <a:p>
            <a:r>
              <a:rPr lang="en-GB" altLang="ca-ES" sz="1100" dirty="0" err="1">
                <a:solidFill>
                  <a:schemeClr val="tx1"/>
                </a:solidFill>
              </a:rPr>
              <a:t>académica</a:t>
            </a:r>
            <a:endParaRPr lang="en-GB" altLang="ca-ES" sz="1100" dirty="0">
              <a:solidFill>
                <a:schemeClr val="tx1"/>
              </a:solidFill>
            </a:endParaRPr>
          </a:p>
        </p:txBody>
      </p:sp>
      <p:sp>
        <p:nvSpPr>
          <p:cNvPr id="170" name="Rectángulo 63">
            <a:extLst>
              <a:ext uri="{FF2B5EF4-FFF2-40B4-BE49-F238E27FC236}">
                <a16:creationId xmlns:a16="http://schemas.microsoft.com/office/drawing/2014/main" id="{475012B6-8E7A-425B-9EDF-043F7ADB6DC0}"/>
              </a:ext>
            </a:extLst>
          </p:cNvPr>
          <p:cNvSpPr/>
          <p:nvPr/>
        </p:nvSpPr>
        <p:spPr>
          <a:xfrm>
            <a:off x="7775147" y="435978"/>
            <a:ext cx="1011665" cy="4439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800" dirty="0">
                <a:solidFill>
                  <a:srgbClr val="873AC0"/>
                </a:solidFill>
                <a:latin typeface="Arial" panose="020B0604020202020204" pitchFamily="34" charset="0"/>
              </a:rPr>
              <a:t>Ámbito de la articulación del ecosistema</a:t>
            </a:r>
            <a:endParaRPr lang="en-GB" sz="800" dirty="0">
              <a:solidFill>
                <a:srgbClr val="873AC0"/>
              </a:solidFill>
              <a:latin typeface="Arial" panose="020B0604020202020204" pitchFamily="34" charset="0"/>
            </a:endParaRPr>
          </a:p>
        </p:txBody>
      </p:sp>
      <p:sp>
        <p:nvSpPr>
          <p:cNvPr id="112" name="Rectángulo 111">
            <a:extLst>
              <a:ext uri="{FF2B5EF4-FFF2-40B4-BE49-F238E27FC236}">
                <a16:creationId xmlns:a16="http://schemas.microsoft.com/office/drawing/2014/main" id="{165F955D-3AED-428B-9C98-204CD0A22B59}"/>
              </a:ext>
            </a:extLst>
          </p:cNvPr>
          <p:cNvSpPr/>
          <p:nvPr/>
        </p:nvSpPr>
        <p:spPr>
          <a:xfrm>
            <a:off x="4572000" y="435978"/>
            <a:ext cx="1011665" cy="443927"/>
          </a:xfrm>
          <a:prstGeom prst="rect">
            <a:avLst/>
          </a:prstGeom>
          <a:solidFill>
            <a:srgbClr val="0070C0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Ámbito</a:t>
            </a:r>
            <a:r>
              <a:rPr lang="en-GB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GB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selección</a:t>
            </a:r>
            <a:endParaRPr lang="en-GB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QuadreDeText 110">
            <a:extLst>
              <a:ext uri="{FF2B5EF4-FFF2-40B4-BE49-F238E27FC236}">
                <a16:creationId xmlns:a16="http://schemas.microsoft.com/office/drawing/2014/main" id="{AD047C1E-014A-4A0D-839F-188332CD7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731" y="1268413"/>
            <a:ext cx="1289366" cy="66600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en-GB" altLang="ca-ES" sz="1100" dirty="0">
                <a:solidFill>
                  <a:srgbClr val="0070C0"/>
                </a:solidFill>
              </a:rPr>
              <a:t>Marcos de </a:t>
            </a:r>
            <a:r>
              <a:rPr lang="en-GB" altLang="ca-ES" sz="1100" dirty="0" err="1">
                <a:solidFill>
                  <a:srgbClr val="0070C0"/>
                </a:solidFill>
              </a:rPr>
              <a:t>funciones</a:t>
            </a:r>
            <a:r>
              <a:rPr lang="en-GB" altLang="ca-ES" sz="1100" dirty="0">
                <a:solidFill>
                  <a:srgbClr val="0070C0"/>
                </a:solidFill>
              </a:rPr>
              <a:t>, </a:t>
            </a:r>
            <a:r>
              <a:rPr lang="en-GB" altLang="ca-ES" sz="1100" dirty="0" err="1">
                <a:solidFill>
                  <a:srgbClr val="0070C0"/>
                </a:solidFill>
              </a:rPr>
              <a:t>competencias</a:t>
            </a:r>
            <a:r>
              <a:rPr lang="en-GB" altLang="ca-ES" sz="1100" dirty="0">
                <a:solidFill>
                  <a:srgbClr val="0070C0"/>
                </a:solidFill>
              </a:rPr>
              <a:t>, </a:t>
            </a:r>
            <a:r>
              <a:rPr lang="en-GB" altLang="ca-ES" sz="1100" dirty="0" err="1">
                <a:solidFill>
                  <a:srgbClr val="0070C0"/>
                </a:solidFill>
              </a:rPr>
              <a:t>currículum</a:t>
            </a:r>
            <a:endParaRPr lang="en-GB" altLang="ca-ES" sz="1100" dirty="0">
              <a:solidFill>
                <a:srgbClr val="0070C0"/>
              </a:solidFill>
            </a:endParaRPr>
          </a:p>
        </p:txBody>
      </p:sp>
      <p:cxnSp>
        <p:nvCxnSpPr>
          <p:cNvPr id="126" name="Conector recto de flecha 125">
            <a:extLst>
              <a:ext uri="{FF2B5EF4-FFF2-40B4-BE49-F238E27FC236}">
                <a16:creationId xmlns:a16="http://schemas.microsoft.com/office/drawing/2014/main" id="{437D26A4-C629-4B59-B78C-79C6ED4B9027}"/>
              </a:ext>
            </a:extLst>
          </p:cNvPr>
          <p:cNvCxnSpPr>
            <a:cxnSpLocks/>
            <a:stCxn id="22" idx="1"/>
            <a:endCxn id="114" idx="3"/>
          </p:cNvCxnSpPr>
          <p:nvPr/>
        </p:nvCxnSpPr>
        <p:spPr>
          <a:xfrm flipH="1">
            <a:off x="1605097" y="1601413"/>
            <a:ext cx="330832" cy="0"/>
          </a:xfrm>
          <a:prstGeom prst="straightConnector1">
            <a:avLst/>
          </a:prstGeom>
          <a:ln w="25400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QuadreDeText 110">
            <a:extLst>
              <a:ext uri="{FF2B5EF4-FFF2-40B4-BE49-F238E27FC236}">
                <a16:creationId xmlns:a16="http://schemas.microsoft.com/office/drawing/2014/main" id="{41BA29D0-C8ED-222A-F13F-AFABE32C5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2898" y="1268413"/>
            <a:ext cx="1289367" cy="666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solidFill>
                  <a:srgbClr val="C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es-ES" altLang="ca-ES" sz="1100" dirty="0">
                <a:solidFill>
                  <a:schemeClr val="tx1"/>
                </a:solidFill>
              </a:rPr>
              <a:t>Modelo de aprendizaje y desarrollo</a:t>
            </a:r>
            <a:endParaRPr lang="en-GB" altLang="ca-ES" sz="1100" dirty="0">
              <a:solidFill>
                <a:schemeClr val="tx1"/>
              </a:solidFill>
            </a:endParaRPr>
          </a:p>
        </p:txBody>
      </p:sp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C473F57C-5D87-AB30-45CA-44E93F164080}"/>
              </a:ext>
            </a:extLst>
          </p:cNvPr>
          <p:cNvCxnSpPr>
            <a:cxnSpLocks/>
            <a:stCxn id="2" idx="1"/>
            <a:endCxn id="22" idx="3"/>
          </p:cNvCxnSpPr>
          <p:nvPr/>
        </p:nvCxnSpPr>
        <p:spPr>
          <a:xfrm flipH="1">
            <a:off x="3225295" y="1601413"/>
            <a:ext cx="1327603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784870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ol 11">
            <a:extLst>
              <a:ext uri="{FF2B5EF4-FFF2-40B4-BE49-F238E27FC236}">
                <a16:creationId xmlns:a16="http://schemas.microsoft.com/office/drawing/2014/main" id="{7DB95E43-95AD-457F-AE17-170035F3C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573088"/>
            <a:ext cx="4862763" cy="506412"/>
          </a:xfrm>
        </p:spPr>
        <p:txBody>
          <a:bodyPr/>
          <a:lstStyle/>
          <a:p>
            <a:r>
              <a:rPr lang="es-ES" altLang="es-ES" noProof="0" dirty="0"/>
              <a:t>Dispositivos clave</a:t>
            </a:r>
            <a:endParaRPr lang="es-ES" altLang="ca-ES" noProof="0" dirty="0"/>
          </a:p>
        </p:txBody>
      </p:sp>
      <p:sp>
        <p:nvSpPr>
          <p:cNvPr id="12291" name="Contenidor de número de diapositiva 4">
            <a:extLst>
              <a:ext uri="{FF2B5EF4-FFF2-40B4-BE49-F238E27FC236}">
                <a16:creationId xmlns:a16="http://schemas.microsoft.com/office/drawing/2014/main" id="{9806CA15-7723-4C3D-9461-D8763A679EE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292EA3C-36F7-4ADD-B9F3-7B0A55119760}" type="slidenum">
              <a:rPr lang="en-GB" altLang="ca-ES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GB" altLang="ca-ES" dirty="0">
              <a:solidFill>
                <a:srgbClr val="898989"/>
              </a:solidFill>
            </a:endParaRPr>
          </a:p>
        </p:txBody>
      </p:sp>
      <p:pic>
        <p:nvPicPr>
          <p:cNvPr id="12292" name="Imagen 10" descr="Texto&#10;&#10;Descripción generada automáticamente">
            <a:extLst>
              <a:ext uri="{FF2B5EF4-FFF2-40B4-BE49-F238E27FC236}">
                <a16:creationId xmlns:a16="http://schemas.microsoft.com/office/drawing/2014/main" id="{0BA558F7-CC56-4EBC-B994-0E63AAACD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29350"/>
            <a:ext cx="1735138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CC9115B5-8AEB-4ACF-A07D-7BE548F4ED55}"/>
              </a:ext>
            </a:extLst>
          </p:cNvPr>
          <p:cNvSpPr/>
          <p:nvPr/>
        </p:nvSpPr>
        <p:spPr>
          <a:xfrm>
            <a:off x="1935929" y="1268413"/>
            <a:ext cx="1289366" cy="666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Aprendizaje</a:t>
            </a:r>
            <a:endParaRPr lang="en-GB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C068B52E-4F02-4F60-A6FF-708E8FEE08F4}"/>
              </a:ext>
            </a:extLst>
          </p:cNvPr>
          <p:cNvSpPr/>
          <p:nvPr/>
        </p:nvSpPr>
        <p:spPr>
          <a:xfrm>
            <a:off x="5639941" y="435978"/>
            <a:ext cx="1011665" cy="443927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Ámbito</a:t>
            </a:r>
            <a:r>
              <a:rPr lang="en-GB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GB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aprendizaje</a:t>
            </a:r>
            <a:endParaRPr lang="en-GB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ángulo 63">
            <a:extLst>
              <a:ext uri="{FF2B5EF4-FFF2-40B4-BE49-F238E27FC236}">
                <a16:creationId xmlns:a16="http://schemas.microsoft.com/office/drawing/2014/main" id="{EE631116-A453-47D5-9681-769B9579AB23}"/>
              </a:ext>
            </a:extLst>
          </p:cNvPr>
          <p:cNvSpPr/>
          <p:nvPr/>
        </p:nvSpPr>
        <p:spPr>
          <a:xfrm>
            <a:off x="6707544" y="435978"/>
            <a:ext cx="1011665" cy="443926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800" dirty="0">
                <a:solidFill>
                  <a:schemeClr val="bg1"/>
                </a:solidFill>
                <a:latin typeface="Arial" panose="020B0604020202020204" pitchFamily="34" charset="0"/>
              </a:rPr>
              <a:t>Ámbito de la gestión del conocimiento</a:t>
            </a:r>
            <a:endParaRPr lang="en-GB" sz="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0" name="QuadreDeText 110">
            <a:extLst>
              <a:ext uri="{FF2B5EF4-FFF2-40B4-BE49-F238E27FC236}">
                <a16:creationId xmlns:a16="http://schemas.microsoft.com/office/drawing/2014/main" id="{CA047AE0-6941-4F81-BEB3-D5EFD06A2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2898" y="1268413"/>
            <a:ext cx="1289367" cy="666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solidFill>
                  <a:srgbClr val="C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es-ES" altLang="ca-ES" sz="1100" dirty="0">
                <a:solidFill>
                  <a:schemeClr val="tx1"/>
                </a:solidFill>
              </a:rPr>
              <a:t>Modelo de aprendizaje y desarrollo</a:t>
            </a:r>
            <a:endParaRPr lang="en-GB" altLang="ca-ES" sz="1100" dirty="0">
              <a:solidFill>
                <a:schemeClr val="tx1"/>
              </a:solidFill>
            </a:endParaRPr>
          </a:p>
        </p:txBody>
      </p:sp>
      <p:cxnSp>
        <p:nvCxnSpPr>
          <p:cNvPr id="139" name="Conector recto de flecha 138">
            <a:extLst>
              <a:ext uri="{FF2B5EF4-FFF2-40B4-BE49-F238E27FC236}">
                <a16:creationId xmlns:a16="http://schemas.microsoft.com/office/drawing/2014/main" id="{46C13C4D-F010-4636-B2C3-824952873BD6}"/>
              </a:ext>
            </a:extLst>
          </p:cNvPr>
          <p:cNvCxnSpPr>
            <a:cxnSpLocks/>
            <a:stCxn id="100" idx="1"/>
            <a:endCxn id="22" idx="3"/>
          </p:cNvCxnSpPr>
          <p:nvPr/>
        </p:nvCxnSpPr>
        <p:spPr>
          <a:xfrm flipH="1">
            <a:off x="3225295" y="1601413"/>
            <a:ext cx="1327603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Rectángulo 63">
            <a:extLst>
              <a:ext uri="{FF2B5EF4-FFF2-40B4-BE49-F238E27FC236}">
                <a16:creationId xmlns:a16="http://schemas.microsoft.com/office/drawing/2014/main" id="{475012B6-8E7A-425B-9EDF-043F7ADB6DC0}"/>
              </a:ext>
            </a:extLst>
          </p:cNvPr>
          <p:cNvSpPr/>
          <p:nvPr/>
        </p:nvSpPr>
        <p:spPr>
          <a:xfrm>
            <a:off x="7775147" y="435978"/>
            <a:ext cx="1011665" cy="4439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800" dirty="0">
                <a:solidFill>
                  <a:srgbClr val="873AC0"/>
                </a:solidFill>
                <a:latin typeface="Arial" panose="020B0604020202020204" pitchFamily="34" charset="0"/>
              </a:rPr>
              <a:t>Ámbito de la articulación del ecosistema</a:t>
            </a:r>
            <a:endParaRPr lang="en-GB" sz="800" dirty="0">
              <a:solidFill>
                <a:srgbClr val="873AC0"/>
              </a:solidFill>
              <a:latin typeface="Arial" panose="020B0604020202020204" pitchFamily="34" charset="0"/>
            </a:endParaRPr>
          </a:p>
        </p:txBody>
      </p:sp>
      <p:sp>
        <p:nvSpPr>
          <p:cNvPr id="112" name="Rectángulo 111">
            <a:extLst>
              <a:ext uri="{FF2B5EF4-FFF2-40B4-BE49-F238E27FC236}">
                <a16:creationId xmlns:a16="http://schemas.microsoft.com/office/drawing/2014/main" id="{165F955D-3AED-428B-9C98-204CD0A22B59}"/>
              </a:ext>
            </a:extLst>
          </p:cNvPr>
          <p:cNvSpPr/>
          <p:nvPr/>
        </p:nvSpPr>
        <p:spPr>
          <a:xfrm>
            <a:off x="4572000" y="435978"/>
            <a:ext cx="1011665" cy="443927"/>
          </a:xfrm>
          <a:prstGeom prst="rect">
            <a:avLst/>
          </a:prstGeom>
          <a:solidFill>
            <a:srgbClr val="0070C0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Ámbito</a:t>
            </a:r>
            <a:r>
              <a:rPr lang="en-GB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GB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selección</a:t>
            </a:r>
            <a:endParaRPr lang="en-GB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QuadreDeText 110">
            <a:extLst>
              <a:ext uri="{FF2B5EF4-FFF2-40B4-BE49-F238E27FC236}">
                <a16:creationId xmlns:a16="http://schemas.microsoft.com/office/drawing/2014/main" id="{AD047C1E-014A-4A0D-839F-188332CD7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731" y="1268413"/>
            <a:ext cx="1289366" cy="66600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en-GB" altLang="ca-ES" sz="1100" dirty="0">
                <a:solidFill>
                  <a:srgbClr val="0070C0"/>
                </a:solidFill>
              </a:rPr>
              <a:t>Marcos de </a:t>
            </a:r>
            <a:r>
              <a:rPr lang="en-GB" altLang="ca-ES" sz="1100" dirty="0" err="1">
                <a:solidFill>
                  <a:srgbClr val="0070C0"/>
                </a:solidFill>
              </a:rPr>
              <a:t>funciones</a:t>
            </a:r>
            <a:r>
              <a:rPr lang="en-GB" altLang="ca-ES" sz="1100" dirty="0">
                <a:solidFill>
                  <a:srgbClr val="0070C0"/>
                </a:solidFill>
              </a:rPr>
              <a:t>, </a:t>
            </a:r>
            <a:r>
              <a:rPr lang="en-GB" altLang="ca-ES" sz="1100" dirty="0" err="1">
                <a:solidFill>
                  <a:srgbClr val="0070C0"/>
                </a:solidFill>
              </a:rPr>
              <a:t>competencias</a:t>
            </a:r>
            <a:r>
              <a:rPr lang="en-GB" altLang="ca-ES" sz="1100" dirty="0">
                <a:solidFill>
                  <a:srgbClr val="0070C0"/>
                </a:solidFill>
              </a:rPr>
              <a:t>, </a:t>
            </a:r>
            <a:r>
              <a:rPr lang="en-GB" altLang="ca-ES" sz="1100" dirty="0" err="1">
                <a:solidFill>
                  <a:srgbClr val="0070C0"/>
                </a:solidFill>
              </a:rPr>
              <a:t>currículum</a:t>
            </a:r>
            <a:endParaRPr lang="en-GB" altLang="ca-ES" sz="1100" dirty="0">
              <a:solidFill>
                <a:srgbClr val="0070C0"/>
              </a:solidFill>
            </a:endParaRPr>
          </a:p>
        </p:txBody>
      </p:sp>
      <p:cxnSp>
        <p:nvCxnSpPr>
          <p:cNvPr id="126" name="Conector recto de flecha 125">
            <a:extLst>
              <a:ext uri="{FF2B5EF4-FFF2-40B4-BE49-F238E27FC236}">
                <a16:creationId xmlns:a16="http://schemas.microsoft.com/office/drawing/2014/main" id="{437D26A4-C629-4B59-B78C-79C6ED4B9027}"/>
              </a:ext>
            </a:extLst>
          </p:cNvPr>
          <p:cNvCxnSpPr>
            <a:cxnSpLocks/>
            <a:stCxn id="22" idx="1"/>
            <a:endCxn id="114" idx="3"/>
          </p:cNvCxnSpPr>
          <p:nvPr/>
        </p:nvCxnSpPr>
        <p:spPr>
          <a:xfrm flipH="1">
            <a:off x="1605097" y="1601413"/>
            <a:ext cx="330832" cy="0"/>
          </a:xfrm>
          <a:prstGeom prst="straightConnector1">
            <a:avLst/>
          </a:prstGeom>
          <a:ln w="25400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3844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ol 11">
            <a:extLst>
              <a:ext uri="{FF2B5EF4-FFF2-40B4-BE49-F238E27FC236}">
                <a16:creationId xmlns:a16="http://schemas.microsoft.com/office/drawing/2014/main" id="{7DB95E43-95AD-457F-AE17-170035F3C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573088"/>
            <a:ext cx="4862763" cy="506412"/>
          </a:xfrm>
        </p:spPr>
        <p:txBody>
          <a:bodyPr/>
          <a:lstStyle/>
          <a:p>
            <a:r>
              <a:rPr lang="es-ES" altLang="es-ES" noProof="0" dirty="0"/>
              <a:t>Dispositivos clave</a:t>
            </a:r>
            <a:endParaRPr lang="es-ES" altLang="ca-ES" noProof="0" dirty="0"/>
          </a:p>
        </p:txBody>
      </p:sp>
      <p:sp>
        <p:nvSpPr>
          <p:cNvPr id="12291" name="Contenidor de número de diapositiva 4">
            <a:extLst>
              <a:ext uri="{FF2B5EF4-FFF2-40B4-BE49-F238E27FC236}">
                <a16:creationId xmlns:a16="http://schemas.microsoft.com/office/drawing/2014/main" id="{9806CA15-7723-4C3D-9461-D8763A679EE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292EA3C-36F7-4ADD-B9F3-7B0A55119760}" type="slidenum">
              <a:rPr lang="en-GB" altLang="ca-ES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GB" altLang="ca-ES" dirty="0">
              <a:solidFill>
                <a:srgbClr val="898989"/>
              </a:solidFill>
            </a:endParaRPr>
          </a:p>
        </p:txBody>
      </p:sp>
      <p:pic>
        <p:nvPicPr>
          <p:cNvPr id="12292" name="Imagen 10" descr="Texto&#10;&#10;Descripción generada automáticamente">
            <a:extLst>
              <a:ext uri="{FF2B5EF4-FFF2-40B4-BE49-F238E27FC236}">
                <a16:creationId xmlns:a16="http://schemas.microsoft.com/office/drawing/2014/main" id="{0BA558F7-CC56-4EBC-B994-0E63AAACD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29350"/>
            <a:ext cx="1735138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CC9115B5-8AEB-4ACF-A07D-7BE548F4ED55}"/>
              </a:ext>
            </a:extLst>
          </p:cNvPr>
          <p:cNvSpPr/>
          <p:nvPr/>
        </p:nvSpPr>
        <p:spPr>
          <a:xfrm>
            <a:off x="1935929" y="1268413"/>
            <a:ext cx="1289366" cy="666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Aprendizaje</a:t>
            </a:r>
            <a:endParaRPr lang="en-GB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C068B52E-4F02-4F60-A6FF-708E8FEE08F4}"/>
              </a:ext>
            </a:extLst>
          </p:cNvPr>
          <p:cNvSpPr/>
          <p:nvPr/>
        </p:nvSpPr>
        <p:spPr>
          <a:xfrm>
            <a:off x="5639941" y="435978"/>
            <a:ext cx="1011665" cy="443927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Ámbito</a:t>
            </a:r>
            <a:r>
              <a:rPr lang="en-GB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GB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aprendizaje</a:t>
            </a:r>
            <a:endParaRPr lang="en-GB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ángulo 63">
            <a:extLst>
              <a:ext uri="{FF2B5EF4-FFF2-40B4-BE49-F238E27FC236}">
                <a16:creationId xmlns:a16="http://schemas.microsoft.com/office/drawing/2014/main" id="{EE631116-A453-47D5-9681-769B9579AB23}"/>
              </a:ext>
            </a:extLst>
          </p:cNvPr>
          <p:cNvSpPr/>
          <p:nvPr/>
        </p:nvSpPr>
        <p:spPr>
          <a:xfrm>
            <a:off x="6707544" y="435978"/>
            <a:ext cx="1011665" cy="443926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800" dirty="0">
                <a:solidFill>
                  <a:schemeClr val="bg1"/>
                </a:solidFill>
                <a:latin typeface="Arial" panose="020B0604020202020204" pitchFamily="34" charset="0"/>
              </a:rPr>
              <a:t>Ámbito de la gestión del conocimiento</a:t>
            </a:r>
            <a:endParaRPr lang="en-GB" sz="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0" name="QuadreDeText 110">
            <a:extLst>
              <a:ext uri="{FF2B5EF4-FFF2-40B4-BE49-F238E27FC236}">
                <a16:creationId xmlns:a16="http://schemas.microsoft.com/office/drawing/2014/main" id="{CA047AE0-6941-4F81-BEB3-D5EFD06A2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2898" y="1268413"/>
            <a:ext cx="1289367" cy="666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solidFill>
                  <a:srgbClr val="C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es-ES" altLang="ca-ES" sz="1100" dirty="0">
                <a:solidFill>
                  <a:schemeClr val="tx1"/>
                </a:solidFill>
              </a:rPr>
              <a:t>Modelo de aprendizaje y desarrollo</a:t>
            </a:r>
            <a:endParaRPr lang="en-GB" altLang="ca-ES" sz="1100" dirty="0">
              <a:solidFill>
                <a:schemeClr val="tx1"/>
              </a:solidFill>
            </a:endParaRPr>
          </a:p>
        </p:txBody>
      </p:sp>
      <p:cxnSp>
        <p:nvCxnSpPr>
          <p:cNvPr id="139" name="Conector recto de flecha 138">
            <a:extLst>
              <a:ext uri="{FF2B5EF4-FFF2-40B4-BE49-F238E27FC236}">
                <a16:creationId xmlns:a16="http://schemas.microsoft.com/office/drawing/2014/main" id="{46C13C4D-F010-4636-B2C3-824952873BD6}"/>
              </a:ext>
            </a:extLst>
          </p:cNvPr>
          <p:cNvCxnSpPr>
            <a:cxnSpLocks/>
            <a:stCxn id="100" idx="1"/>
            <a:endCxn id="22" idx="3"/>
          </p:cNvCxnSpPr>
          <p:nvPr/>
        </p:nvCxnSpPr>
        <p:spPr>
          <a:xfrm flipH="1">
            <a:off x="3225295" y="1601413"/>
            <a:ext cx="1327603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Rectángulo 63">
            <a:extLst>
              <a:ext uri="{FF2B5EF4-FFF2-40B4-BE49-F238E27FC236}">
                <a16:creationId xmlns:a16="http://schemas.microsoft.com/office/drawing/2014/main" id="{475012B6-8E7A-425B-9EDF-043F7ADB6DC0}"/>
              </a:ext>
            </a:extLst>
          </p:cNvPr>
          <p:cNvSpPr/>
          <p:nvPr/>
        </p:nvSpPr>
        <p:spPr>
          <a:xfrm>
            <a:off x="7775147" y="435978"/>
            <a:ext cx="1011665" cy="4439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800" dirty="0">
                <a:solidFill>
                  <a:srgbClr val="873AC0"/>
                </a:solidFill>
                <a:latin typeface="Arial" panose="020B0604020202020204" pitchFamily="34" charset="0"/>
              </a:rPr>
              <a:t>Ámbito de la articulación del ecosistema</a:t>
            </a:r>
            <a:endParaRPr lang="en-GB" sz="800" dirty="0">
              <a:solidFill>
                <a:srgbClr val="873AC0"/>
              </a:solidFill>
              <a:latin typeface="Arial" panose="020B0604020202020204" pitchFamily="34" charset="0"/>
            </a:endParaRPr>
          </a:p>
        </p:txBody>
      </p:sp>
      <p:sp>
        <p:nvSpPr>
          <p:cNvPr id="112" name="Rectángulo 111">
            <a:extLst>
              <a:ext uri="{FF2B5EF4-FFF2-40B4-BE49-F238E27FC236}">
                <a16:creationId xmlns:a16="http://schemas.microsoft.com/office/drawing/2014/main" id="{165F955D-3AED-428B-9C98-204CD0A22B59}"/>
              </a:ext>
            </a:extLst>
          </p:cNvPr>
          <p:cNvSpPr/>
          <p:nvPr/>
        </p:nvSpPr>
        <p:spPr>
          <a:xfrm>
            <a:off x="4572000" y="435978"/>
            <a:ext cx="1011665" cy="443927"/>
          </a:xfrm>
          <a:prstGeom prst="rect">
            <a:avLst/>
          </a:prstGeom>
          <a:solidFill>
            <a:srgbClr val="0070C0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Ámbito</a:t>
            </a:r>
            <a:r>
              <a:rPr lang="en-GB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GB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selección</a:t>
            </a:r>
            <a:endParaRPr lang="en-GB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QuadreDeText 110">
            <a:extLst>
              <a:ext uri="{FF2B5EF4-FFF2-40B4-BE49-F238E27FC236}">
                <a16:creationId xmlns:a16="http://schemas.microsoft.com/office/drawing/2014/main" id="{AD047C1E-014A-4A0D-839F-188332CD7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731" y="1268413"/>
            <a:ext cx="1289366" cy="66600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en-GB" altLang="ca-ES" sz="1100" dirty="0">
                <a:solidFill>
                  <a:srgbClr val="0070C0"/>
                </a:solidFill>
              </a:rPr>
              <a:t>Marcos de </a:t>
            </a:r>
            <a:r>
              <a:rPr lang="en-GB" altLang="ca-ES" sz="1100" dirty="0" err="1">
                <a:solidFill>
                  <a:srgbClr val="0070C0"/>
                </a:solidFill>
              </a:rPr>
              <a:t>funciones</a:t>
            </a:r>
            <a:r>
              <a:rPr lang="en-GB" altLang="ca-ES" sz="1100" dirty="0">
                <a:solidFill>
                  <a:srgbClr val="0070C0"/>
                </a:solidFill>
              </a:rPr>
              <a:t>, </a:t>
            </a:r>
            <a:r>
              <a:rPr lang="en-GB" altLang="ca-ES" sz="1100" dirty="0" err="1">
                <a:solidFill>
                  <a:srgbClr val="0070C0"/>
                </a:solidFill>
              </a:rPr>
              <a:t>competencias</a:t>
            </a:r>
            <a:r>
              <a:rPr lang="en-GB" altLang="ca-ES" sz="1100" dirty="0">
                <a:solidFill>
                  <a:srgbClr val="0070C0"/>
                </a:solidFill>
              </a:rPr>
              <a:t>, </a:t>
            </a:r>
            <a:r>
              <a:rPr lang="en-GB" altLang="ca-ES" sz="1100" dirty="0" err="1">
                <a:solidFill>
                  <a:srgbClr val="0070C0"/>
                </a:solidFill>
              </a:rPr>
              <a:t>currículum</a:t>
            </a:r>
            <a:endParaRPr lang="en-GB" altLang="ca-ES" sz="1100" dirty="0">
              <a:solidFill>
                <a:srgbClr val="0070C0"/>
              </a:solidFill>
            </a:endParaRPr>
          </a:p>
        </p:txBody>
      </p:sp>
      <p:sp>
        <p:nvSpPr>
          <p:cNvPr id="115" name="QuadreDeText 110">
            <a:extLst>
              <a:ext uri="{FF2B5EF4-FFF2-40B4-BE49-F238E27FC236}">
                <a16:creationId xmlns:a16="http://schemas.microsoft.com/office/drawing/2014/main" id="{3DA1E0DB-5001-46B1-8239-779C64F89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731" y="2624406"/>
            <a:ext cx="1289366" cy="66600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en-GB" altLang="ca-ES" sz="1100" dirty="0" err="1">
                <a:solidFill>
                  <a:srgbClr val="0070C0"/>
                </a:solidFill>
              </a:rPr>
              <a:t>Acreditación</a:t>
            </a:r>
            <a:r>
              <a:rPr lang="en-GB" altLang="ca-ES" sz="1100" dirty="0">
                <a:solidFill>
                  <a:srgbClr val="0070C0"/>
                </a:solidFill>
              </a:rPr>
              <a:t> y </a:t>
            </a:r>
            <a:r>
              <a:rPr lang="en-GB" altLang="ca-ES" sz="1100" dirty="0" err="1">
                <a:solidFill>
                  <a:srgbClr val="0070C0"/>
                </a:solidFill>
              </a:rPr>
              <a:t>reconocimiento</a:t>
            </a:r>
            <a:endParaRPr lang="en-GB" altLang="ca-ES" sz="1100" dirty="0">
              <a:solidFill>
                <a:srgbClr val="0070C0"/>
              </a:solidFill>
            </a:endParaRPr>
          </a:p>
        </p:txBody>
      </p:sp>
      <p:cxnSp>
        <p:nvCxnSpPr>
          <p:cNvPr id="117" name="Conector recto de flecha 116">
            <a:extLst>
              <a:ext uri="{FF2B5EF4-FFF2-40B4-BE49-F238E27FC236}">
                <a16:creationId xmlns:a16="http://schemas.microsoft.com/office/drawing/2014/main" id="{9FDB1F33-A084-4BB0-AD1C-EA6E9121A910}"/>
              </a:ext>
            </a:extLst>
          </p:cNvPr>
          <p:cNvCxnSpPr>
            <a:cxnSpLocks/>
            <a:stCxn id="71" idx="0"/>
            <a:endCxn id="115" idx="2"/>
          </p:cNvCxnSpPr>
          <p:nvPr/>
        </p:nvCxnSpPr>
        <p:spPr>
          <a:xfrm flipV="1">
            <a:off x="960414" y="3290406"/>
            <a:ext cx="0" cy="715028"/>
          </a:xfrm>
          <a:prstGeom prst="straightConnector1">
            <a:avLst/>
          </a:prstGeom>
          <a:ln w="254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ector recto de flecha 122">
            <a:extLst>
              <a:ext uri="{FF2B5EF4-FFF2-40B4-BE49-F238E27FC236}">
                <a16:creationId xmlns:a16="http://schemas.microsoft.com/office/drawing/2014/main" id="{1B6818D0-57D9-489F-A0B6-2A59AD161BBF}"/>
              </a:ext>
            </a:extLst>
          </p:cNvPr>
          <p:cNvCxnSpPr>
            <a:cxnSpLocks/>
            <a:stCxn id="115" idx="0"/>
            <a:endCxn id="114" idx="2"/>
          </p:cNvCxnSpPr>
          <p:nvPr/>
        </p:nvCxnSpPr>
        <p:spPr>
          <a:xfrm flipV="1">
            <a:off x="960414" y="1934413"/>
            <a:ext cx="0" cy="689993"/>
          </a:xfrm>
          <a:prstGeom prst="straightConnector1">
            <a:avLst/>
          </a:prstGeom>
          <a:ln w="25400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ector recto de flecha 125">
            <a:extLst>
              <a:ext uri="{FF2B5EF4-FFF2-40B4-BE49-F238E27FC236}">
                <a16:creationId xmlns:a16="http://schemas.microsoft.com/office/drawing/2014/main" id="{437D26A4-C629-4B59-B78C-79C6ED4B9027}"/>
              </a:ext>
            </a:extLst>
          </p:cNvPr>
          <p:cNvCxnSpPr>
            <a:cxnSpLocks/>
            <a:stCxn id="22" idx="1"/>
            <a:endCxn id="114" idx="3"/>
          </p:cNvCxnSpPr>
          <p:nvPr/>
        </p:nvCxnSpPr>
        <p:spPr>
          <a:xfrm flipH="1">
            <a:off x="1605097" y="1601413"/>
            <a:ext cx="330832" cy="0"/>
          </a:xfrm>
          <a:prstGeom prst="straightConnector1">
            <a:avLst/>
          </a:prstGeom>
          <a:ln w="25400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ángulo 69">
            <a:extLst>
              <a:ext uri="{FF2B5EF4-FFF2-40B4-BE49-F238E27FC236}">
                <a16:creationId xmlns:a16="http://schemas.microsoft.com/office/drawing/2014/main" id="{6D6731EA-4897-EBD3-800B-AFC461C245D3}"/>
              </a:ext>
            </a:extLst>
          </p:cNvPr>
          <p:cNvSpPr/>
          <p:nvPr/>
        </p:nvSpPr>
        <p:spPr>
          <a:xfrm>
            <a:off x="315731" y="5358983"/>
            <a:ext cx="1289366" cy="66600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en-GB" altLang="ca-ES" sz="1100" b="1" dirty="0">
                <a:solidFill>
                  <a:srgbClr val="0070C0"/>
                </a:solidFill>
                <a:latin typeface="Arial" panose="020B0604020202020204" pitchFamily="34" charset="0"/>
              </a:rPr>
              <a:t>Bolsa de </a:t>
            </a:r>
            <a:r>
              <a:rPr lang="en-GB" altLang="ca-ES" sz="1100" b="1" dirty="0" err="1">
                <a:solidFill>
                  <a:srgbClr val="0070C0"/>
                </a:solidFill>
                <a:latin typeface="Arial" panose="020B0604020202020204" pitchFamily="34" charset="0"/>
              </a:rPr>
              <a:t>trabajo</a:t>
            </a:r>
            <a:endParaRPr lang="en-GB" sz="11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71" name="QuadreDeText 110">
            <a:extLst>
              <a:ext uri="{FF2B5EF4-FFF2-40B4-BE49-F238E27FC236}">
                <a16:creationId xmlns:a16="http://schemas.microsoft.com/office/drawing/2014/main" id="{E9BB4536-7799-20DD-8D58-F31D82E4A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731" y="4005434"/>
            <a:ext cx="1289366" cy="666000"/>
          </a:xfrm>
          <a:prstGeom prst="rect">
            <a:avLst/>
          </a:prstGeom>
          <a:solidFill>
            <a:srgbClr val="0070C0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defRPr sz="1100">
                <a:solidFill>
                  <a:srgbClr val="0070C0"/>
                </a:solidFill>
              </a:defRPr>
            </a:lvl1pPr>
          </a:lstStyle>
          <a:p>
            <a:r>
              <a:rPr lang="en-GB" altLang="ca-ES" b="1" dirty="0" err="1">
                <a:solidFill>
                  <a:schemeClr val="bg1"/>
                </a:solidFill>
                <a:latin typeface="Arial" panose="020B0604020202020204" pitchFamily="34" charset="0"/>
              </a:rPr>
              <a:t>Selección</a:t>
            </a:r>
            <a:endParaRPr lang="en-GB" altLang="ca-E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72" name="Conector recto de flecha 71">
            <a:extLst>
              <a:ext uri="{FF2B5EF4-FFF2-40B4-BE49-F238E27FC236}">
                <a16:creationId xmlns:a16="http://schemas.microsoft.com/office/drawing/2014/main" id="{A3B7EB3E-123F-16B4-FB10-97F03A0198B4}"/>
              </a:ext>
            </a:extLst>
          </p:cNvPr>
          <p:cNvCxnSpPr>
            <a:cxnSpLocks/>
            <a:stCxn id="70" idx="0"/>
            <a:endCxn id="71" idx="2"/>
          </p:cNvCxnSpPr>
          <p:nvPr/>
        </p:nvCxnSpPr>
        <p:spPr>
          <a:xfrm flipV="1">
            <a:off x="960414" y="4671434"/>
            <a:ext cx="0" cy="687549"/>
          </a:xfrm>
          <a:prstGeom prst="straightConnector1">
            <a:avLst/>
          </a:prstGeom>
          <a:ln w="25400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7795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ol 11">
            <a:extLst>
              <a:ext uri="{FF2B5EF4-FFF2-40B4-BE49-F238E27FC236}">
                <a16:creationId xmlns:a16="http://schemas.microsoft.com/office/drawing/2014/main" id="{7DB95E43-95AD-457F-AE17-170035F3C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573088"/>
            <a:ext cx="4862763" cy="506412"/>
          </a:xfrm>
        </p:spPr>
        <p:txBody>
          <a:bodyPr/>
          <a:lstStyle/>
          <a:p>
            <a:r>
              <a:rPr lang="es-ES" altLang="es-ES" noProof="0" dirty="0"/>
              <a:t>Dispositivos clave</a:t>
            </a:r>
            <a:endParaRPr lang="es-ES" altLang="ca-ES" noProof="0" dirty="0"/>
          </a:p>
        </p:txBody>
      </p:sp>
      <p:sp>
        <p:nvSpPr>
          <p:cNvPr id="12291" name="Contenidor de número de diapositiva 4">
            <a:extLst>
              <a:ext uri="{FF2B5EF4-FFF2-40B4-BE49-F238E27FC236}">
                <a16:creationId xmlns:a16="http://schemas.microsoft.com/office/drawing/2014/main" id="{9806CA15-7723-4C3D-9461-D8763A679EE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292EA3C-36F7-4ADD-B9F3-7B0A55119760}" type="slidenum">
              <a:rPr lang="en-GB" altLang="ca-ES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GB" altLang="ca-ES" dirty="0">
              <a:solidFill>
                <a:srgbClr val="898989"/>
              </a:solidFill>
            </a:endParaRPr>
          </a:p>
        </p:txBody>
      </p:sp>
      <p:pic>
        <p:nvPicPr>
          <p:cNvPr id="12292" name="Imagen 10" descr="Texto&#10;&#10;Descripción generada automáticamente">
            <a:extLst>
              <a:ext uri="{FF2B5EF4-FFF2-40B4-BE49-F238E27FC236}">
                <a16:creationId xmlns:a16="http://schemas.microsoft.com/office/drawing/2014/main" id="{0BA558F7-CC56-4EBC-B994-0E63AAACD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29350"/>
            <a:ext cx="1735138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CC9115B5-8AEB-4ACF-A07D-7BE548F4ED55}"/>
              </a:ext>
            </a:extLst>
          </p:cNvPr>
          <p:cNvSpPr/>
          <p:nvPr/>
        </p:nvSpPr>
        <p:spPr>
          <a:xfrm>
            <a:off x="1935929" y="1268413"/>
            <a:ext cx="1289366" cy="666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Aprendizaje</a:t>
            </a:r>
            <a:endParaRPr lang="en-GB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C068B52E-4F02-4F60-A6FF-708E8FEE08F4}"/>
              </a:ext>
            </a:extLst>
          </p:cNvPr>
          <p:cNvSpPr/>
          <p:nvPr/>
        </p:nvSpPr>
        <p:spPr>
          <a:xfrm>
            <a:off x="5639941" y="435978"/>
            <a:ext cx="1011665" cy="443927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Ámbito</a:t>
            </a:r>
            <a:r>
              <a:rPr lang="en-GB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GB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aprendizaje</a:t>
            </a:r>
            <a:endParaRPr lang="en-GB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ángulo 63">
            <a:extLst>
              <a:ext uri="{FF2B5EF4-FFF2-40B4-BE49-F238E27FC236}">
                <a16:creationId xmlns:a16="http://schemas.microsoft.com/office/drawing/2014/main" id="{EE631116-A453-47D5-9681-769B9579AB23}"/>
              </a:ext>
            </a:extLst>
          </p:cNvPr>
          <p:cNvSpPr/>
          <p:nvPr/>
        </p:nvSpPr>
        <p:spPr>
          <a:xfrm>
            <a:off x="6707544" y="435978"/>
            <a:ext cx="1011665" cy="443926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800" dirty="0">
                <a:solidFill>
                  <a:schemeClr val="bg1"/>
                </a:solidFill>
                <a:latin typeface="Arial" panose="020B0604020202020204" pitchFamily="34" charset="0"/>
              </a:rPr>
              <a:t>Ámbito de la gestión del conocimiento</a:t>
            </a:r>
            <a:endParaRPr lang="en-GB" sz="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0" name="QuadreDeText 110">
            <a:extLst>
              <a:ext uri="{FF2B5EF4-FFF2-40B4-BE49-F238E27FC236}">
                <a16:creationId xmlns:a16="http://schemas.microsoft.com/office/drawing/2014/main" id="{CA047AE0-6941-4F81-BEB3-D5EFD06A2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2898" y="1268413"/>
            <a:ext cx="1289367" cy="666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solidFill>
                  <a:srgbClr val="C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es-ES" altLang="ca-ES" sz="1100" dirty="0">
                <a:solidFill>
                  <a:schemeClr val="tx1"/>
                </a:solidFill>
              </a:rPr>
              <a:t>Modelo de aprendizaje y desarrollo</a:t>
            </a:r>
            <a:endParaRPr lang="en-GB" altLang="ca-ES" sz="1100" dirty="0">
              <a:solidFill>
                <a:schemeClr val="tx1"/>
              </a:solidFill>
            </a:endParaRPr>
          </a:p>
        </p:txBody>
      </p:sp>
      <p:cxnSp>
        <p:nvCxnSpPr>
          <p:cNvPr id="139" name="Conector recto de flecha 138">
            <a:extLst>
              <a:ext uri="{FF2B5EF4-FFF2-40B4-BE49-F238E27FC236}">
                <a16:creationId xmlns:a16="http://schemas.microsoft.com/office/drawing/2014/main" id="{46C13C4D-F010-4636-B2C3-824952873BD6}"/>
              </a:ext>
            </a:extLst>
          </p:cNvPr>
          <p:cNvCxnSpPr>
            <a:cxnSpLocks/>
            <a:stCxn id="100" idx="1"/>
            <a:endCxn id="22" idx="3"/>
          </p:cNvCxnSpPr>
          <p:nvPr/>
        </p:nvCxnSpPr>
        <p:spPr>
          <a:xfrm flipH="1">
            <a:off x="3225295" y="1601413"/>
            <a:ext cx="1327603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Rectángulo 63">
            <a:extLst>
              <a:ext uri="{FF2B5EF4-FFF2-40B4-BE49-F238E27FC236}">
                <a16:creationId xmlns:a16="http://schemas.microsoft.com/office/drawing/2014/main" id="{475012B6-8E7A-425B-9EDF-043F7ADB6DC0}"/>
              </a:ext>
            </a:extLst>
          </p:cNvPr>
          <p:cNvSpPr/>
          <p:nvPr/>
        </p:nvSpPr>
        <p:spPr>
          <a:xfrm>
            <a:off x="7775147" y="435978"/>
            <a:ext cx="1011665" cy="4439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800" dirty="0">
                <a:solidFill>
                  <a:srgbClr val="873AC0"/>
                </a:solidFill>
                <a:latin typeface="Arial" panose="020B0604020202020204" pitchFamily="34" charset="0"/>
              </a:rPr>
              <a:t>Ámbito de la articulación del ecosistema</a:t>
            </a:r>
            <a:endParaRPr lang="en-GB" sz="800" dirty="0">
              <a:solidFill>
                <a:srgbClr val="873AC0"/>
              </a:solidFill>
              <a:latin typeface="Arial" panose="020B0604020202020204" pitchFamily="34" charset="0"/>
            </a:endParaRPr>
          </a:p>
        </p:txBody>
      </p:sp>
      <p:sp>
        <p:nvSpPr>
          <p:cNvPr id="112" name="Rectángulo 111">
            <a:extLst>
              <a:ext uri="{FF2B5EF4-FFF2-40B4-BE49-F238E27FC236}">
                <a16:creationId xmlns:a16="http://schemas.microsoft.com/office/drawing/2014/main" id="{165F955D-3AED-428B-9C98-204CD0A22B59}"/>
              </a:ext>
            </a:extLst>
          </p:cNvPr>
          <p:cNvSpPr/>
          <p:nvPr/>
        </p:nvSpPr>
        <p:spPr>
          <a:xfrm>
            <a:off x="4572000" y="435978"/>
            <a:ext cx="1011665" cy="443927"/>
          </a:xfrm>
          <a:prstGeom prst="rect">
            <a:avLst/>
          </a:prstGeom>
          <a:solidFill>
            <a:srgbClr val="0070C0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Ámbito</a:t>
            </a:r>
            <a:r>
              <a:rPr lang="en-GB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GB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selección</a:t>
            </a:r>
            <a:endParaRPr lang="en-GB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QuadreDeText 110">
            <a:extLst>
              <a:ext uri="{FF2B5EF4-FFF2-40B4-BE49-F238E27FC236}">
                <a16:creationId xmlns:a16="http://schemas.microsoft.com/office/drawing/2014/main" id="{AD047C1E-014A-4A0D-839F-188332CD7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731" y="1268413"/>
            <a:ext cx="1289366" cy="66600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en-GB" altLang="ca-ES" sz="1100" dirty="0">
                <a:solidFill>
                  <a:srgbClr val="0070C0"/>
                </a:solidFill>
              </a:rPr>
              <a:t>Marcos de </a:t>
            </a:r>
            <a:r>
              <a:rPr lang="en-GB" altLang="ca-ES" sz="1100" dirty="0" err="1">
                <a:solidFill>
                  <a:srgbClr val="0070C0"/>
                </a:solidFill>
              </a:rPr>
              <a:t>funciones</a:t>
            </a:r>
            <a:r>
              <a:rPr lang="en-GB" altLang="ca-ES" sz="1100" dirty="0">
                <a:solidFill>
                  <a:srgbClr val="0070C0"/>
                </a:solidFill>
              </a:rPr>
              <a:t>, </a:t>
            </a:r>
            <a:r>
              <a:rPr lang="en-GB" altLang="ca-ES" sz="1100" dirty="0" err="1">
                <a:solidFill>
                  <a:srgbClr val="0070C0"/>
                </a:solidFill>
              </a:rPr>
              <a:t>competencias</a:t>
            </a:r>
            <a:r>
              <a:rPr lang="en-GB" altLang="ca-ES" sz="1100" dirty="0">
                <a:solidFill>
                  <a:srgbClr val="0070C0"/>
                </a:solidFill>
              </a:rPr>
              <a:t>, </a:t>
            </a:r>
            <a:r>
              <a:rPr lang="en-GB" altLang="ca-ES" sz="1100" dirty="0" err="1">
                <a:solidFill>
                  <a:srgbClr val="0070C0"/>
                </a:solidFill>
              </a:rPr>
              <a:t>currículum</a:t>
            </a:r>
            <a:endParaRPr lang="en-GB" altLang="ca-ES" sz="1100" dirty="0">
              <a:solidFill>
                <a:srgbClr val="0070C0"/>
              </a:solidFill>
            </a:endParaRPr>
          </a:p>
        </p:txBody>
      </p:sp>
      <p:cxnSp>
        <p:nvCxnSpPr>
          <p:cNvPr id="126" name="Conector recto de flecha 125">
            <a:extLst>
              <a:ext uri="{FF2B5EF4-FFF2-40B4-BE49-F238E27FC236}">
                <a16:creationId xmlns:a16="http://schemas.microsoft.com/office/drawing/2014/main" id="{437D26A4-C629-4B59-B78C-79C6ED4B9027}"/>
              </a:ext>
            </a:extLst>
          </p:cNvPr>
          <p:cNvCxnSpPr>
            <a:cxnSpLocks/>
            <a:stCxn id="22" idx="1"/>
            <a:endCxn id="114" idx="3"/>
          </p:cNvCxnSpPr>
          <p:nvPr/>
        </p:nvCxnSpPr>
        <p:spPr>
          <a:xfrm flipH="1">
            <a:off x="1605097" y="1601413"/>
            <a:ext cx="330832" cy="0"/>
          </a:xfrm>
          <a:prstGeom prst="straightConnector1">
            <a:avLst/>
          </a:prstGeom>
          <a:ln w="25400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7186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ol 11">
            <a:extLst>
              <a:ext uri="{FF2B5EF4-FFF2-40B4-BE49-F238E27FC236}">
                <a16:creationId xmlns:a16="http://schemas.microsoft.com/office/drawing/2014/main" id="{7DB95E43-95AD-457F-AE17-170035F3C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573088"/>
            <a:ext cx="4862763" cy="506412"/>
          </a:xfrm>
        </p:spPr>
        <p:txBody>
          <a:bodyPr/>
          <a:lstStyle/>
          <a:p>
            <a:r>
              <a:rPr lang="es-ES" altLang="es-ES" noProof="0" dirty="0"/>
              <a:t>Dispositivos clave</a:t>
            </a:r>
            <a:endParaRPr lang="es-ES" altLang="ca-ES" noProof="0" dirty="0"/>
          </a:p>
        </p:txBody>
      </p:sp>
      <p:sp>
        <p:nvSpPr>
          <p:cNvPr id="12291" name="Contenidor de número de diapositiva 4">
            <a:extLst>
              <a:ext uri="{FF2B5EF4-FFF2-40B4-BE49-F238E27FC236}">
                <a16:creationId xmlns:a16="http://schemas.microsoft.com/office/drawing/2014/main" id="{9806CA15-7723-4C3D-9461-D8763A679EE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292EA3C-36F7-4ADD-B9F3-7B0A55119760}" type="slidenum">
              <a:rPr lang="en-GB" altLang="ca-ES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GB" altLang="ca-ES" dirty="0">
              <a:solidFill>
                <a:srgbClr val="898989"/>
              </a:solidFill>
            </a:endParaRPr>
          </a:p>
        </p:txBody>
      </p:sp>
      <p:pic>
        <p:nvPicPr>
          <p:cNvPr id="12292" name="Imagen 10" descr="Texto&#10;&#10;Descripción generada automáticamente">
            <a:extLst>
              <a:ext uri="{FF2B5EF4-FFF2-40B4-BE49-F238E27FC236}">
                <a16:creationId xmlns:a16="http://schemas.microsoft.com/office/drawing/2014/main" id="{0BA558F7-CC56-4EBC-B994-0E63AAACD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29350"/>
            <a:ext cx="1735138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QuadreDeText 110">
            <a:extLst>
              <a:ext uri="{FF2B5EF4-FFF2-40B4-BE49-F238E27FC236}">
                <a16:creationId xmlns:a16="http://schemas.microsoft.com/office/drawing/2014/main" id="{01B6C5CC-28FE-4EFF-9173-D429EEA22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2898" y="4005434"/>
            <a:ext cx="1289367" cy="66600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solidFill>
                  <a:srgbClr val="C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en-GB" altLang="ca-ES" sz="1100" dirty="0"/>
              <a:t>Desarrollo del </a:t>
            </a:r>
            <a:r>
              <a:rPr lang="en-GB" altLang="ca-ES" sz="1100" dirty="0" err="1"/>
              <a:t>talento</a:t>
            </a:r>
            <a:endParaRPr lang="en-GB" altLang="ca-ES" sz="1100" dirty="0"/>
          </a:p>
        </p:txBody>
      </p:sp>
      <p:sp>
        <p:nvSpPr>
          <p:cNvPr id="21" name="Rectángulo 63">
            <a:extLst>
              <a:ext uri="{FF2B5EF4-FFF2-40B4-BE49-F238E27FC236}">
                <a16:creationId xmlns:a16="http://schemas.microsoft.com/office/drawing/2014/main" id="{CE610B72-B206-4381-BD74-4265B1BCC719}"/>
              </a:ext>
            </a:extLst>
          </p:cNvPr>
          <p:cNvSpPr/>
          <p:nvPr/>
        </p:nvSpPr>
        <p:spPr>
          <a:xfrm>
            <a:off x="6091080" y="5357347"/>
            <a:ext cx="1289232" cy="666001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100" b="1" dirty="0" err="1">
                <a:solidFill>
                  <a:schemeClr val="bg1"/>
                </a:solidFill>
                <a:latin typeface="Arial" panose="020B0604020202020204" pitchFamily="34" charset="0"/>
              </a:rPr>
              <a:t>Transformación</a:t>
            </a:r>
            <a:r>
              <a:rPr lang="en-GB" sz="1100" b="1" dirty="0">
                <a:solidFill>
                  <a:schemeClr val="bg1"/>
                </a:solidFill>
                <a:latin typeface="Arial" panose="020B0604020202020204" pitchFamily="34" charset="0"/>
              </a:rPr>
              <a:t> de la </a:t>
            </a:r>
            <a:r>
              <a:rPr lang="en-GB" sz="1100" b="1" dirty="0" err="1">
                <a:solidFill>
                  <a:schemeClr val="bg1"/>
                </a:solidFill>
                <a:latin typeface="Arial" panose="020B0604020202020204" pitchFamily="34" charset="0"/>
              </a:rPr>
              <a:t>Administración</a:t>
            </a:r>
            <a:endParaRPr lang="en-GB" sz="11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CC9115B5-8AEB-4ACF-A07D-7BE548F4ED55}"/>
              </a:ext>
            </a:extLst>
          </p:cNvPr>
          <p:cNvSpPr/>
          <p:nvPr/>
        </p:nvSpPr>
        <p:spPr>
          <a:xfrm>
            <a:off x="1935929" y="1268413"/>
            <a:ext cx="1289366" cy="666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Aprendizaje</a:t>
            </a:r>
            <a:endParaRPr lang="en-GB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C068B52E-4F02-4F60-A6FF-708E8FEE08F4}"/>
              </a:ext>
            </a:extLst>
          </p:cNvPr>
          <p:cNvSpPr/>
          <p:nvPr/>
        </p:nvSpPr>
        <p:spPr>
          <a:xfrm>
            <a:off x="5639941" y="435978"/>
            <a:ext cx="1011665" cy="443927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Ámbito</a:t>
            </a:r>
            <a:r>
              <a:rPr lang="en-GB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GB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aprendizaje</a:t>
            </a:r>
            <a:endParaRPr lang="en-GB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ángulo 63">
            <a:extLst>
              <a:ext uri="{FF2B5EF4-FFF2-40B4-BE49-F238E27FC236}">
                <a16:creationId xmlns:a16="http://schemas.microsoft.com/office/drawing/2014/main" id="{EE631116-A453-47D5-9681-769B9579AB23}"/>
              </a:ext>
            </a:extLst>
          </p:cNvPr>
          <p:cNvSpPr/>
          <p:nvPr/>
        </p:nvSpPr>
        <p:spPr>
          <a:xfrm>
            <a:off x="6707544" y="435978"/>
            <a:ext cx="1011665" cy="443926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800" dirty="0">
                <a:solidFill>
                  <a:schemeClr val="bg1"/>
                </a:solidFill>
                <a:latin typeface="Arial" panose="020B0604020202020204" pitchFamily="34" charset="0"/>
              </a:rPr>
              <a:t>Ámbito de la gestión del conocimiento</a:t>
            </a:r>
            <a:endParaRPr lang="en-GB" sz="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9" name="QuadreDeText 110">
            <a:extLst>
              <a:ext uri="{FF2B5EF4-FFF2-40B4-BE49-F238E27FC236}">
                <a16:creationId xmlns:a16="http://schemas.microsoft.com/office/drawing/2014/main" id="{312824FA-4F35-49C1-88CB-A1E13DD88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2898" y="5358983"/>
            <a:ext cx="1289367" cy="666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solidFill>
                  <a:srgbClr val="C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en-GB" altLang="ca-ES" sz="1100" dirty="0" err="1">
                <a:solidFill>
                  <a:schemeClr val="tx1"/>
                </a:solidFill>
              </a:rPr>
              <a:t>Gestión</a:t>
            </a:r>
            <a:endParaRPr lang="en-GB" altLang="ca-ES" sz="1100" dirty="0">
              <a:solidFill>
                <a:schemeClr val="tx1"/>
              </a:solidFill>
            </a:endParaRPr>
          </a:p>
          <a:p>
            <a:r>
              <a:rPr lang="en-GB" altLang="ca-ES" sz="1100" dirty="0" err="1">
                <a:solidFill>
                  <a:schemeClr val="tx1"/>
                </a:solidFill>
              </a:rPr>
              <a:t>académica</a:t>
            </a:r>
            <a:endParaRPr lang="en-GB" altLang="ca-ES" sz="1100" dirty="0">
              <a:solidFill>
                <a:schemeClr val="tx1"/>
              </a:solidFill>
            </a:endParaRPr>
          </a:p>
        </p:txBody>
      </p:sp>
      <p:sp>
        <p:nvSpPr>
          <p:cNvPr id="100" name="QuadreDeText 110">
            <a:extLst>
              <a:ext uri="{FF2B5EF4-FFF2-40B4-BE49-F238E27FC236}">
                <a16:creationId xmlns:a16="http://schemas.microsoft.com/office/drawing/2014/main" id="{CA047AE0-6941-4F81-BEB3-D5EFD06A2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2898" y="1268413"/>
            <a:ext cx="1289367" cy="666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solidFill>
                  <a:srgbClr val="C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es-ES" altLang="ca-ES" sz="1100" dirty="0">
                <a:solidFill>
                  <a:schemeClr val="tx1"/>
                </a:solidFill>
              </a:rPr>
              <a:t>Modelo de aprendizaje y desarrollo</a:t>
            </a:r>
            <a:endParaRPr lang="en-GB" altLang="ca-ES" sz="1100" dirty="0">
              <a:solidFill>
                <a:schemeClr val="tx1"/>
              </a:solidFill>
            </a:endParaRPr>
          </a:p>
        </p:txBody>
      </p:sp>
      <p:sp>
        <p:nvSpPr>
          <p:cNvPr id="101" name="QuadreDeText 110">
            <a:extLst>
              <a:ext uri="{FF2B5EF4-FFF2-40B4-BE49-F238E27FC236}">
                <a16:creationId xmlns:a16="http://schemas.microsoft.com/office/drawing/2014/main" id="{72D175F5-7823-4597-AA32-8AE917F16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2898" y="2624407"/>
            <a:ext cx="1289367" cy="66600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solidFill>
                  <a:srgbClr val="C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en-GB" altLang="ca-ES" sz="1100" dirty="0" err="1"/>
              <a:t>Gestión</a:t>
            </a:r>
            <a:r>
              <a:rPr lang="en-GB" altLang="ca-ES" sz="1100" dirty="0"/>
              <a:t> del </a:t>
            </a:r>
            <a:r>
              <a:rPr lang="en-GB" altLang="ca-ES" sz="1100" dirty="0" err="1"/>
              <a:t>conocimiento</a:t>
            </a:r>
            <a:endParaRPr lang="en-GB" altLang="ca-ES" sz="1100" dirty="0"/>
          </a:p>
        </p:txBody>
      </p:sp>
      <p:sp>
        <p:nvSpPr>
          <p:cNvPr id="102" name="QuadreDeText 110">
            <a:extLst>
              <a:ext uri="{FF2B5EF4-FFF2-40B4-BE49-F238E27FC236}">
                <a16:creationId xmlns:a16="http://schemas.microsoft.com/office/drawing/2014/main" id="{280986DA-C970-493B-B18B-B0B71E018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1080" y="2624407"/>
            <a:ext cx="1289232" cy="66600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solidFill>
                  <a:srgbClr val="C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en-GB" altLang="ca-ES" sz="1100" dirty="0" err="1"/>
              <a:t>Investigación</a:t>
            </a:r>
            <a:r>
              <a:rPr lang="en-GB" altLang="ca-ES" sz="1100" dirty="0"/>
              <a:t> e </a:t>
            </a:r>
            <a:r>
              <a:rPr lang="en-GB" altLang="ca-ES" sz="1100" dirty="0" err="1"/>
              <a:t>innovación</a:t>
            </a:r>
            <a:endParaRPr lang="en-GB" altLang="ca-ES" sz="1100" dirty="0"/>
          </a:p>
        </p:txBody>
      </p:sp>
      <p:sp>
        <p:nvSpPr>
          <p:cNvPr id="103" name="QuadreDeText 110">
            <a:extLst>
              <a:ext uri="{FF2B5EF4-FFF2-40B4-BE49-F238E27FC236}">
                <a16:creationId xmlns:a16="http://schemas.microsoft.com/office/drawing/2014/main" id="{1CFC18D0-C5D3-4C33-A981-FDE7F2435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1080" y="4005434"/>
            <a:ext cx="1289232" cy="66600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solidFill>
                  <a:srgbClr val="C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en-GB" altLang="ca-ES" sz="1100" dirty="0" err="1"/>
              <a:t>Transferencia</a:t>
            </a:r>
            <a:r>
              <a:rPr lang="en-GB" altLang="ca-ES" sz="1100" dirty="0"/>
              <a:t> de </a:t>
            </a:r>
            <a:r>
              <a:rPr lang="en-GB" altLang="ca-ES" sz="1100" dirty="0" err="1"/>
              <a:t>conocimiento</a:t>
            </a:r>
            <a:endParaRPr lang="en-GB" altLang="ca-ES" sz="1100" dirty="0"/>
          </a:p>
        </p:txBody>
      </p:sp>
      <p:cxnSp>
        <p:nvCxnSpPr>
          <p:cNvPr id="108" name="Conector recto de flecha 107">
            <a:extLst>
              <a:ext uri="{FF2B5EF4-FFF2-40B4-BE49-F238E27FC236}">
                <a16:creationId xmlns:a16="http://schemas.microsoft.com/office/drawing/2014/main" id="{67E1B62C-963E-4467-987F-18BAFB87D3B3}"/>
              </a:ext>
            </a:extLst>
          </p:cNvPr>
          <p:cNvCxnSpPr>
            <a:cxnSpLocks/>
            <a:stCxn id="21" idx="0"/>
            <a:endCxn id="103" idx="2"/>
          </p:cNvCxnSpPr>
          <p:nvPr/>
        </p:nvCxnSpPr>
        <p:spPr>
          <a:xfrm flipV="1">
            <a:off x="6735696" y="4671434"/>
            <a:ext cx="0" cy="685913"/>
          </a:xfrm>
          <a:prstGeom prst="straightConnector1">
            <a:avLst/>
          </a:prstGeom>
          <a:ln w="79375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ector recto de flecha 138">
            <a:extLst>
              <a:ext uri="{FF2B5EF4-FFF2-40B4-BE49-F238E27FC236}">
                <a16:creationId xmlns:a16="http://schemas.microsoft.com/office/drawing/2014/main" id="{46C13C4D-F010-4636-B2C3-824952873BD6}"/>
              </a:ext>
            </a:extLst>
          </p:cNvPr>
          <p:cNvCxnSpPr>
            <a:cxnSpLocks/>
            <a:stCxn id="100" idx="1"/>
            <a:endCxn id="22" idx="3"/>
          </p:cNvCxnSpPr>
          <p:nvPr/>
        </p:nvCxnSpPr>
        <p:spPr>
          <a:xfrm flipH="1">
            <a:off x="3225295" y="1601413"/>
            <a:ext cx="1327603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ector recto de flecha 142">
            <a:extLst>
              <a:ext uri="{FF2B5EF4-FFF2-40B4-BE49-F238E27FC236}">
                <a16:creationId xmlns:a16="http://schemas.microsoft.com/office/drawing/2014/main" id="{6811D5FF-0EB8-4191-957F-377365B3BAC8}"/>
              </a:ext>
            </a:extLst>
          </p:cNvPr>
          <p:cNvCxnSpPr>
            <a:cxnSpLocks/>
            <a:stCxn id="101" idx="0"/>
            <a:endCxn id="100" idx="2"/>
          </p:cNvCxnSpPr>
          <p:nvPr/>
        </p:nvCxnSpPr>
        <p:spPr>
          <a:xfrm flipV="1">
            <a:off x="5197582" y="1934413"/>
            <a:ext cx="0" cy="689994"/>
          </a:xfrm>
          <a:prstGeom prst="straightConnector1">
            <a:avLst/>
          </a:prstGeom>
          <a:ln w="254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ector recto de flecha 145">
            <a:extLst>
              <a:ext uri="{FF2B5EF4-FFF2-40B4-BE49-F238E27FC236}">
                <a16:creationId xmlns:a16="http://schemas.microsoft.com/office/drawing/2014/main" id="{80F2E4D6-07EC-45DB-9E08-13EE5090D0CA}"/>
              </a:ext>
            </a:extLst>
          </p:cNvPr>
          <p:cNvCxnSpPr>
            <a:cxnSpLocks/>
            <a:stCxn id="21" idx="1"/>
            <a:endCxn id="99" idx="3"/>
          </p:cNvCxnSpPr>
          <p:nvPr/>
        </p:nvCxnSpPr>
        <p:spPr>
          <a:xfrm flipH="1">
            <a:off x="5842265" y="5690348"/>
            <a:ext cx="248815" cy="1635"/>
          </a:xfrm>
          <a:prstGeom prst="straightConnector1">
            <a:avLst/>
          </a:prstGeom>
          <a:ln w="79375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Rectángulo 63">
            <a:extLst>
              <a:ext uri="{FF2B5EF4-FFF2-40B4-BE49-F238E27FC236}">
                <a16:creationId xmlns:a16="http://schemas.microsoft.com/office/drawing/2014/main" id="{475012B6-8E7A-425B-9EDF-043F7ADB6DC0}"/>
              </a:ext>
            </a:extLst>
          </p:cNvPr>
          <p:cNvSpPr/>
          <p:nvPr/>
        </p:nvSpPr>
        <p:spPr>
          <a:xfrm>
            <a:off x="7775147" y="435978"/>
            <a:ext cx="1011665" cy="4439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800" dirty="0">
                <a:solidFill>
                  <a:srgbClr val="873AC0"/>
                </a:solidFill>
                <a:latin typeface="Arial" panose="020B0604020202020204" pitchFamily="34" charset="0"/>
              </a:rPr>
              <a:t>Ámbito de la articulación del ecosistema</a:t>
            </a:r>
            <a:endParaRPr lang="en-GB" sz="800" dirty="0">
              <a:solidFill>
                <a:srgbClr val="873AC0"/>
              </a:solidFill>
              <a:latin typeface="Arial" panose="020B0604020202020204" pitchFamily="34" charset="0"/>
            </a:endParaRPr>
          </a:p>
        </p:txBody>
      </p:sp>
      <p:cxnSp>
        <p:nvCxnSpPr>
          <p:cNvPr id="178" name="Conector recto de flecha 177">
            <a:extLst>
              <a:ext uri="{FF2B5EF4-FFF2-40B4-BE49-F238E27FC236}">
                <a16:creationId xmlns:a16="http://schemas.microsoft.com/office/drawing/2014/main" id="{A556045C-FB6D-4926-94F8-7605A3B8E7F5}"/>
              </a:ext>
            </a:extLst>
          </p:cNvPr>
          <p:cNvCxnSpPr>
            <a:cxnSpLocks/>
            <a:stCxn id="103" idx="0"/>
            <a:endCxn id="102" idx="2"/>
          </p:cNvCxnSpPr>
          <p:nvPr/>
        </p:nvCxnSpPr>
        <p:spPr>
          <a:xfrm flipV="1">
            <a:off x="6735696" y="3290407"/>
            <a:ext cx="0" cy="715027"/>
          </a:xfrm>
          <a:prstGeom prst="straightConnector1">
            <a:avLst/>
          </a:prstGeom>
          <a:ln w="2540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Conector: angular 139">
            <a:extLst>
              <a:ext uri="{FF2B5EF4-FFF2-40B4-BE49-F238E27FC236}">
                <a16:creationId xmlns:a16="http://schemas.microsoft.com/office/drawing/2014/main" id="{FA541A9E-E22D-4315-AEAE-85E9445D5086}"/>
              </a:ext>
            </a:extLst>
          </p:cNvPr>
          <p:cNvCxnSpPr>
            <a:cxnSpLocks/>
            <a:stCxn id="103" idx="1"/>
            <a:endCxn id="101" idx="3"/>
          </p:cNvCxnSpPr>
          <p:nvPr/>
        </p:nvCxnSpPr>
        <p:spPr>
          <a:xfrm rot="10800000">
            <a:off x="5842266" y="2957408"/>
            <a:ext cx="248815" cy="1381027"/>
          </a:xfrm>
          <a:prstGeom prst="bentConnector3">
            <a:avLst>
              <a:gd name="adj1" fmla="val 50000"/>
            </a:avLst>
          </a:prstGeom>
          <a:ln w="254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Conector: angular 139">
            <a:extLst>
              <a:ext uri="{FF2B5EF4-FFF2-40B4-BE49-F238E27FC236}">
                <a16:creationId xmlns:a16="http://schemas.microsoft.com/office/drawing/2014/main" id="{26D725EE-3D04-47D8-A7E1-4C6C4F0C2650}"/>
              </a:ext>
            </a:extLst>
          </p:cNvPr>
          <p:cNvCxnSpPr>
            <a:cxnSpLocks/>
            <a:stCxn id="102" idx="1"/>
            <a:endCxn id="19" idx="3"/>
          </p:cNvCxnSpPr>
          <p:nvPr/>
        </p:nvCxnSpPr>
        <p:spPr>
          <a:xfrm rot="10800000" flipV="1">
            <a:off x="5842266" y="2957406"/>
            <a:ext cx="248815" cy="1381027"/>
          </a:xfrm>
          <a:prstGeom prst="bentConnector3">
            <a:avLst>
              <a:gd name="adj1" fmla="val 50000"/>
            </a:avLst>
          </a:prstGeom>
          <a:ln w="254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ector recto de flecha 190">
            <a:extLst>
              <a:ext uri="{FF2B5EF4-FFF2-40B4-BE49-F238E27FC236}">
                <a16:creationId xmlns:a16="http://schemas.microsoft.com/office/drawing/2014/main" id="{A38A5C88-AA9A-40C0-A0E7-901771BA07AD}"/>
              </a:ext>
            </a:extLst>
          </p:cNvPr>
          <p:cNvCxnSpPr>
            <a:cxnSpLocks/>
            <a:stCxn id="19" idx="2"/>
            <a:endCxn id="99" idx="0"/>
          </p:cNvCxnSpPr>
          <p:nvPr/>
        </p:nvCxnSpPr>
        <p:spPr>
          <a:xfrm>
            <a:off x="5197582" y="4671434"/>
            <a:ext cx="0" cy="687549"/>
          </a:xfrm>
          <a:prstGeom prst="straightConnector1">
            <a:avLst/>
          </a:prstGeom>
          <a:ln w="254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ángulo 111">
            <a:extLst>
              <a:ext uri="{FF2B5EF4-FFF2-40B4-BE49-F238E27FC236}">
                <a16:creationId xmlns:a16="http://schemas.microsoft.com/office/drawing/2014/main" id="{165F955D-3AED-428B-9C98-204CD0A22B59}"/>
              </a:ext>
            </a:extLst>
          </p:cNvPr>
          <p:cNvSpPr/>
          <p:nvPr/>
        </p:nvSpPr>
        <p:spPr>
          <a:xfrm>
            <a:off x="4572000" y="435978"/>
            <a:ext cx="1011665" cy="443927"/>
          </a:xfrm>
          <a:prstGeom prst="rect">
            <a:avLst/>
          </a:prstGeom>
          <a:solidFill>
            <a:srgbClr val="0070C0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Ámbito</a:t>
            </a:r>
            <a:r>
              <a:rPr lang="en-GB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GB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selección</a:t>
            </a:r>
            <a:endParaRPr lang="en-GB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QuadreDeText 110">
            <a:extLst>
              <a:ext uri="{FF2B5EF4-FFF2-40B4-BE49-F238E27FC236}">
                <a16:creationId xmlns:a16="http://schemas.microsoft.com/office/drawing/2014/main" id="{AD047C1E-014A-4A0D-839F-188332CD7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731" y="1268413"/>
            <a:ext cx="1289366" cy="66600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en-GB" altLang="ca-ES" sz="1100" dirty="0">
                <a:solidFill>
                  <a:srgbClr val="0070C0"/>
                </a:solidFill>
              </a:rPr>
              <a:t>Marcos de </a:t>
            </a:r>
            <a:r>
              <a:rPr lang="en-GB" altLang="ca-ES" sz="1100" dirty="0" err="1">
                <a:solidFill>
                  <a:srgbClr val="0070C0"/>
                </a:solidFill>
              </a:rPr>
              <a:t>funciones</a:t>
            </a:r>
            <a:r>
              <a:rPr lang="en-GB" altLang="ca-ES" sz="1100" dirty="0">
                <a:solidFill>
                  <a:srgbClr val="0070C0"/>
                </a:solidFill>
              </a:rPr>
              <a:t>, </a:t>
            </a:r>
            <a:r>
              <a:rPr lang="en-GB" altLang="ca-ES" sz="1100" dirty="0" err="1">
                <a:solidFill>
                  <a:srgbClr val="0070C0"/>
                </a:solidFill>
              </a:rPr>
              <a:t>competencias</a:t>
            </a:r>
            <a:r>
              <a:rPr lang="en-GB" altLang="ca-ES" sz="1100" dirty="0">
                <a:solidFill>
                  <a:srgbClr val="0070C0"/>
                </a:solidFill>
              </a:rPr>
              <a:t>, </a:t>
            </a:r>
            <a:r>
              <a:rPr lang="en-GB" altLang="ca-ES" sz="1100" dirty="0" err="1">
                <a:solidFill>
                  <a:srgbClr val="0070C0"/>
                </a:solidFill>
              </a:rPr>
              <a:t>currículum</a:t>
            </a:r>
            <a:endParaRPr lang="en-GB" altLang="ca-ES" sz="1100" dirty="0">
              <a:solidFill>
                <a:srgbClr val="0070C0"/>
              </a:solidFill>
            </a:endParaRPr>
          </a:p>
        </p:txBody>
      </p:sp>
      <p:cxnSp>
        <p:nvCxnSpPr>
          <p:cNvPr id="126" name="Conector recto de flecha 125">
            <a:extLst>
              <a:ext uri="{FF2B5EF4-FFF2-40B4-BE49-F238E27FC236}">
                <a16:creationId xmlns:a16="http://schemas.microsoft.com/office/drawing/2014/main" id="{437D26A4-C629-4B59-B78C-79C6ED4B9027}"/>
              </a:ext>
            </a:extLst>
          </p:cNvPr>
          <p:cNvCxnSpPr>
            <a:cxnSpLocks/>
            <a:stCxn id="22" idx="1"/>
            <a:endCxn id="114" idx="3"/>
          </p:cNvCxnSpPr>
          <p:nvPr/>
        </p:nvCxnSpPr>
        <p:spPr>
          <a:xfrm flipH="1">
            <a:off x="1605097" y="1601413"/>
            <a:ext cx="330832" cy="0"/>
          </a:xfrm>
          <a:prstGeom prst="straightConnector1">
            <a:avLst/>
          </a:prstGeom>
          <a:ln w="25400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443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ol 11">
            <a:extLst>
              <a:ext uri="{FF2B5EF4-FFF2-40B4-BE49-F238E27FC236}">
                <a16:creationId xmlns:a16="http://schemas.microsoft.com/office/drawing/2014/main" id="{7DB95E43-95AD-457F-AE17-170035F3C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573088"/>
            <a:ext cx="4862763" cy="506412"/>
          </a:xfrm>
        </p:spPr>
        <p:txBody>
          <a:bodyPr/>
          <a:lstStyle/>
          <a:p>
            <a:r>
              <a:rPr lang="es-ES" altLang="es-ES" noProof="0" dirty="0"/>
              <a:t>Dispositivos clave</a:t>
            </a:r>
            <a:endParaRPr lang="es-ES" altLang="ca-ES" noProof="0" dirty="0"/>
          </a:p>
        </p:txBody>
      </p:sp>
      <p:sp>
        <p:nvSpPr>
          <p:cNvPr id="12291" name="Contenidor de número de diapositiva 4">
            <a:extLst>
              <a:ext uri="{FF2B5EF4-FFF2-40B4-BE49-F238E27FC236}">
                <a16:creationId xmlns:a16="http://schemas.microsoft.com/office/drawing/2014/main" id="{9806CA15-7723-4C3D-9461-D8763A679EE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292EA3C-36F7-4ADD-B9F3-7B0A55119760}" type="slidenum">
              <a:rPr lang="en-GB" altLang="ca-ES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GB" altLang="ca-ES" dirty="0">
              <a:solidFill>
                <a:srgbClr val="898989"/>
              </a:solidFill>
            </a:endParaRPr>
          </a:p>
        </p:txBody>
      </p:sp>
      <p:pic>
        <p:nvPicPr>
          <p:cNvPr id="12292" name="Imagen 10" descr="Texto&#10;&#10;Descripción generada automáticamente">
            <a:extLst>
              <a:ext uri="{FF2B5EF4-FFF2-40B4-BE49-F238E27FC236}">
                <a16:creationId xmlns:a16="http://schemas.microsoft.com/office/drawing/2014/main" id="{0BA558F7-CC56-4EBC-B994-0E63AAACD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29350"/>
            <a:ext cx="1735138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QuadreDeText 110">
            <a:extLst>
              <a:ext uri="{FF2B5EF4-FFF2-40B4-BE49-F238E27FC236}">
                <a16:creationId xmlns:a16="http://schemas.microsoft.com/office/drawing/2014/main" id="{01B6C5CC-28FE-4EFF-9173-D429EEA22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2898" y="4005434"/>
            <a:ext cx="1289367" cy="66600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solidFill>
                  <a:srgbClr val="C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en-GB" altLang="ca-ES" sz="1100" dirty="0"/>
              <a:t>Desarrollo del </a:t>
            </a:r>
            <a:r>
              <a:rPr lang="en-GB" altLang="ca-ES" sz="1100" dirty="0" err="1"/>
              <a:t>talento</a:t>
            </a:r>
            <a:endParaRPr lang="en-GB" altLang="ca-ES" sz="1100" dirty="0"/>
          </a:p>
        </p:txBody>
      </p:sp>
      <p:sp>
        <p:nvSpPr>
          <p:cNvPr id="21" name="Rectángulo 63">
            <a:extLst>
              <a:ext uri="{FF2B5EF4-FFF2-40B4-BE49-F238E27FC236}">
                <a16:creationId xmlns:a16="http://schemas.microsoft.com/office/drawing/2014/main" id="{CE610B72-B206-4381-BD74-4265B1BCC719}"/>
              </a:ext>
            </a:extLst>
          </p:cNvPr>
          <p:cNvSpPr/>
          <p:nvPr/>
        </p:nvSpPr>
        <p:spPr>
          <a:xfrm>
            <a:off x="6091080" y="5357347"/>
            <a:ext cx="1289232" cy="666001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100" b="1" dirty="0" err="1">
                <a:solidFill>
                  <a:schemeClr val="bg1"/>
                </a:solidFill>
                <a:latin typeface="Arial" panose="020B0604020202020204" pitchFamily="34" charset="0"/>
              </a:rPr>
              <a:t>Transformación</a:t>
            </a:r>
            <a:r>
              <a:rPr lang="en-GB" sz="1100" b="1" dirty="0">
                <a:solidFill>
                  <a:schemeClr val="bg1"/>
                </a:solidFill>
                <a:latin typeface="Arial" panose="020B0604020202020204" pitchFamily="34" charset="0"/>
              </a:rPr>
              <a:t> de la </a:t>
            </a:r>
            <a:r>
              <a:rPr lang="en-GB" sz="1100" b="1" dirty="0" err="1">
                <a:solidFill>
                  <a:schemeClr val="bg1"/>
                </a:solidFill>
                <a:latin typeface="Arial" panose="020B0604020202020204" pitchFamily="34" charset="0"/>
              </a:rPr>
              <a:t>Administración</a:t>
            </a:r>
            <a:endParaRPr lang="en-GB" sz="11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CC9115B5-8AEB-4ACF-A07D-7BE548F4ED55}"/>
              </a:ext>
            </a:extLst>
          </p:cNvPr>
          <p:cNvSpPr/>
          <p:nvPr/>
        </p:nvSpPr>
        <p:spPr>
          <a:xfrm>
            <a:off x="1935929" y="1268413"/>
            <a:ext cx="1289366" cy="666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Aprendizaje</a:t>
            </a:r>
            <a:endParaRPr lang="en-GB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C068B52E-4F02-4F60-A6FF-708E8FEE08F4}"/>
              </a:ext>
            </a:extLst>
          </p:cNvPr>
          <p:cNvSpPr/>
          <p:nvPr/>
        </p:nvSpPr>
        <p:spPr>
          <a:xfrm>
            <a:off x="5639941" y="435978"/>
            <a:ext cx="1011665" cy="443927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Ámbito</a:t>
            </a:r>
            <a:r>
              <a:rPr lang="en-GB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GB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aprendizaje</a:t>
            </a:r>
            <a:endParaRPr lang="en-GB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ángulo 63">
            <a:extLst>
              <a:ext uri="{FF2B5EF4-FFF2-40B4-BE49-F238E27FC236}">
                <a16:creationId xmlns:a16="http://schemas.microsoft.com/office/drawing/2014/main" id="{EE631116-A453-47D5-9681-769B9579AB23}"/>
              </a:ext>
            </a:extLst>
          </p:cNvPr>
          <p:cNvSpPr/>
          <p:nvPr/>
        </p:nvSpPr>
        <p:spPr>
          <a:xfrm>
            <a:off x="6707544" y="435978"/>
            <a:ext cx="1011665" cy="443926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800" dirty="0">
                <a:solidFill>
                  <a:schemeClr val="bg1"/>
                </a:solidFill>
                <a:latin typeface="Arial" panose="020B0604020202020204" pitchFamily="34" charset="0"/>
              </a:rPr>
              <a:t>Ámbito de la gestión del conocimiento</a:t>
            </a:r>
            <a:endParaRPr lang="en-GB" sz="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9" name="QuadreDeText 110">
            <a:extLst>
              <a:ext uri="{FF2B5EF4-FFF2-40B4-BE49-F238E27FC236}">
                <a16:creationId xmlns:a16="http://schemas.microsoft.com/office/drawing/2014/main" id="{312824FA-4F35-49C1-88CB-A1E13DD88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2898" y="5358983"/>
            <a:ext cx="1289367" cy="666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solidFill>
                  <a:srgbClr val="C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en-GB" altLang="ca-ES" sz="1100" dirty="0" err="1">
                <a:solidFill>
                  <a:schemeClr val="tx1"/>
                </a:solidFill>
              </a:rPr>
              <a:t>Gestión</a:t>
            </a:r>
            <a:endParaRPr lang="en-GB" altLang="ca-ES" sz="1100" dirty="0">
              <a:solidFill>
                <a:schemeClr val="tx1"/>
              </a:solidFill>
            </a:endParaRPr>
          </a:p>
          <a:p>
            <a:r>
              <a:rPr lang="en-GB" altLang="ca-ES" sz="1100" dirty="0" err="1">
                <a:solidFill>
                  <a:schemeClr val="tx1"/>
                </a:solidFill>
              </a:rPr>
              <a:t>académica</a:t>
            </a:r>
            <a:endParaRPr lang="en-GB" altLang="ca-ES" sz="1100" dirty="0">
              <a:solidFill>
                <a:schemeClr val="tx1"/>
              </a:solidFill>
            </a:endParaRPr>
          </a:p>
        </p:txBody>
      </p:sp>
      <p:sp>
        <p:nvSpPr>
          <p:cNvPr id="100" name="QuadreDeText 110">
            <a:extLst>
              <a:ext uri="{FF2B5EF4-FFF2-40B4-BE49-F238E27FC236}">
                <a16:creationId xmlns:a16="http://schemas.microsoft.com/office/drawing/2014/main" id="{CA047AE0-6941-4F81-BEB3-D5EFD06A2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2898" y="1268413"/>
            <a:ext cx="1289367" cy="666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solidFill>
                  <a:srgbClr val="C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es-ES" altLang="ca-ES" sz="1100" dirty="0">
                <a:solidFill>
                  <a:schemeClr val="tx1"/>
                </a:solidFill>
              </a:rPr>
              <a:t>Modelo de aprendizaje y desarrollo</a:t>
            </a:r>
            <a:endParaRPr lang="en-GB" altLang="ca-ES" sz="1100" dirty="0">
              <a:solidFill>
                <a:schemeClr val="tx1"/>
              </a:solidFill>
            </a:endParaRPr>
          </a:p>
        </p:txBody>
      </p:sp>
      <p:sp>
        <p:nvSpPr>
          <p:cNvPr id="101" name="QuadreDeText 110">
            <a:extLst>
              <a:ext uri="{FF2B5EF4-FFF2-40B4-BE49-F238E27FC236}">
                <a16:creationId xmlns:a16="http://schemas.microsoft.com/office/drawing/2014/main" id="{72D175F5-7823-4597-AA32-8AE917F16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2898" y="2624407"/>
            <a:ext cx="1289367" cy="66600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solidFill>
                  <a:srgbClr val="C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en-GB" altLang="ca-ES" sz="1100" dirty="0" err="1"/>
              <a:t>Gestión</a:t>
            </a:r>
            <a:r>
              <a:rPr lang="en-GB" altLang="ca-ES" sz="1100" dirty="0"/>
              <a:t> del </a:t>
            </a:r>
            <a:r>
              <a:rPr lang="en-GB" altLang="ca-ES" sz="1100" dirty="0" err="1"/>
              <a:t>conocimiento</a:t>
            </a:r>
            <a:endParaRPr lang="en-GB" altLang="ca-ES" sz="1100" dirty="0"/>
          </a:p>
        </p:txBody>
      </p:sp>
      <p:sp>
        <p:nvSpPr>
          <p:cNvPr id="102" name="QuadreDeText 110">
            <a:extLst>
              <a:ext uri="{FF2B5EF4-FFF2-40B4-BE49-F238E27FC236}">
                <a16:creationId xmlns:a16="http://schemas.microsoft.com/office/drawing/2014/main" id="{280986DA-C970-493B-B18B-B0B71E018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1080" y="2624407"/>
            <a:ext cx="1289232" cy="66600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solidFill>
                  <a:srgbClr val="C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en-GB" altLang="ca-ES" sz="1100" dirty="0" err="1"/>
              <a:t>Investigación</a:t>
            </a:r>
            <a:r>
              <a:rPr lang="en-GB" altLang="ca-ES" sz="1100" dirty="0"/>
              <a:t> e </a:t>
            </a:r>
            <a:r>
              <a:rPr lang="en-GB" altLang="ca-ES" sz="1100" dirty="0" err="1"/>
              <a:t>innovación</a:t>
            </a:r>
            <a:endParaRPr lang="en-GB" altLang="ca-ES" sz="1100" dirty="0"/>
          </a:p>
        </p:txBody>
      </p:sp>
      <p:sp>
        <p:nvSpPr>
          <p:cNvPr id="103" name="QuadreDeText 110">
            <a:extLst>
              <a:ext uri="{FF2B5EF4-FFF2-40B4-BE49-F238E27FC236}">
                <a16:creationId xmlns:a16="http://schemas.microsoft.com/office/drawing/2014/main" id="{1CFC18D0-C5D3-4C33-A981-FDE7F2435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1080" y="4005434"/>
            <a:ext cx="1289232" cy="66600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solidFill>
                  <a:srgbClr val="C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en-GB" altLang="ca-ES" sz="1100" dirty="0" err="1"/>
              <a:t>Transferencia</a:t>
            </a:r>
            <a:r>
              <a:rPr lang="en-GB" altLang="ca-ES" sz="1100" dirty="0"/>
              <a:t> de </a:t>
            </a:r>
            <a:r>
              <a:rPr lang="en-GB" altLang="ca-ES" sz="1100" dirty="0" err="1"/>
              <a:t>conocimiento</a:t>
            </a:r>
            <a:endParaRPr lang="en-GB" altLang="ca-ES" sz="1100" dirty="0"/>
          </a:p>
        </p:txBody>
      </p:sp>
      <p:cxnSp>
        <p:nvCxnSpPr>
          <p:cNvPr id="108" name="Conector recto de flecha 107">
            <a:extLst>
              <a:ext uri="{FF2B5EF4-FFF2-40B4-BE49-F238E27FC236}">
                <a16:creationId xmlns:a16="http://schemas.microsoft.com/office/drawing/2014/main" id="{67E1B62C-963E-4467-987F-18BAFB87D3B3}"/>
              </a:ext>
            </a:extLst>
          </p:cNvPr>
          <p:cNvCxnSpPr>
            <a:cxnSpLocks/>
            <a:stCxn id="21" idx="0"/>
            <a:endCxn id="103" idx="2"/>
          </p:cNvCxnSpPr>
          <p:nvPr/>
        </p:nvCxnSpPr>
        <p:spPr>
          <a:xfrm flipV="1">
            <a:off x="6735696" y="4671434"/>
            <a:ext cx="0" cy="685913"/>
          </a:xfrm>
          <a:prstGeom prst="straightConnector1">
            <a:avLst/>
          </a:prstGeom>
          <a:ln w="79375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ector recto de flecha 138">
            <a:extLst>
              <a:ext uri="{FF2B5EF4-FFF2-40B4-BE49-F238E27FC236}">
                <a16:creationId xmlns:a16="http://schemas.microsoft.com/office/drawing/2014/main" id="{46C13C4D-F010-4636-B2C3-824952873BD6}"/>
              </a:ext>
            </a:extLst>
          </p:cNvPr>
          <p:cNvCxnSpPr>
            <a:cxnSpLocks/>
            <a:stCxn id="100" idx="1"/>
            <a:endCxn id="22" idx="3"/>
          </p:cNvCxnSpPr>
          <p:nvPr/>
        </p:nvCxnSpPr>
        <p:spPr>
          <a:xfrm flipH="1">
            <a:off x="3225295" y="1601413"/>
            <a:ext cx="1327603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ector recto de flecha 142">
            <a:extLst>
              <a:ext uri="{FF2B5EF4-FFF2-40B4-BE49-F238E27FC236}">
                <a16:creationId xmlns:a16="http://schemas.microsoft.com/office/drawing/2014/main" id="{6811D5FF-0EB8-4191-957F-377365B3BAC8}"/>
              </a:ext>
            </a:extLst>
          </p:cNvPr>
          <p:cNvCxnSpPr>
            <a:cxnSpLocks/>
            <a:stCxn id="101" idx="0"/>
            <a:endCxn id="100" idx="2"/>
          </p:cNvCxnSpPr>
          <p:nvPr/>
        </p:nvCxnSpPr>
        <p:spPr>
          <a:xfrm flipV="1">
            <a:off x="5197582" y="1934413"/>
            <a:ext cx="0" cy="689994"/>
          </a:xfrm>
          <a:prstGeom prst="straightConnector1">
            <a:avLst/>
          </a:prstGeom>
          <a:ln w="254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ector recto de flecha 145">
            <a:extLst>
              <a:ext uri="{FF2B5EF4-FFF2-40B4-BE49-F238E27FC236}">
                <a16:creationId xmlns:a16="http://schemas.microsoft.com/office/drawing/2014/main" id="{80F2E4D6-07EC-45DB-9E08-13EE5090D0CA}"/>
              </a:ext>
            </a:extLst>
          </p:cNvPr>
          <p:cNvCxnSpPr>
            <a:cxnSpLocks/>
            <a:stCxn id="21" idx="1"/>
            <a:endCxn id="99" idx="3"/>
          </p:cNvCxnSpPr>
          <p:nvPr/>
        </p:nvCxnSpPr>
        <p:spPr>
          <a:xfrm flipH="1">
            <a:off x="5842265" y="5690348"/>
            <a:ext cx="248815" cy="1635"/>
          </a:xfrm>
          <a:prstGeom prst="straightConnector1">
            <a:avLst/>
          </a:prstGeom>
          <a:ln w="79375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Rectángulo 63">
            <a:extLst>
              <a:ext uri="{FF2B5EF4-FFF2-40B4-BE49-F238E27FC236}">
                <a16:creationId xmlns:a16="http://schemas.microsoft.com/office/drawing/2014/main" id="{475012B6-8E7A-425B-9EDF-043F7ADB6DC0}"/>
              </a:ext>
            </a:extLst>
          </p:cNvPr>
          <p:cNvSpPr/>
          <p:nvPr/>
        </p:nvSpPr>
        <p:spPr>
          <a:xfrm>
            <a:off x="7775147" y="435978"/>
            <a:ext cx="1011665" cy="4439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800" dirty="0">
                <a:solidFill>
                  <a:srgbClr val="873AC0"/>
                </a:solidFill>
                <a:latin typeface="Arial" panose="020B0604020202020204" pitchFamily="34" charset="0"/>
              </a:rPr>
              <a:t>Ámbito de la articulación del ecosistema</a:t>
            </a:r>
            <a:endParaRPr lang="en-GB" sz="800" dirty="0">
              <a:solidFill>
                <a:srgbClr val="873AC0"/>
              </a:solidFill>
              <a:latin typeface="Arial" panose="020B0604020202020204" pitchFamily="34" charset="0"/>
            </a:endParaRPr>
          </a:p>
        </p:txBody>
      </p:sp>
      <p:cxnSp>
        <p:nvCxnSpPr>
          <p:cNvPr id="178" name="Conector recto de flecha 177">
            <a:extLst>
              <a:ext uri="{FF2B5EF4-FFF2-40B4-BE49-F238E27FC236}">
                <a16:creationId xmlns:a16="http://schemas.microsoft.com/office/drawing/2014/main" id="{A556045C-FB6D-4926-94F8-7605A3B8E7F5}"/>
              </a:ext>
            </a:extLst>
          </p:cNvPr>
          <p:cNvCxnSpPr>
            <a:cxnSpLocks/>
            <a:stCxn id="103" idx="0"/>
            <a:endCxn id="102" idx="2"/>
          </p:cNvCxnSpPr>
          <p:nvPr/>
        </p:nvCxnSpPr>
        <p:spPr>
          <a:xfrm flipV="1">
            <a:off x="6735696" y="3290407"/>
            <a:ext cx="0" cy="715027"/>
          </a:xfrm>
          <a:prstGeom prst="straightConnector1">
            <a:avLst/>
          </a:prstGeom>
          <a:ln w="2540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Conector: angular 139">
            <a:extLst>
              <a:ext uri="{FF2B5EF4-FFF2-40B4-BE49-F238E27FC236}">
                <a16:creationId xmlns:a16="http://schemas.microsoft.com/office/drawing/2014/main" id="{FA541A9E-E22D-4315-AEAE-85E9445D5086}"/>
              </a:ext>
            </a:extLst>
          </p:cNvPr>
          <p:cNvCxnSpPr>
            <a:cxnSpLocks/>
            <a:stCxn id="103" idx="1"/>
            <a:endCxn id="101" idx="3"/>
          </p:cNvCxnSpPr>
          <p:nvPr/>
        </p:nvCxnSpPr>
        <p:spPr>
          <a:xfrm rot="10800000">
            <a:off x="5842266" y="2957408"/>
            <a:ext cx="248815" cy="1381027"/>
          </a:xfrm>
          <a:prstGeom prst="bentConnector3">
            <a:avLst>
              <a:gd name="adj1" fmla="val 50000"/>
            </a:avLst>
          </a:prstGeom>
          <a:ln w="254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Conector: angular 139">
            <a:extLst>
              <a:ext uri="{FF2B5EF4-FFF2-40B4-BE49-F238E27FC236}">
                <a16:creationId xmlns:a16="http://schemas.microsoft.com/office/drawing/2014/main" id="{26D725EE-3D04-47D8-A7E1-4C6C4F0C2650}"/>
              </a:ext>
            </a:extLst>
          </p:cNvPr>
          <p:cNvCxnSpPr>
            <a:cxnSpLocks/>
            <a:stCxn id="102" idx="1"/>
            <a:endCxn id="19" idx="3"/>
          </p:cNvCxnSpPr>
          <p:nvPr/>
        </p:nvCxnSpPr>
        <p:spPr>
          <a:xfrm rot="10800000" flipV="1">
            <a:off x="5842266" y="2957406"/>
            <a:ext cx="248815" cy="1381027"/>
          </a:xfrm>
          <a:prstGeom prst="bentConnector3">
            <a:avLst>
              <a:gd name="adj1" fmla="val 50000"/>
            </a:avLst>
          </a:prstGeom>
          <a:ln w="254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ector recto de flecha 190">
            <a:extLst>
              <a:ext uri="{FF2B5EF4-FFF2-40B4-BE49-F238E27FC236}">
                <a16:creationId xmlns:a16="http://schemas.microsoft.com/office/drawing/2014/main" id="{A38A5C88-AA9A-40C0-A0E7-901771BA07AD}"/>
              </a:ext>
            </a:extLst>
          </p:cNvPr>
          <p:cNvCxnSpPr>
            <a:cxnSpLocks/>
            <a:stCxn id="19" idx="2"/>
            <a:endCxn id="99" idx="0"/>
          </p:cNvCxnSpPr>
          <p:nvPr/>
        </p:nvCxnSpPr>
        <p:spPr>
          <a:xfrm>
            <a:off x="5197582" y="4671434"/>
            <a:ext cx="0" cy="687549"/>
          </a:xfrm>
          <a:prstGeom prst="straightConnector1">
            <a:avLst/>
          </a:prstGeom>
          <a:ln w="254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ángulo 111">
            <a:extLst>
              <a:ext uri="{FF2B5EF4-FFF2-40B4-BE49-F238E27FC236}">
                <a16:creationId xmlns:a16="http://schemas.microsoft.com/office/drawing/2014/main" id="{165F955D-3AED-428B-9C98-204CD0A22B59}"/>
              </a:ext>
            </a:extLst>
          </p:cNvPr>
          <p:cNvSpPr/>
          <p:nvPr/>
        </p:nvSpPr>
        <p:spPr>
          <a:xfrm>
            <a:off x="4572000" y="435978"/>
            <a:ext cx="1011665" cy="443927"/>
          </a:xfrm>
          <a:prstGeom prst="rect">
            <a:avLst/>
          </a:prstGeom>
          <a:solidFill>
            <a:srgbClr val="0070C0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Ámbito</a:t>
            </a:r>
            <a:r>
              <a:rPr lang="en-GB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GB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selección</a:t>
            </a:r>
            <a:endParaRPr lang="en-GB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QuadreDeText 110">
            <a:extLst>
              <a:ext uri="{FF2B5EF4-FFF2-40B4-BE49-F238E27FC236}">
                <a16:creationId xmlns:a16="http://schemas.microsoft.com/office/drawing/2014/main" id="{AD047C1E-014A-4A0D-839F-188332CD7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731" y="1268413"/>
            <a:ext cx="1289366" cy="66600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en-GB" altLang="ca-ES" sz="1100" dirty="0">
                <a:solidFill>
                  <a:srgbClr val="0070C0"/>
                </a:solidFill>
              </a:rPr>
              <a:t>Marcos de </a:t>
            </a:r>
            <a:r>
              <a:rPr lang="en-GB" altLang="ca-ES" sz="1100" dirty="0" err="1">
                <a:solidFill>
                  <a:srgbClr val="0070C0"/>
                </a:solidFill>
              </a:rPr>
              <a:t>funciones</a:t>
            </a:r>
            <a:r>
              <a:rPr lang="en-GB" altLang="ca-ES" sz="1100" dirty="0">
                <a:solidFill>
                  <a:srgbClr val="0070C0"/>
                </a:solidFill>
              </a:rPr>
              <a:t>, </a:t>
            </a:r>
            <a:r>
              <a:rPr lang="en-GB" altLang="ca-ES" sz="1100" dirty="0" err="1">
                <a:solidFill>
                  <a:srgbClr val="0070C0"/>
                </a:solidFill>
              </a:rPr>
              <a:t>competencias</a:t>
            </a:r>
            <a:r>
              <a:rPr lang="en-GB" altLang="ca-ES" sz="1100" dirty="0">
                <a:solidFill>
                  <a:srgbClr val="0070C0"/>
                </a:solidFill>
              </a:rPr>
              <a:t>, </a:t>
            </a:r>
            <a:r>
              <a:rPr lang="en-GB" altLang="ca-ES" sz="1100" dirty="0" err="1">
                <a:solidFill>
                  <a:srgbClr val="0070C0"/>
                </a:solidFill>
              </a:rPr>
              <a:t>currículum</a:t>
            </a:r>
            <a:endParaRPr lang="en-GB" altLang="ca-ES" sz="1100" dirty="0">
              <a:solidFill>
                <a:srgbClr val="0070C0"/>
              </a:solidFill>
            </a:endParaRPr>
          </a:p>
        </p:txBody>
      </p:sp>
      <p:cxnSp>
        <p:nvCxnSpPr>
          <p:cNvPr id="126" name="Conector recto de flecha 125">
            <a:extLst>
              <a:ext uri="{FF2B5EF4-FFF2-40B4-BE49-F238E27FC236}">
                <a16:creationId xmlns:a16="http://schemas.microsoft.com/office/drawing/2014/main" id="{437D26A4-C629-4B59-B78C-79C6ED4B9027}"/>
              </a:ext>
            </a:extLst>
          </p:cNvPr>
          <p:cNvCxnSpPr>
            <a:cxnSpLocks/>
            <a:stCxn id="22" idx="1"/>
            <a:endCxn id="114" idx="3"/>
          </p:cNvCxnSpPr>
          <p:nvPr/>
        </p:nvCxnSpPr>
        <p:spPr>
          <a:xfrm flipH="1">
            <a:off x="1605097" y="1601413"/>
            <a:ext cx="330832" cy="0"/>
          </a:xfrm>
          <a:prstGeom prst="straightConnector1">
            <a:avLst/>
          </a:prstGeom>
          <a:ln w="25400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>
            <a:extLst>
              <a:ext uri="{FF2B5EF4-FFF2-40B4-BE49-F238E27FC236}">
                <a16:creationId xmlns:a16="http://schemas.microsoft.com/office/drawing/2014/main" id="{2ED2D047-5FB5-50D8-AE43-A4AF13053828}"/>
              </a:ext>
            </a:extLst>
          </p:cNvPr>
          <p:cNvSpPr/>
          <p:nvPr/>
        </p:nvSpPr>
        <p:spPr>
          <a:xfrm>
            <a:off x="1871984" y="3573016"/>
            <a:ext cx="2556000" cy="1530837"/>
          </a:xfrm>
          <a:prstGeom prst="rect">
            <a:avLst/>
          </a:prstGeom>
          <a:solidFill>
            <a:srgbClr val="FFB7B7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44184" rIns="36000" bIns="44184" rtlCol="0" anchor="b"/>
          <a:lstStyle/>
          <a:p>
            <a:pPr algn="r"/>
            <a:r>
              <a:rPr lang="en-GB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Comunidad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EAPC</a:t>
            </a:r>
          </a:p>
        </p:txBody>
      </p:sp>
      <p:sp>
        <p:nvSpPr>
          <p:cNvPr id="3" name="QuadreDeText 110">
            <a:extLst>
              <a:ext uri="{FF2B5EF4-FFF2-40B4-BE49-F238E27FC236}">
                <a16:creationId xmlns:a16="http://schemas.microsoft.com/office/drawing/2014/main" id="{1858A853-574D-FF3E-C919-62C00C700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5929" y="3889299"/>
            <a:ext cx="1289366" cy="870793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en-GB" altLang="ca-ES" sz="1100" dirty="0" err="1"/>
              <a:t>Comunidades</a:t>
            </a:r>
            <a:r>
              <a:rPr lang="en-GB" altLang="ca-ES" sz="1100" dirty="0"/>
              <a:t> de </a:t>
            </a:r>
            <a:r>
              <a:rPr lang="en-GB" altLang="ca-ES" sz="1100" dirty="0" err="1"/>
              <a:t>Aprendizaje</a:t>
            </a:r>
            <a:r>
              <a:rPr lang="en-GB" altLang="ca-ES" sz="1100" dirty="0"/>
              <a:t> </a:t>
            </a:r>
            <a:r>
              <a:rPr lang="en-GB" altLang="ca-ES" sz="1100" dirty="0" err="1"/>
              <a:t>Comunidades</a:t>
            </a:r>
            <a:r>
              <a:rPr lang="en-GB" altLang="ca-ES" sz="1100" dirty="0"/>
              <a:t> de </a:t>
            </a:r>
            <a:r>
              <a:rPr lang="en-GB" altLang="ca-ES" sz="1100" dirty="0" err="1"/>
              <a:t>Práctica</a:t>
            </a:r>
            <a:endParaRPr lang="en-GB" altLang="ca-ES" sz="1100" dirty="0"/>
          </a:p>
        </p:txBody>
      </p:sp>
      <p:sp>
        <p:nvSpPr>
          <p:cNvPr id="4" name="QuadreDeText 110">
            <a:extLst>
              <a:ext uri="{FF2B5EF4-FFF2-40B4-BE49-F238E27FC236}">
                <a16:creationId xmlns:a16="http://schemas.microsoft.com/office/drawing/2014/main" id="{7BAAEDF3-DD1E-4B06-4C79-6B51EB38A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1993" y="3685034"/>
            <a:ext cx="857121" cy="180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rIns="36000"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en-GB" altLang="ca-ES" sz="900" b="0" dirty="0" err="1"/>
              <a:t>Análisis</a:t>
            </a:r>
            <a:endParaRPr lang="en-GB" altLang="ca-ES" sz="900" b="0" dirty="0"/>
          </a:p>
        </p:txBody>
      </p:sp>
      <p:sp>
        <p:nvSpPr>
          <p:cNvPr id="5" name="QuadreDeText 110">
            <a:extLst>
              <a:ext uri="{FF2B5EF4-FFF2-40B4-BE49-F238E27FC236}">
                <a16:creationId xmlns:a16="http://schemas.microsoft.com/office/drawing/2014/main" id="{798ECD17-4C2F-AFDB-04B8-BBC7ED398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1993" y="4795092"/>
            <a:ext cx="857121" cy="180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rIns="36000"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en-GB" altLang="ca-ES" sz="900" b="0" dirty="0" err="1"/>
              <a:t>Dinamización</a:t>
            </a:r>
            <a:endParaRPr lang="en-GB" altLang="ca-ES" sz="900" b="0" dirty="0"/>
          </a:p>
        </p:txBody>
      </p:sp>
      <p:sp>
        <p:nvSpPr>
          <p:cNvPr id="6" name="QuadreDeText 110">
            <a:extLst>
              <a:ext uri="{FF2B5EF4-FFF2-40B4-BE49-F238E27FC236}">
                <a16:creationId xmlns:a16="http://schemas.microsoft.com/office/drawing/2014/main" id="{854205E1-D985-D9AD-F5CD-5F59E7B57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0105" y="3888510"/>
            <a:ext cx="857121" cy="180000"/>
          </a:xfrm>
          <a:prstGeom prst="rect">
            <a:avLst/>
          </a:prstGeom>
          <a:solidFill>
            <a:srgbClr val="FFA3A3"/>
          </a:solidFill>
          <a:ln w="19050">
            <a:noFill/>
            <a:miter lim="800000"/>
            <a:headEnd/>
            <a:tailEnd/>
          </a:ln>
        </p:spPr>
        <p:txBody>
          <a:bodyPr lIns="36000" rIns="36000"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en-GB" altLang="ca-ES" sz="900" b="0" dirty="0" err="1"/>
              <a:t>Administración</a:t>
            </a:r>
            <a:endParaRPr lang="en-GB" altLang="ca-ES" sz="900" b="0" dirty="0"/>
          </a:p>
        </p:txBody>
      </p:sp>
      <p:sp>
        <p:nvSpPr>
          <p:cNvPr id="7" name="QuadreDeText 110">
            <a:extLst>
              <a:ext uri="{FF2B5EF4-FFF2-40B4-BE49-F238E27FC236}">
                <a16:creationId xmlns:a16="http://schemas.microsoft.com/office/drawing/2014/main" id="{8D7F8D7A-07AA-3D89-E93A-5F09A71E1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0105" y="4089468"/>
            <a:ext cx="857121" cy="180000"/>
          </a:xfrm>
          <a:prstGeom prst="rect">
            <a:avLst/>
          </a:prstGeom>
          <a:solidFill>
            <a:srgbClr val="FFA3A3"/>
          </a:solidFill>
          <a:ln w="19050">
            <a:noFill/>
            <a:miter lim="800000"/>
            <a:headEnd/>
            <a:tailEnd/>
          </a:ln>
        </p:spPr>
        <p:txBody>
          <a:bodyPr lIns="36000" rIns="36000"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en-GB" altLang="ca-ES" sz="900" b="0" dirty="0"/>
              <a:t>Academia</a:t>
            </a:r>
          </a:p>
        </p:txBody>
      </p:sp>
      <p:sp>
        <p:nvSpPr>
          <p:cNvPr id="8" name="QuadreDeText 110">
            <a:extLst>
              <a:ext uri="{FF2B5EF4-FFF2-40B4-BE49-F238E27FC236}">
                <a16:creationId xmlns:a16="http://schemas.microsoft.com/office/drawing/2014/main" id="{EEAFF4BE-FB36-57A5-D778-F78019B65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0105" y="4290426"/>
            <a:ext cx="857121" cy="180000"/>
          </a:xfrm>
          <a:prstGeom prst="rect">
            <a:avLst/>
          </a:prstGeom>
          <a:solidFill>
            <a:srgbClr val="FFA3A3"/>
          </a:solidFill>
          <a:ln w="19050">
            <a:noFill/>
            <a:miter lim="800000"/>
            <a:headEnd/>
            <a:tailEnd/>
          </a:ln>
        </p:spPr>
        <p:txBody>
          <a:bodyPr lIns="36000" rIns="36000"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en-GB" altLang="ca-ES" sz="900" b="0" dirty="0" err="1"/>
              <a:t>Empresa</a:t>
            </a:r>
            <a:endParaRPr lang="en-GB" altLang="ca-ES" sz="900" b="0" dirty="0"/>
          </a:p>
        </p:txBody>
      </p:sp>
      <p:sp>
        <p:nvSpPr>
          <p:cNvPr id="9" name="QuadreDeText 110">
            <a:extLst>
              <a:ext uri="{FF2B5EF4-FFF2-40B4-BE49-F238E27FC236}">
                <a16:creationId xmlns:a16="http://schemas.microsoft.com/office/drawing/2014/main" id="{06F6CEA7-BDB5-728B-BC1B-BC63E5448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0105" y="4491383"/>
            <a:ext cx="857121" cy="180000"/>
          </a:xfrm>
          <a:prstGeom prst="rect">
            <a:avLst/>
          </a:prstGeom>
          <a:solidFill>
            <a:srgbClr val="FFA3A3"/>
          </a:solidFill>
          <a:ln w="19050">
            <a:noFill/>
            <a:miter lim="800000"/>
            <a:headEnd/>
            <a:tailEnd/>
          </a:ln>
        </p:spPr>
        <p:txBody>
          <a:bodyPr lIns="36000" rIns="36000"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en-GB" altLang="ca-ES" sz="900" b="0" dirty="0"/>
              <a:t>Sociedad civil</a:t>
            </a:r>
          </a:p>
        </p:txBody>
      </p:sp>
      <p:cxnSp>
        <p:nvCxnSpPr>
          <p:cNvPr id="10" name="Conector: angular 9">
            <a:extLst>
              <a:ext uri="{FF2B5EF4-FFF2-40B4-BE49-F238E27FC236}">
                <a16:creationId xmlns:a16="http://schemas.microsoft.com/office/drawing/2014/main" id="{D4C19017-CB15-CCA2-BC95-8D0656A0D2F4}"/>
              </a:ext>
            </a:extLst>
          </p:cNvPr>
          <p:cNvCxnSpPr>
            <a:cxnSpLocks/>
            <a:stCxn id="3" idx="3"/>
            <a:endCxn id="6" idx="1"/>
          </p:cNvCxnSpPr>
          <p:nvPr/>
        </p:nvCxnSpPr>
        <p:spPr>
          <a:xfrm flipV="1">
            <a:off x="3225295" y="3978510"/>
            <a:ext cx="294810" cy="346186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: angular 10">
            <a:extLst>
              <a:ext uri="{FF2B5EF4-FFF2-40B4-BE49-F238E27FC236}">
                <a16:creationId xmlns:a16="http://schemas.microsoft.com/office/drawing/2014/main" id="{828BF677-81C9-A162-51A3-1FCE0302FD90}"/>
              </a:ext>
            </a:extLst>
          </p:cNvPr>
          <p:cNvCxnSpPr>
            <a:cxnSpLocks/>
            <a:stCxn id="3" idx="3"/>
            <a:endCxn id="7" idx="1"/>
          </p:cNvCxnSpPr>
          <p:nvPr/>
        </p:nvCxnSpPr>
        <p:spPr>
          <a:xfrm flipV="1">
            <a:off x="3225295" y="4179468"/>
            <a:ext cx="294810" cy="145228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: angular 11">
            <a:extLst>
              <a:ext uri="{FF2B5EF4-FFF2-40B4-BE49-F238E27FC236}">
                <a16:creationId xmlns:a16="http://schemas.microsoft.com/office/drawing/2014/main" id="{9D706E73-CC0A-D340-575D-FCD30C71ECD2}"/>
              </a:ext>
            </a:extLst>
          </p:cNvPr>
          <p:cNvCxnSpPr>
            <a:cxnSpLocks/>
            <a:stCxn id="3" idx="3"/>
            <a:endCxn id="8" idx="1"/>
          </p:cNvCxnSpPr>
          <p:nvPr/>
        </p:nvCxnSpPr>
        <p:spPr>
          <a:xfrm>
            <a:off x="3225295" y="4324696"/>
            <a:ext cx="294810" cy="5573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: angular 12">
            <a:extLst>
              <a:ext uri="{FF2B5EF4-FFF2-40B4-BE49-F238E27FC236}">
                <a16:creationId xmlns:a16="http://schemas.microsoft.com/office/drawing/2014/main" id="{C28F1BD6-9491-D7BC-01D3-699CC45E192B}"/>
              </a:ext>
            </a:extLst>
          </p:cNvPr>
          <p:cNvCxnSpPr>
            <a:cxnSpLocks/>
            <a:stCxn id="3" idx="3"/>
            <a:endCxn id="9" idx="1"/>
          </p:cNvCxnSpPr>
          <p:nvPr/>
        </p:nvCxnSpPr>
        <p:spPr>
          <a:xfrm>
            <a:off x="3225295" y="4324696"/>
            <a:ext cx="294810" cy="256687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AEECB32C-AA89-12E7-56A6-62187BB3CBBD}"/>
              </a:ext>
            </a:extLst>
          </p:cNvPr>
          <p:cNvCxnSpPr>
            <a:cxnSpLocks/>
            <a:stCxn id="19" idx="1"/>
            <a:endCxn id="2" idx="3"/>
          </p:cNvCxnSpPr>
          <p:nvPr/>
        </p:nvCxnSpPr>
        <p:spPr>
          <a:xfrm flipH="1">
            <a:off x="4427984" y="4338434"/>
            <a:ext cx="124914" cy="1"/>
          </a:xfrm>
          <a:prstGeom prst="straightConnector1">
            <a:avLst/>
          </a:prstGeom>
          <a:ln w="25400">
            <a:solidFill>
              <a:srgbClr val="C0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343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Contenidor de número de diapositiva 4">
            <a:extLst>
              <a:ext uri="{FF2B5EF4-FFF2-40B4-BE49-F238E27FC236}">
                <a16:creationId xmlns:a16="http://schemas.microsoft.com/office/drawing/2014/main" id="{E32424D0-066F-43F3-9413-1FBDD783B6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C48D985-4119-46A2-8E7A-41B363FE0DEC}" type="slidenum">
              <a:rPr lang="ca-ES" altLang="ca-ES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ca-ES" altLang="ca-ES">
              <a:solidFill>
                <a:srgbClr val="898989"/>
              </a:solidFill>
            </a:endParaRPr>
          </a:p>
        </p:txBody>
      </p:sp>
      <p:pic>
        <p:nvPicPr>
          <p:cNvPr id="8197" name="Imagen 10" descr="Texto&#10;&#10;Descripción generada automáticamente">
            <a:extLst>
              <a:ext uri="{FF2B5EF4-FFF2-40B4-BE49-F238E27FC236}">
                <a16:creationId xmlns:a16="http://schemas.microsoft.com/office/drawing/2014/main" id="{03C31A88-1A80-4C6F-91A2-54152E89B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29350"/>
            <a:ext cx="1735138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ítol 1">
            <a:extLst>
              <a:ext uri="{FF2B5EF4-FFF2-40B4-BE49-F238E27FC236}">
                <a16:creationId xmlns:a16="http://schemas.microsoft.com/office/drawing/2014/main" id="{89C6CAFA-B15E-4F7B-A77B-F39277AC663F}"/>
              </a:ext>
            </a:extLst>
          </p:cNvPr>
          <p:cNvSpPr txBox="1">
            <a:spLocks/>
          </p:cNvSpPr>
          <p:nvPr/>
        </p:nvSpPr>
        <p:spPr bwMode="auto">
          <a:xfrm>
            <a:off x="685800" y="2852738"/>
            <a:ext cx="77724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ES" sz="3200" dirty="0"/>
              <a:t>¿Una nueva administración?</a:t>
            </a:r>
            <a:endParaRPr lang="es-ES" altLang="ca-E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>
            <a:extLst>
              <a:ext uri="{FF2B5EF4-FFF2-40B4-BE49-F238E27FC236}">
                <a16:creationId xmlns:a16="http://schemas.microsoft.com/office/drawing/2014/main" id="{A566A92D-73A5-4757-9A4C-C262BF5E8ECD}"/>
              </a:ext>
            </a:extLst>
          </p:cNvPr>
          <p:cNvSpPr/>
          <p:nvPr/>
        </p:nvSpPr>
        <p:spPr>
          <a:xfrm>
            <a:off x="1871984" y="3573016"/>
            <a:ext cx="2556000" cy="1530837"/>
          </a:xfrm>
          <a:prstGeom prst="rect">
            <a:avLst/>
          </a:prstGeom>
          <a:solidFill>
            <a:srgbClr val="FFB7B7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44184" rIns="36000" bIns="44184" rtlCol="0" anchor="b"/>
          <a:lstStyle/>
          <a:p>
            <a:pPr algn="r"/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GB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Comunidad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EAPC</a:t>
            </a:r>
          </a:p>
        </p:txBody>
      </p:sp>
      <p:sp>
        <p:nvSpPr>
          <p:cNvPr id="26" name="QuadreDeText 110">
            <a:extLst>
              <a:ext uri="{FF2B5EF4-FFF2-40B4-BE49-F238E27FC236}">
                <a16:creationId xmlns:a16="http://schemas.microsoft.com/office/drawing/2014/main" id="{65BD0306-A166-4628-ABA0-76028A2BE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5929" y="3889299"/>
            <a:ext cx="1289366" cy="870793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en-GB" altLang="ca-ES" sz="1100" dirty="0" err="1"/>
              <a:t>Comunidades</a:t>
            </a:r>
            <a:r>
              <a:rPr lang="en-GB" altLang="ca-ES" sz="1100" dirty="0"/>
              <a:t> de </a:t>
            </a:r>
            <a:r>
              <a:rPr lang="en-GB" altLang="ca-ES" sz="1100" dirty="0" err="1"/>
              <a:t>Aprendizaje</a:t>
            </a:r>
            <a:r>
              <a:rPr lang="en-GB" altLang="ca-ES" sz="1100" dirty="0"/>
              <a:t> </a:t>
            </a:r>
            <a:r>
              <a:rPr lang="en-GB" altLang="ca-ES" sz="1100" dirty="0" err="1"/>
              <a:t>Comunidades</a:t>
            </a:r>
            <a:r>
              <a:rPr lang="en-GB" altLang="ca-ES" sz="1100" dirty="0"/>
              <a:t> de </a:t>
            </a:r>
            <a:r>
              <a:rPr lang="en-GB" altLang="ca-ES" sz="1100" dirty="0" err="1"/>
              <a:t>Práctica</a:t>
            </a:r>
            <a:endParaRPr lang="en-GB" altLang="ca-ES" sz="1100" dirty="0"/>
          </a:p>
        </p:txBody>
      </p:sp>
      <p:sp>
        <p:nvSpPr>
          <p:cNvPr id="41" name="QuadreDeText 110">
            <a:extLst>
              <a:ext uri="{FF2B5EF4-FFF2-40B4-BE49-F238E27FC236}">
                <a16:creationId xmlns:a16="http://schemas.microsoft.com/office/drawing/2014/main" id="{C79FD939-8839-4ECF-BCB1-2FAB446A1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1993" y="3685034"/>
            <a:ext cx="857121" cy="180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rIns="36000"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en-GB" altLang="ca-ES" sz="900" b="0" dirty="0" err="1"/>
              <a:t>Análisis</a:t>
            </a:r>
            <a:endParaRPr lang="en-GB" altLang="ca-ES" sz="900" b="0" dirty="0"/>
          </a:p>
        </p:txBody>
      </p:sp>
      <p:sp>
        <p:nvSpPr>
          <p:cNvPr id="42" name="QuadreDeText 110">
            <a:extLst>
              <a:ext uri="{FF2B5EF4-FFF2-40B4-BE49-F238E27FC236}">
                <a16:creationId xmlns:a16="http://schemas.microsoft.com/office/drawing/2014/main" id="{B57DA228-8874-4661-9640-D44A4A74E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1993" y="4795092"/>
            <a:ext cx="857121" cy="180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rIns="36000"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en-GB" altLang="ca-ES" sz="900" b="0" dirty="0" err="1"/>
              <a:t>Dinamización</a:t>
            </a:r>
            <a:endParaRPr lang="en-GB" altLang="ca-ES" sz="900" b="0" dirty="0"/>
          </a:p>
        </p:txBody>
      </p:sp>
      <p:sp>
        <p:nvSpPr>
          <p:cNvPr id="54" name="QuadreDeText 110">
            <a:extLst>
              <a:ext uri="{FF2B5EF4-FFF2-40B4-BE49-F238E27FC236}">
                <a16:creationId xmlns:a16="http://schemas.microsoft.com/office/drawing/2014/main" id="{5A7610BA-F8B2-497F-B050-1E7C59730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0105" y="3888510"/>
            <a:ext cx="857121" cy="180000"/>
          </a:xfrm>
          <a:prstGeom prst="rect">
            <a:avLst/>
          </a:prstGeom>
          <a:solidFill>
            <a:srgbClr val="FFA3A3"/>
          </a:solidFill>
          <a:ln w="19050">
            <a:noFill/>
            <a:miter lim="800000"/>
            <a:headEnd/>
            <a:tailEnd/>
          </a:ln>
        </p:spPr>
        <p:txBody>
          <a:bodyPr lIns="36000" rIns="36000"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en-GB" altLang="ca-ES" sz="900" b="0" dirty="0" err="1"/>
              <a:t>Administración</a:t>
            </a:r>
            <a:endParaRPr lang="en-GB" altLang="ca-ES" sz="900" b="0" dirty="0"/>
          </a:p>
        </p:txBody>
      </p:sp>
      <p:sp>
        <p:nvSpPr>
          <p:cNvPr id="55" name="QuadreDeText 110">
            <a:extLst>
              <a:ext uri="{FF2B5EF4-FFF2-40B4-BE49-F238E27FC236}">
                <a16:creationId xmlns:a16="http://schemas.microsoft.com/office/drawing/2014/main" id="{084A4006-95F9-4D96-A549-008030A15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0105" y="4089468"/>
            <a:ext cx="857121" cy="180000"/>
          </a:xfrm>
          <a:prstGeom prst="rect">
            <a:avLst/>
          </a:prstGeom>
          <a:solidFill>
            <a:srgbClr val="FFA3A3"/>
          </a:solidFill>
          <a:ln w="19050">
            <a:noFill/>
            <a:miter lim="800000"/>
            <a:headEnd/>
            <a:tailEnd/>
          </a:ln>
        </p:spPr>
        <p:txBody>
          <a:bodyPr lIns="36000" rIns="36000"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en-GB" altLang="ca-ES" sz="900" b="0" dirty="0"/>
              <a:t>Academia</a:t>
            </a:r>
          </a:p>
        </p:txBody>
      </p:sp>
      <p:sp>
        <p:nvSpPr>
          <p:cNvPr id="58" name="QuadreDeText 110">
            <a:extLst>
              <a:ext uri="{FF2B5EF4-FFF2-40B4-BE49-F238E27FC236}">
                <a16:creationId xmlns:a16="http://schemas.microsoft.com/office/drawing/2014/main" id="{1107D338-2138-41D9-9982-D624578FF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0105" y="4290426"/>
            <a:ext cx="857121" cy="180000"/>
          </a:xfrm>
          <a:prstGeom prst="rect">
            <a:avLst/>
          </a:prstGeom>
          <a:solidFill>
            <a:srgbClr val="FFA3A3"/>
          </a:solidFill>
          <a:ln w="19050">
            <a:noFill/>
            <a:miter lim="800000"/>
            <a:headEnd/>
            <a:tailEnd/>
          </a:ln>
        </p:spPr>
        <p:txBody>
          <a:bodyPr lIns="36000" rIns="36000"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en-GB" altLang="ca-ES" sz="900" b="0" dirty="0" err="1"/>
              <a:t>Empresa</a:t>
            </a:r>
            <a:endParaRPr lang="en-GB" altLang="ca-ES" sz="900" b="0" dirty="0"/>
          </a:p>
        </p:txBody>
      </p:sp>
      <p:sp>
        <p:nvSpPr>
          <p:cNvPr id="59" name="QuadreDeText 110">
            <a:extLst>
              <a:ext uri="{FF2B5EF4-FFF2-40B4-BE49-F238E27FC236}">
                <a16:creationId xmlns:a16="http://schemas.microsoft.com/office/drawing/2014/main" id="{4BF49AEC-BDF4-4731-96AA-187CD5ED0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0105" y="4491383"/>
            <a:ext cx="857121" cy="180000"/>
          </a:xfrm>
          <a:prstGeom prst="rect">
            <a:avLst/>
          </a:prstGeom>
          <a:solidFill>
            <a:srgbClr val="FFA3A3"/>
          </a:solidFill>
          <a:ln w="19050">
            <a:noFill/>
            <a:miter lim="800000"/>
            <a:headEnd/>
            <a:tailEnd/>
          </a:ln>
        </p:spPr>
        <p:txBody>
          <a:bodyPr lIns="36000" rIns="36000"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en-GB" altLang="ca-ES" sz="900" b="0" dirty="0"/>
              <a:t>Sociedad civil</a:t>
            </a:r>
          </a:p>
        </p:txBody>
      </p:sp>
      <p:cxnSp>
        <p:nvCxnSpPr>
          <p:cNvPr id="66" name="Conector: angular 65">
            <a:extLst>
              <a:ext uri="{FF2B5EF4-FFF2-40B4-BE49-F238E27FC236}">
                <a16:creationId xmlns:a16="http://schemas.microsoft.com/office/drawing/2014/main" id="{7BB2927C-B7F4-4763-8660-34AE645B9972}"/>
              </a:ext>
            </a:extLst>
          </p:cNvPr>
          <p:cNvCxnSpPr>
            <a:cxnSpLocks/>
            <a:stCxn id="26" idx="3"/>
            <a:endCxn id="54" idx="1"/>
          </p:cNvCxnSpPr>
          <p:nvPr/>
        </p:nvCxnSpPr>
        <p:spPr>
          <a:xfrm flipV="1">
            <a:off x="3225295" y="3978510"/>
            <a:ext cx="294810" cy="346186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: angular 68">
            <a:extLst>
              <a:ext uri="{FF2B5EF4-FFF2-40B4-BE49-F238E27FC236}">
                <a16:creationId xmlns:a16="http://schemas.microsoft.com/office/drawing/2014/main" id="{E3265F22-A2A3-4A3D-91F2-0FAC9E51BD10}"/>
              </a:ext>
            </a:extLst>
          </p:cNvPr>
          <p:cNvCxnSpPr>
            <a:cxnSpLocks/>
            <a:stCxn id="26" idx="3"/>
            <a:endCxn id="55" idx="1"/>
          </p:cNvCxnSpPr>
          <p:nvPr/>
        </p:nvCxnSpPr>
        <p:spPr>
          <a:xfrm flipV="1">
            <a:off x="3225295" y="4179468"/>
            <a:ext cx="294810" cy="145228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: angular 74">
            <a:extLst>
              <a:ext uri="{FF2B5EF4-FFF2-40B4-BE49-F238E27FC236}">
                <a16:creationId xmlns:a16="http://schemas.microsoft.com/office/drawing/2014/main" id="{CF61295D-4A53-4D2D-A4CF-5F877C0A98FC}"/>
              </a:ext>
            </a:extLst>
          </p:cNvPr>
          <p:cNvCxnSpPr>
            <a:cxnSpLocks/>
            <a:stCxn id="26" idx="3"/>
            <a:endCxn id="58" idx="1"/>
          </p:cNvCxnSpPr>
          <p:nvPr/>
        </p:nvCxnSpPr>
        <p:spPr>
          <a:xfrm>
            <a:off x="3225295" y="4324696"/>
            <a:ext cx="294810" cy="5573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: angular 75">
            <a:extLst>
              <a:ext uri="{FF2B5EF4-FFF2-40B4-BE49-F238E27FC236}">
                <a16:creationId xmlns:a16="http://schemas.microsoft.com/office/drawing/2014/main" id="{5335848F-C299-4AAA-B92D-710059FD1887}"/>
              </a:ext>
            </a:extLst>
          </p:cNvPr>
          <p:cNvCxnSpPr>
            <a:cxnSpLocks/>
            <a:stCxn id="26" idx="3"/>
            <a:endCxn id="59" idx="1"/>
          </p:cNvCxnSpPr>
          <p:nvPr/>
        </p:nvCxnSpPr>
        <p:spPr>
          <a:xfrm>
            <a:off x="3225295" y="4324696"/>
            <a:ext cx="294810" cy="256687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ector recto de flecha 133">
            <a:extLst>
              <a:ext uri="{FF2B5EF4-FFF2-40B4-BE49-F238E27FC236}">
                <a16:creationId xmlns:a16="http://schemas.microsoft.com/office/drawing/2014/main" id="{345E598D-922F-4952-B64C-7075D31263B3}"/>
              </a:ext>
            </a:extLst>
          </p:cNvPr>
          <p:cNvCxnSpPr>
            <a:cxnSpLocks/>
            <a:stCxn id="99" idx="1"/>
            <a:endCxn id="27" idx="3"/>
          </p:cNvCxnSpPr>
          <p:nvPr/>
        </p:nvCxnSpPr>
        <p:spPr>
          <a:xfrm flipH="1">
            <a:off x="3225295" y="5691983"/>
            <a:ext cx="1327603" cy="551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0" name="Títol 11">
            <a:extLst>
              <a:ext uri="{FF2B5EF4-FFF2-40B4-BE49-F238E27FC236}">
                <a16:creationId xmlns:a16="http://schemas.microsoft.com/office/drawing/2014/main" id="{7DB95E43-95AD-457F-AE17-170035F3C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573088"/>
            <a:ext cx="4862763" cy="506412"/>
          </a:xfrm>
        </p:spPr>
        <p:txBody>
          <a:bodyPr/>
          <a:lstStyle/>
          <a:p>
            <a:r>
              <a:rPr lang="es-ES" altLang="es-ES" noProof="0" dirty="0"/>
              <a:t>Dispositivos clave</a:t>
            </a:r>
            <a:endParaRPr lang="es-ES" altLang="ca-ES" noProof="0" dirty="0"/>
          </a:p>
        </p:txBody>
      </p:sp>
      <p:sp>
        <p:nvSpPr>
          <p:cNvPr id="12291" name="Contenidor de número de diapositiva 4">
            <a:extLst>
              <a:ext uri="{FF2B5EF4-FFF2-40B4-BE49-F238E27FC236}">
                <a16:creationId xmlns:a16="http://schemas.microsoft.com/office/drawing/2014/main" id="{9806CA15-7723-4C3D-9461-D8763A679EE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292EA3C-36F7-4ADD-B9F3-7B0A55119760}" type="slidenum">
              <a:rPr lang="en-GB" altLang="ca-ES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GB" altLang="ca-ES" dirty="0">
              <a:solidFill>
                <a:srgbClr val="898989"/>
              </a:solidFill>
            </a:endParaRPr>
          </a:p>
        </p:txBody>
      </p:sp>
      <p:pic>
        <p:nvPicPr>
          <p:cNvPr id="12292" name="Imagen 10" descr="Texto&#10;&#10;Descripción generada automáticamente">
            <a:extLst>
              <a:ext uri="{FF2B5EF4-FFF2-40B4-BE49-F238E27FC236}">
                <a16:creationId xmlns:a16="http://schemas.microsoft.com/office/drawing/2014/main" id="{0BA558F7-CC56-4EBC-B994-0E63AAACD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29350"/>
            <a:ext cx="1735138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QuadreDeText 110">
            <a:extLst>
              <a:ext uri="{FF2B5EF4-FFF2-40B4-BE49-F238E27FC236}">
                <a16:creationId xmlns:a16="http://schemas.microsoft.com/office/drawing/2014/main" id="{01B6C5CC-28FE-4EFF-9173-D429EEA22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2898" y="4005434"/>
            <a:ext cx="1289367" cy="66600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solidFill>
                  <a:srgbClr val="C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en-GB" altLang="ca-ES" sz="1100" dirty="0"/>
              <a:t>Desarrollo del </a:t>
            </a:r>
            <a:r>
              <a:rPr lang="en-GB" altLang="ca-ES" sz="1100" dirty="0" err="1"/>
              <a:t>talento</a:t>
            </a:r>
            <a:endParaRPr lang="en-GB" altLang="ca-ES" sz="1100" dirty="0"/>
          </a:p>
        </p:txBody>
      </p:sp>
      <p:sp>
        <p:nvSpPr>
          <p:cNvPr id="20" name="QuadreDeText 110">
            <a:extLst>
              <a:ext uri="{FF2B5EF4-FFF2-40B4-BE49-F238E27FC236}">
                <a16:creationId xmlns:a16="http://schemas.microsoft.com/office/drawing/2014/main" id="{9D6C85A2-114A-4A18-A574-C67F85EF7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5929" y="2624406"/>
            <a:ext cx="1289366" cy="666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es-ES" altLang="ca-ES" sz="1100" dirty="0"/>
              <a:t>Recursos de aprendizaje y conocimiento</a:t>
            </a:r>
            <a:endParaRPr lang="en-GB" altLang="ca-ES" sz="1100" dirty="0"/>
          </a:p>
        </p:txBody>
      </p:sp>
      <p:sp>
        <p:nvSpPr>
          <p:cNvPr id="21" name="Rectángulo 63">
            <a:extLst>
              <a:ext uri="{FF2B5EF4-FFF2-40B4-BE49-F238E27FC236}">
                <a16:creationId xmlns:a16="http://schemas.microsoft.com/office/drawing/2014/main" id="{CE610B72-B206-4381-BD74-4265B1BCC719}"/>
              </a:ext>
            </a:extLst>
          </p:cNvPr>
          <p:cNvSpPr/>
          <p:nvPr/>
        </p:nvSpPr>
        <p:spPr>
          <a:xfrm>
            <a:off x="6091080" y="5357347"/>
            <a:ext cx="1289232" cy="666001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100" b="1" dirty="0" err="1">
                <a:solidFill>
                  <a:schemeClr val="bg1"/>
                </a:solidFill>
                <a:latin typeface="Arial" panose="020B0604020202020204" pitchFamily="34" charset="0"/>
              </a:rPr>
              <a:t>Transformación</a:t>
            </a:r>
            <a:r>
              <a:rPr lang="en-GB" sz="1100" b="1" dirty="0">
                <a:solidFill>
                  <a:schemeClr val="bg1"/>
                </a:solidFill>
                <a:latin typeface="Arial" panose="020B0604020202020204" pitchFamily="34" charset="0"/>
              </a:rPr>
              <a:t> de la </a:t>
            </a:r>
            <a:r>
              <a:rPr lang="en-GB" sz="1100" b="1" dirty="0" err="1">
                <a:solidFill>
                  <a:schemeClr val="bg1"/>
                </a:solidFill>
                <a:latin typeface="Arial" panose="020B0604020202020204" pitchFamily="34" charset="0"/>
              </a:rPr>
              <a:t>Administración</a:t>
            </a:r>
            <a:endParaRPr lang="en-GB" sz="11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CC9115B5-8AEB-4ACF-A07D-7BE548F4ED55}"/>
              </a:ext>
            </a:extLst>
          </p:cNvPr>
          <p:cNvSpPr/>
          <p:nvPr/>
        </p:nvSpPr>
        <p:spPr>
          <a:xfrm>
            <a:off x="1935929" y="1268413"/>
            <a:ext cx="1289366" cy="666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Aprendizaje</a:t>
            </a:r>
            <a:endParaRPr lang="en-GB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C068B52E-4F02-4F60-A6FF-708E8FEE08F4}"/>
              </a:ext>
            </a:extLst>
          </p:cNvPr>
          <p:cNvSpPr/>
          <p:nvPr/>
        </p:nvSpPr>
        <p:spPr>
          <a:xfrm>
            <a:off x="5639941" y="435978"/>
            <a:ext cx="1011665" cy="443927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Ámbito</a:t>
            </a:r>
            <a:r>
              <a:rPr lang="en-GB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GB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aprendizaje</a:t>
            </a:r>
            <a:endParaRPr lang="en-GB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ángulo 63">
            <a:extLst>
              <a:ext uri="{FF2B5EF4-FFF2-40B4-BE49-F238E27FC236}">
                <a16:creationId xmlns:a16="http://schemas.microsoft.com/office/drawing/2014/main" id="{EE631116-A453-47D5-9681-769B9579AB23}"/>
              </a:ext>
            </a:extLst>
          </p:cNvPr>
          <p:cNvSpPr/>
          <p:nvPr/>
        </p:nvSpPr>
        <p:spPr>
          <a:xfrm>
            <a:off x="6707544" y="435978"/>
            <a:ext cx="1011665" cy="443926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800" dirty="0">
                <a:solidFill>
                  <a:schemeClr val="bg1"/>
                </a:solidFill>
                <a:latin typeface="Arial" panose="020B0604020202020204" pitchFamily="34" charset="0"/>
              </a:rPr>
              <a:t>Ámbito de la gestión del conocimiento</a:t>
            </a:r>
            <a:endParaRPr lang="en-GB" sz="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7" name="QuadreDeText 110">
            <a:extLst>
              <a:ext uri="{FF2B5EF4-FFF2-40B4-BE49-F238E27FC236}">
                <a16:creationId xmlns:a16="http://schemas.microsoft.com/office/drawing/2014/main" id="{FAF22F0D-4EF3-4D21-A73F-B1EB4F63B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5929" y="5360084"/>
            <a:ext cx="1289366" cy="66489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en-GB" altLang="ca-ES" sz="1100" dirty="0" err="1"/>
              <a:t>Educación</a:t>
            </a:r>
            <a:r>
              <a:rPr lang="en-GB" altLang="ca-ES" sz="1100" dirty="0"/>
              <a:t> formal</a:t>
            </a:r>
          </a:p>
        </p:txBody>
      </p: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6F269C2D-453B-42EB-97BA-EC474364260D}"/>
              </a:ext>
            </a:extLst>
          </p:cNvPr>
          <p:cNvCxnSpPr>
            <a:cxnSpLocks/>
            <a:stCxn id="20" idx="0"/>
            <a:endCxn id="22" idx="2"/>
          </p:cNvCxnSpPr>
          <p:nvPr/>
        </p:nvCxnSpPr>
        <p:spPr>
          <a:xfrm flipV="1">
            <a:off x="2580612" y="1934413"/>
            <a:ext cx="0" cy="689993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4E760705-A76E-4F67-B68C-0D33F52629BB}"/>
              </a:ext>
            </a:extLst>
          </p:cNvPr>
          <p:cNvCxnSpPr>
            <a:cxnSpLocks/>
            <a:stCxn id="26" idx="0"/>
            <a:endCxn id="20" idx="2"/>
          </p:cNvCxnSpPr>
          <p:nvPr/>
        </p:nvCxnSpPr>
        <p:spPr>
          <a:xfrm flipV="1">
            <a:off x="2580612" y="3290406"/>
            <a:ext cx="0" cy="598893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2A98D59F-2EAF-43E8-A57B-7B22504543BB}"/>
              </a:ext>
            </a:extLst>
          </p:cNvPr>
          <p:cNvCxnSpPr>
            <a:cxnSpLocks/>
            <a:stCxn id="27" idx="0"/>
            <a:endCxn id="26" idx="2"/>
          </p:cNvCxnSpPr>
          <p:nvPr/>
        </p:nvCxnSpPr>
        <p:spPr>
          <a:xfrm flipV="1">
            <a:off x="2580612" y="4760092"/>
            <a:ext cx="0" cy="599992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de flecha 45">
            <a:extLst>
              <a:ext uri="{FF2B5EF4-FFF2-40B4-BE49-F238E27FC236}">
                <a16:creationId xmlns:a16="http://schemas.microsoft.com/office/drawing/2014/main" id="{498FE317-CFE4-4960-AD6D-5E36ED4041D3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2940553" y="3290406"/>
            <a:ext cx="1" cy="394628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: angular 77">
            <a:extLst>
              <a:ext uri="{FF2B5EF4-FFF2-40B4-BE49-F238E27FC236}">
                <a16:creationId xmlns:a16="http://schemas.microsoft.com/office/drawing/2014/main" id="{BBD24CF3-2994-4F1D-8030-30FBB4BD09B1}"/>
              </a:ext>
            </a:extLst>
          </p:cNvPr>
          <p:cNvCxnSpPr>
            <a:cxnSpLocks/>
            <a:endCxn id="27" idx="3"/>
          </p:cNvCxnSpPr>
          <p:nvPr/>
        </p:nvCxnSpPr>
        <p:spPr>
          <a:xfrm rot="10800000" flipV="1">
            <a:off x="3225295" y="5103850"/>
            <a:ext cx="886560" cy="588683"/>
          </a:xfrm>
          <a:prstGeom prst="bentConnector3">
            <a:avLst>
              <a:gd name="adj1" fmla="val -597"/>
            </a:avLst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cto de flecha 81">
            <a:extLst>
              <a:ext uri="{FF2B5EF4-FFF2-40B4-BE49-F238E27FC236}">
                <a16:creationId xmlns:a16="http://schemas.microsoft.com/office/drawing/2014/main" id="{B2B4B5BF-59B8-4EFE-AA4C-C51A527B9650}"/>
              </a:ext>
            </a:extLst>
          </p:cNvPr>
          <p:cNvCxnSpPr>
            <a:cxnSpLocks/>
            <a:stCxn id="42" idx="2"/>
          </p:cNvCxnSpPr>
          <p:nvPr/>
        </p:nvCxnSpPr>
        <p:spPr>
          <a:xfrm flipH="1">
            <a:off x="2940553" y="4975092"/>
            <a:ext cx="1" cy="383891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QuadreDeText 110">
            <a:extLst>
              <a:ext uri="{FF2B5EF4-FFF2-40B4-BE49-F238E27FC236}">
                <a16:creationId xmlns:a16="http://schemas.microsoft.com/office/drawing/2014/main" id="{312824FA-4F35-49C1-88CB-A1E13DD88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2898" y="5358983"/>
            <a:ext cx="1289367" cy="666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solidFill>
                  <a:srgbClr val="C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en-GB" altLang="ca-ES" sz="1100" dirty="0" err="1">
                <a:solidFill>
                  <a:schemeClr val="tx1"/>
                </a:solidFill>
              </a:rPr>
              <a:t>Gestión</a:t>
            </a:r>
            <a:endParaRPr lang="en-GB" altLang="ca-ES" sz="1100" dirty="0">
              <a:solidFill>
                <a:schemeClr val="tx1"/>
              </a:solidFill>
            </a:endParaRPr>
          </a:p>
          <a:p>
            <a:r>
              <a:rPr lang="en-GB" altLang="ca-ES" sz="1100" dirty="0" err="1">
                <a:solidFill>
                  <a:schemeClr val="tx1"/>
                </a:solidFill>
              </a:rPr>
              <a:t>académica</a:t>
            </a:r>
            <a:endParaRPr lang="en-GB" altLang="ca-ES" sz="1100" dirty="0">
              <a:solidFill>
                <a:schemeClr val="tx1"/>
              </a:solidFill>
            </a:endParaRPr>
          </a:p>
        </p:txBody>
      </p:sp>
      <p:sp>
        <p:nvSpPr>
          <p:cNvPr id="100" name="QuadreDeText 110">
            <a:extLst>
              <a:ext uri="{FF2B5EF4-FFF2-40B4-BE49-F238E27FC236}">
                <a16:creationId xmlns:a16="http://schemas.microsoft.com/office/drawing/2014/main" id="{CA047AE0-6941-4F81-BEB3-D5EFD06A2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2898" y="1268413"/>
            <a:ext cx="1289367" cy="666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solidFill>
                  <a:srgbClr val="C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es-ES" altLang="ca-ES" sz="1100" dirty="0">
                <a:solidFill>
                  <a:schemeClr val="tx1"/>
                </a:solidFill>
              </a:rPr>
              <a:t>Modelo de aprendizaje y desarrollo</a:t>
            </a:r>
            <a:endParaRPr lang="en-GB" altLang="ca-ES" sz="1100" dirty="0">
              <a:solidFill>
                <a:schemeClr val="tx1"/>
              </a:solidFill>
            </a:endParaRPr>
          </a:p>
        </p:txBody>
      </p:sp>
      <p:sp>
        <p:nvSpPr>
          <p:cNvPr id="101" name="QuadreDeText 110">
            <a:extLst>
              <a:ext uri="{FF2B5EF4-FFF2-40B4-BE49-F238E27FC236}">
                <a16:creationId xmlns:a16="http://schemas.microsoft.com/office/drawing/2014/main" id="{72D175F5-7823-4597-AA32-8AE917F16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2898" y="2624407"/>
            <a:ext cx="1289367" cy="66600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solidFill>
                  <a:srgbClr val="C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en-GB" altLang="ca-ES" sz="1100" dirty="0" err="1"/>
              <a:t>Gestión</a:t>
            </a:r>
            <a:r>
              <a:rPr lang="en-GB" altLang="ca-ES" sz="1100" dirty="0"/>
              <a:t> del </a:t>
            </a:r>
            <a:r>
              <a:rPr lang="en-GB" altLang="ca-ES" sz="1100" dirty="0" err="1"/>
              <a:t>conocimiento</a:t>
            </a:r>
            <a:endParaRPr lang="en-GB" altLang="ca-ES" sz="1100" dirty="0"/>
          </a:p>
        </p:txBody>
      </p:sp>
      <p:sp>
        <p:nvSpPr>
          <p:cNvPr id="102" name="QuadreDeText 110">
            <a:extLst>
              <a:ext uri="{FF2B5EF4-FFF2-40B4-BE49-F238E27FC236}">
                <a16:creationId xmlns:a16="http://schemas.microsoft.com/office/drawing/2014/main" id="{280986DA-C970-493B-B18B-B0B71E018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1080" y="2624407"/>
            <a:ext cx="1289232" cy="66600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solidFill>
                  <a:srgbClr val="C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en-GB" altLang="ca-ES" sz="1100" dirty="0" err="1"/>
              <a:t>Investigación</a:t>
            </a:r>
            <a:r>
              <a:rPr lang="en-GB" altLang="ca-ES" sz="1100" dirty="0"/>
              <a:t> e </a:t>
            </a:r>
            <a:r>
              <a:rPr lang="en-GB" altLang="ca-ES" sz="1100" dirty="0" err="1"/>
              <a:t>innovación</a:t>
            </a:r>
            <a:endParaRPr lang="en-GB" altLang="ca-ES" sz="1100" dirty="0"/>
          </a:p>
        </p:txBody>
      </p:sp>
      <p:sp>
        <p:nvSpPr>
          <p:cNvPr id="103" name="QuadreDeText 110">
            <a:extLst>
              <a:ext uri="{FF2B5EF4-FFF2-40B4-BE49-F238E27FC236}">
                <a16:creationId xmlns:a16="http://schemas.microsoft.com/office/drawing/2014/main" id="{1CFC18D0-C5D3-4C33-A981-FDE7F2435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1080" y="4005434"/>
            <a:ext cx="1289232" cy="66600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solidFill>
                  <a:srgbClr val="C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en-GB" altLang="ca-ES" sz="1100" dirty="0" err="1"/>
              <a:t>Transferencia</a:t>
            </a:r>
            <a:r>
              <a:rPr lang="en-GB" altLang="ca-ES" sz="1100" dirty="0"/>
              <a:t> de </a:t>
            </a:r>
            <a:r>
              <a:rPr lang="en-GB" altLang="ca-ES" sz="1100" dirty="0" err="1"/>
              <a:t>conocimiento</a:t>
            </a:r>
            <a:endParaRPr lang="en-GB" altLang="ca-ES" sz="1100" dirty="0"/>
          </a:p>
        </p:txBody>
      </p:sp>
      <p:cxnSp>
        <p:nvCxnSpPr>
          <p:cNvPr id="108" name="Conector recto de flecha 107">
            <a:extLst>
              <a:ext uri="{FF2B5EF4-FFF2-40B4-BE49-F238E27FC236}">
                <a16:creationId xmlns:a16="http://schemas.microsoft.com/office/drawing/2014/main" id="{67E1B62C-963E-4467-987F-18BAFB87D3B3}"/>
              </a:ext>
            </a:extLst>
          </p:cNvPr>
          <p:cNvCxnSpPr>
            <a:cxnSpLocks/>
            <a:stCxn id="21" idx="0"/>
            <a:endCxn id="103" idx="2"/>
          </p:cNvCxnSpPr>
          <p:nvPr/>
        </p:nvCxnSpPr>
        <p:spPr>
          <a:xfrm flipV="1">
            <a:off x="6735696" y="4671434"/>
            <a:ext cx="0" cy="685913"/>
          </a:xfrm>
          <a:prstGeom prst="straightConnector1">
            <a:avLst/>
          </a:prstGeom>
          <a:ln w="79375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recto de flecha 124">
            <a:extLst>
              <a:ext uri="{FF2B5EF4-FFF2-40B4-BE49-F238E27FC236}">
                <a16:creationId xmlns:a16="http://schemas.microsoft.com/office/drawing/2014/main" id="{9C94BCAD-2BB0-426D-A130-91207A015BF0}"/>
              </a:ext>
            </a:extLst>
          </p:cNvPr>
          <p:cNvCxnSpPr>
            <a:cxnSpLocks/>
            <a:stCxn id="101" idx="1"/>
            <a:endCxn id="20" idx="3"/>
          </p:cNvCxnSpPr>
          <p:nvPr/>
        </p:nvCxnSpPr>
        <p:spPr>
          <a:xfrm flipH="1" flipV="1">
            <a:off x="3225295" y="2957406"/>
            <a:ext cx="1327603" cy="1"/>
          </a:xfrm>
          <a:prstGeom prst="straightConnector1">
            <a:avLst/>
          </a:prstGeom>
          <a:ln w="25400">
            <a:solidFill>
              <a:srgbClr val="C0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ector recto de flecha 128">
            <a:extLst>
              <a:ext uri="{FF2B5EF4-FFF2-40B4-BE49-F238E27FC236}">
                <a16:creationId xmlns:a16="http://schemas.microsoft.com/office/drawing/2014/main" id="{408CBA26-DA54-4D35-BF48-B9462C22E4E4}"/>
              </a:ext>
            </a:extLst>
          </p:cNvPr>
          <p:cNvCxnSpPr>
            <a:cxnSpLocks/>
            <a:stCxn id="19" idx="1"/>
            <a:endCxn id="53" idx="3"/>
          </p:cNvCxnSpPr>
          <p:nvPr/>
        </p:nvCxnSpPr>
        <p:spPr>
          <a:xfrm flipH="1">
            <a:off x="4427984" y="4338434"/>
            <a:ext cx="124914" cy="1"/>
          </a:xfrm>
          <a:prstGeom prst="straightConnector1">
            <a:avLst/>
          </a:prstGeom>
          <a:ln w="25400">
            <a:solidFill>
              <a:srgbClr val="C0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ector recto de flecha 138">
            <a:extLst>
              <a:ext uri="{FF2B5EF4-FFF2-40B4-BE49-F238E27FC236}">
                <a16:creationId xmlns:a16="http://schemas.microsoft.com/office/drawing/2014/main" id="{46C13C4D-F010-4636-B2C3-824952873BD6}"/>
              </a:ext>
            </a:extLst>
          </p:cNvPr>
          <p:cNvCxnSpPr>
            <a:cxnSpLocks/>
            <a:stCxn id="100" idx="1"/>
            <a:endCxn id="22" idx="3"/>
          </p:cNvCxnSpPr>
          <p:nvPr/>
        </p:nvCxnSpPr>
        <p:spPr>
          <a:xfrm flipH="1">
            <a:off x="3225295" y="1601413"/>
            <a:ext cx="1327603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ector recto de flecha 142">
            <a:extLst>
              <a:ext uri="{FF2B5EF4-FFF2-40B4-BE49-F238E27FC236}">
                <a16:creationId xmlns:a16="http://schemas.microsoft.com/office/drawing/2014/main" id="{6811D5FF-0EB8-4191-957F-377365B3BAC8}"/>
              </a:ext>
            </a:extLst>
          </p:cNvPr>
          <p:cNvCxnSpPr>
            <a:cxnSpLocks/>
            <a:stCxn id="101" idx="0"/>
            <a:endCxn id="100" idx="2"/>
          </p:cNvCxnSpPr>
          <p:nvPr/>
        </p:nvCxnSpPr>
        <p:spPr>
          <a:xfrm flipV="1">
            <a:off x="5197582" y="1934413"/>
            <a:ext cx="0" cy="689994"/>
          </a:xfrm>
          <a:prstGeom prst="straightConnector1">
            <a:avLst/>
          </a:prstGeom>
          <a:ln w="254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ector recto de flecha 145">
            <a:extLst>
              <a:ext uri="{FF2B5EF4-FFF2-40B4-BE49-F238E27FC236}">
                <a16:creationId xmlns:a16="http://schemas.microsoft.com/office/drawing/2014/main" id="{80F2E4D6-07EC-45DB-9E08-13EE5090D0CA}"/>
              </a:ext>
            </a:extLst>
          </p:cNvPr>
          <p:cNvCxnSpPr>
            <a:cxnSpLocks/>
            <a:stCxn id="21" idx="1"/>
            <a:endCxn id="99" idx="3"/>
          </p:cNvCxnSpPr>
          <p:nvPr/>
        </p:nvCxnSpPr>
        <p:spPr>
          <a:xfrm flipH="1">
            <a:off x="5842265" y="5690348"/>
            <a:ext cx="248815" cy="1635"/>
          </a:xfrm>
          <a:prstGeom prst="straightConnector1">
            <a:avLst/>
          </a:prstGeom>
          <a:ln w="79375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Rectángulo 63">
            <a:extLst>
              <a:ext uri="{FF2B5EF4-FFF2-40B4-BE49-F238E27FC236}">
                <a16:creationId xmlns:a16="http://schemas.microsoft.com/office/drawing/2014/main" id="{475012B6-8E7A-425B-9EDF-043F7ADB6DC0}"/>
              </a:ext>
            </a:extLst>
          </p:cNvPr>
          <p:cNvSpPr/>
          <p:nvPr/>
        </p:nvSpPr>
        <p:spPr>
          <a:xfrm>
            <a:off x="7775147" y="435978"/>
            <a:ext cx="1011665" cy="4439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800" dirty="0">
                <a:solidFill>
                  <a:srgbClr val="873AC0"/>
                </a:solidFill>
                <a:latin typeface="Arial" panose="020B0604020202020204" pitchFamily="34" charset="0"/>
              </a:rPr>
              <a:t>Ámbito de la articulación del ecosistema</a:t>
            </a:r>
            <a:endParaRPr lang="en-GB" sz="800" dirty="0">
              <a:solidFill>
                <a:srgbClr val="873AC0"/>
              </a:solidFill>
              <a:latin typeface="Arial" panose="020B0604020202020204" pitchFamily="34" charset="0"/>
            </a:endParaRPr>
          </a:p>
        </p:txBody>
      </p:sp>
      <p:cxnSp>
        <p:nvCxnSpPr>
          <p:cNvPr id="178" name="Conector recto de flecha 177">
            <a:extLst>
              <a:ext uri="{FF2B5EF4-FFF2-40B4-BE49-F238E27FC236}">
                <a16:creationId xmlns:a16="http://schemas.microsoft.com/office/drawing/2014/main" id="{A556045C-FB6D-4926-94F8-7605A3B8E7F5}"/>
              </a:ext>
            </a:extLst>
          </p:cNvPr>
          <p:cNvCxnSpPr>
            <a:cxnSpLocks/>
            <a:stCxn id="103" idx="0"/>
            <a:endCxn id="102" idx="2"/>
          </p:cNvCxnSpPr>
          <p:nvPr/>
        </p:nvCxnSpPr>
        <p:spPr>
          <a:xfrm flipV="1">
            <a:off x="6735696" y="3290407"/>
            <a:ext cx="0" cy="715027"/>
          </a:xfrm>
          <a:prstGeom prst="straightConnector1">
            <a:avLst/>
          </a:prstGeom>
          <a:ln w="2540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Conector: angular 139">
            <a:extLst>
              <a:ext uri="{FF2B5EF4-FFF2-40B4-BE49-F238E27FC236}">
                <a16:creationId xmlns:a16="http://schemas.microsoft.com/office/drawing/2014/main" id="{FA541A9E-E22D-4315-AEAE-85E9445D5086}"/>
              </a:ext>
            </a:extLst>
          </p:cNvPr>
          <p:cNvCxnSpPr>
            <a:cxnSpLocks/>
            <a:stCxn id="103" idx="1"/>
            <a:endCxn id="101" idx="3"/>
          </p:cNvCxnSpPr>
          <p:nvPr/>
        </p:nvCxnSpPr>
        <p:spPr>
          <a:xfrm rot="10800000">
            <a:off x="5842266" y="2957408"/>
            <a:ext cx="248815" cy="1381027"/>
          </a:xfrm>
          <a:prstGeom prst="bentConnector3">
            <a:avLst>
              <a:gd name="adj1" fmla="val 50000"/>
            </a:avLst>
          </a:prstGeom>
          <a:ln w="254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Conector: angular 139">
            <a:extLst>
              <a:ext uri="{FF2B5EF4-FFF2-40B4-BE49-F238E27FC236}">
                <a16:creationId xmlns:a16="http://schemas.microsoft.com/office/drawing/2014/main" id="{26D725EE-3D04-47D8-A7E1-4C6C4F0C2650}"/>
              </a:ext>
            </a:extLst>
          </p:cNvPr>
          <p:cNvCxnSpPr>
            <a:cxnSpLocks/>
            <a:stCxn id="102" idx="1"/>
            <a:endCxn id="19" idx="3"/>
          </p:cNvCxnSpPr>
          <p:nvPr/>
        </p:nvCxnSpPr>
        <p:spPr>
          <a:xfrm rot="10800000" flipV="1">
            <a:off x="5842266" y="2957406"/>
            <a:ext cx="248815" cy="1381027"/>
          </a:xfrm>
          <a:prstGeom prst="bentConnector3">
            <a:avLst>
              <a:gd name="adj1" fmla="val 50000"/>
            </a:avLst>
          </a:prstGeom>
          <a:ln w="254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ector recto de flecha 190">
            <a:extLst>
              <a:ext uri="{FF2B5EF4-FFF2-40B4-BE49-F238E27FC236}">
                <a16:creationId xmlns:a16="http://schemas.microsoft.com/office/drawing/2014/main" id="{A38A5C88-AA9A-40C0-A0E7-901771BA07AD}"/>
              </a:ext>
            </a:extLst>
          </p:cNvPr>
          <p:cNvCxnSpPr>
            <a:cxnSpLocks/>
            <a:stCxn id="19" idx="2"/>
            <a:endCxn id="99" idx="0"/>
          </p:cNvCxnSpPr>
          <p:nvPr/>
        </p:nvCxnSpPr>
        <p:spPr>
          <a:xfrm>
            <a:off x="5197582" y="4671434"/>
            <a:ext cx="0" cy="687549"/>
          </a:xfrm>
          <a:prstGeom prst="straightConnector1">
            <a:avLst/>
          </a:prstGeom>
          <a:ln w="254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ángulo 111">
            <a:extLst>
              <a:ext uri="{FF2B5EF4-FFF2-40B4-BE49-F238E27FC236}">
                <a16:creationId xmlns:a16="http://schemas.microsoft.com/office/drawing/2014/main" id="{165F955D-3AED-428B-9C98-204CD0A22B59}"/>
              </a:ext>
            </a:extLst>
          </p:cNvPr>
          <p:cNvSpPr/>
          <p:nvPr/>
        </p:nvSpPr>
        <p:spPr>
          <a:xfrm>
            <a:off x="4572000" y="435978"/>
            <a:ext cx="1011665" cy="443927"/>
          </a:xfrm>
          <a:prstGeom prst="rect">
            <a:avLst/>
          </a:prstGeom>
          <a:solidFill>
            <a:srgbClr val="0070C0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Ámbito</a:t>
            </a:r>
            <a:r>
              <a:rPr lang="en-GB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GB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selección</a:t>
            </a:r>
            <a:endParaRPr lang="en-GB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QuadreDeText 110">
            <a:extLst>
              <a:ext uri="{FF2B5EF4-FFF2-40B4-BE49-F238E27FC236}">
                <a16:creationId xmlns:a16="http://schemas.microsoft.com/office/drawing/2014/main" id="{AD047C1E-014A-4A0D-839F-188332CD7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731" y="1268413"/>
            <a:ext cx="1289366" cy="66600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en-GB" altLang="ca-ES" sz="1100" dirty="0">
                <a:solidFill>
                  <a:srgbClr val="0070C0"/>
                </a:solidFill>
              </a:rPr>
              <a:t>Marcos de </a:t>
            </a:r>
            <a:r>
              <a:rPr lang="en-GB" altLang="ca-ES" sz="1100" dirty="0" err="1">
                <a:solidFill>
                  <a:srgbClr val="0070C0"/>
                </a:solidFill>
              </a:rPr>
              <a:t>funciones</a:t>
            </a:r>
            <a:r>
              <a:rPr lang="en-GB" altLang="ca-ES" sz="1100" dirty="0">
                <a:solidFill>
                  <a:srgbClr val="0070C0"/>
                </a:solidFill>
              </a:rPr>
              <a:t>, </a:t>
            </a:r>
            <a:r>
              <a:rPr lang="en-GB" altLang="ca-ES" sz="1100" dirty="0" err="1">
                <a:solidFill>
                  <a:srgbClr val="0070C0"/>
                </a:solidFill>
              </a:rPr>
              <a:t>competencias</a:t>
            </a:r>
            <a:r>
              <a:rPr lang="en-GB" altLang="ca-ES" sz="1100" dirty="0">
                <a:solidFill>
                  <a:srgbClr val="0070C0"/>
                </a:solidFill>
              </a:rPr>
              <a:t>, </a:t>
            </a:r>
            <a:r>
              <a:rPr lang="en-GB" altLang="ca-ES" sz="1100" dirty="0" err="1">
                <a:solidFill>
                  <a:srgbClr val="0070C0"/>
                </a:solidFill>
              </a:rPr>
              <a:t>currículum</a:t>
            </a:r>
            <a:endParaRPr lang="en-GB" altLang="ca-ES" sz="1100" dirty="0">
              <a:solidFill>
                <a:srgbClr val="0070C0"/>
              </a:solidFill>
            </a:endParaRPr>
          </a:p>
        </p:txBody>
      </p:sp>
      <p:sp>
        <p:nvSpPr>
          <p:cNvPr id="115" name="QuadreDeText 110">
            <a:extLst>
              <a:ext uri="{FF2B5EF4-FFF2-40B4-BE49-F238E27FC236}">
                <a16:creationId xmlns:a16="http://schemas.microsoft.com/office/drawing/2014/main" id="{3DA1E0DB-5001-46B1-8239-779C64F89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731" y="2624406"/>
            <a:ext cx="1289366" cy="66600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en-GB" altLang="ca-ES" sz="1100" dirty="0" err="1">
                <a:solidFill>
                  <a:srgbClr val="0070C0"/>
                </a:solidFill>
              </a:rPr>
              <a:t>Acreditación</a:t>
            </a:r>
            <a:r>
              <a:rPr lang="en-GB" altLang="ca-ES" sz="1100" dirty="0">
                <a:solidFill>
                  <a:srgbClr val="0070C0"/>
                </a:solidFill>
              </a:rPr>
              <a:t> y </a:t>
            </a:r>
            <a:r>
              <a:rPr lang="en-GB" altLang="ca-ES" sz="1100" dirty="0" err="1">
                <a:solidFill>
                  <a:srgbClr val="0070C0"/>
                </a:solidFill>
              </a:rPr>
              <a:t>reconocimiento</a:t>
            </a:r>
            <a:endParaRPr lang="en-GB" altLang="ca-ES" sz="1100" dirty="0">
              <a:solidFill>
                <a:srgbClr val="0070C0"/>
              </a:solidFill>
            </a:endParaRPr>
          </a:p>
        </p:txBody>
      </p:sp>
      <p:cxnSp>
        <p:nvCxnSpPr>
          <p:cNvPr id="117" name="Conector recto de flecha 116">
            <a:extLst>
              <a:ext uri="{FF2B5EF4-FFF2-40B4-BE49-F238E27FC236}">
                <a16:creationId xmlns:a16="http://schemas.microsoft.com/office/drawing/2014/main" id="{9FDB1F33-A084-4BB0-AD1C-EA6E9121A910}"/>
              </a:ext>
            </a:extLst>
          </p:cNvPr>
          <p:cNvCxnSpPr>
            <a:cxnSpLocks/>
            <a:stCxn id="71" idx="0"/>
            <a:endCxn id="115" idx="2"/>
          </p:cNvCxnSpPr>
          <p:nvPr/>
        </p:nvCxnSpPr>
        <p:spPr>
          <a:xfrm flipV="1">
            <a:off x="960414" y="3290406"/>
            <a:ext cx="0" cy="715028"/>
          </a:xfrm>
          <a:prstGeom prst="straightConnector1">
            <a:avLst/>
          </a:prstGeom>
          <a:ln w="254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ector recto de flecha 122">
            <a:extLst>
              <a:ext uri="{FF2B5EF4-FFF2-40B4-BE49-F238E27FC236}">
                <a16:creationId xmlns:a16="http://schemas.microsoft.com/office/drawing/2014/main" id="{1B6818D0-57D9-489F-A0B6-2A59AD161BBF}"/>
              </a:ext>
            </a:extLst>
          </p:cNvPr>
          <p:cNvCxnSpPr>
            <a:cxnSpLocks/>
            <a:stCxn id="115" idx="0"/>
            <a:endCxn id="114" idx="2"/>
          </p:cNvCxnSpPr>
          <p:nvPr/>
        </p:nvCxnSpPr>
        <p:spPr>
          <a:xfrm flipV="1">
            <a:off x="960414" y="1934413"/>
            <a:ext cx="0" cy="689993"/>
          </a:xfrm>
          <a:prstGeom prst="straightConnector1">
            <a:avLst/>
          </a:prstGeom>
          <a:ln w="25400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ector recto de flecha 125">
            <a:extLst>
              <a:ext uri="{FF2B5EF4-FFF2-40B4-BE49-F238E27FC236}">
                <a16:creationId xmlns:a16="http://schemas.microsoft.com/office/drawing/2014/main" id="{437D26A4-C629-4B59-B78C-79C6ED4B9027}"/>
              </a:ext>
            </a:extLst>
          </p:cNvPr>
          <p:cNvCxnSpPr>
            <a:cxnSpLocks/>
            <a:stCxn id="22" idx="1"/>
            <a:endCxn id="114" idx="3"/>
          </p:cNvCxnSpPr>
          <p:nvPr/>
        </p:nvCxnSpPr>
        <p:spPr>
          <a:xfrm flipH="1">
            <a:off x="1605097" y="1601413"/>
            <a:ext cx="330832" cy="0"/>
          </a:xfrm>
          <a:prstGeom prst="straightConnector1">
            <a:avLst/>
          </a:prstGeom>
          <a:ln w="25400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ector recto de flecha 129">
            <a:extLst>
              <a:ext uri="{FF2B5EF4-FFF2-40B4-BE49-F238E27FC236}">
                <a16:creationId xmlns:a16="http://schemas.microsoft.com/office/drawing/2014/main" id="{6C88D88F-4F64-483E-9A86-BB125DC7967B}"/>
              </a:ext>
            </a:extLst>
          </p:cNvPr>
          <p:cNvCxnSpPr>
            <a:cxnSpLocks/>
            <a:stCxn id="53" idx="1"/>
          </p:cNvCxnSpPr>
          <p:nvPr/>
        </p:nvCxnSpPr>
        <p:spPr>
          <a:xfrm flipH="1" flipV="1">
            <a:off x="1605097" y="4338434"/>
            <a:ext cx="266887" cy="1"/>
          </a:xfrm>
          <a:prstGeom prst="straightConnector1">
            <a:avLst/>
          </a:prstGeom>
          <a:ln w="25400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ector recto de flecha 132">
            <a:extLst>
              <a:ext uri="{FF2B5EF4-FFF2-40B4-BE49-F238E27FC236}">
                <a16:creationId xmlns:a16="http://schemas.microsoft.com/office/drawing/2014/main" id="{7F7EBF88-2AB4-4E27-A3B3-0E317718BEC3}"/>
              </a:ext>
            </a:extLst>
          </p:cNvPr>
          <p:cNvCxnSpPr>
            <a:cxnSpLocks/>
            <a:stCxn id="115" idx="3"/>
            <a:endCxn id="20" idx="1"/>
          </p:cNvCxnSpPr>
          <p:nvPr/>
        </p:nvCxnSpPr>
        <p:spPr>
          <a:xfrm>
            <a:off x="1605097" y="2957406"/>
            <a:ext cx="330832" cy="0"/>
          </a:xfrm>
          <a:prstGeom prst="straightConnector1">
            <a:avLst/>
          </a:prstGeom>
          <a:ln w="25400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ángulo 69">
            <a:extLst>
              <a:ext uri="{FF2B5EF4-FFF2-40B4-BE49-F238E27FC236}">
                <a16:creationId xmlns:a16="http://schemas.microsoft.com/office/drawing/2014/main" id="{6D6731EA-4897-EBD3-800B-AFC461C245D3}"/>
              </a:ext>
            </a:extLst>
          </p:cNvPr>
          <p:cNvSpPr/>
          <p:nvPr/>
        </p:nvSpPr>
        <p:spPr>
          <a:xfrm>
            <a:off x="315731" y="5358983"/>
            <a:ext cx="1289366" cy="66600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en-GB" altLang="ca-ES" sz="1100" b="1" dirty="0">
                <a:solidFill>
                  <a:srgbClr val="0070C0"/>
                </a:solidFill>
                <a:latin typeface="Arial" panose="020B0604020202020204" pitchFamily="34" charset="0"/>
              </a:rPr>
              <a:t>Bolsa de </a:t>
            </a:r>
            <a:r>
              <a:rPr lang="en-GB" altLang="ca-ES" sz="1100" b="1" dirty="0" err="1">
                <a:solidFill>
                  <a:srgbClr val="0070C0"/>
                </a:solidFill>
                <a:latin typeface="Arial" panose="020B0604020202020204" pitchFamily="34" charset="0"/>
              </a:rPr>
              <a:t>trabajo</a:t>
            </a:r>
            <a:endParaRPr lang="en-GB" sz="11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71" name="QuadreDeText 110">
            <a:extLst>
              <a:ext uri="{FF2B5EF4-FFF2-40B4-BE49-F238E27FC236}">
                <a16:creationId xmlns:a16="http://schemas.microsoft.com/office/drawing/2014/main" id="{E9BB4536-7799-20DD-8D58-F31D82E4A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731" y="4005434"/>
            <a:ext cx="1289366" cy="666000"/>
          </a:xfrm>
          <a:prstGeom prst="rect">
            <a:avLst/>
          </a:prstGeom>
          <a:solidFill>
            <a:srgbClr val="0070C0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defRPr sz="1100">
                <a:solidFill>
                  <a:srgbClr val="0070C0"/>
                </a:solidFill>
              </a:defRPr>
            </a:lvl1pPr>
          </a:lstStyle>
          <a:p>
            <a:r>
              <a:rPr lang="en-GB" altLang="ca-ES" b="1" dirty="0" err="1">
                <a:solidFill>
                  <a:schemeClr val="bg1"/>
                </a:solidFill>
                <a:latin typeface="Arial" panose="020B0604020202020204" pitchFamily="34" charset="0"/>
              </a:rPr>
              <a:t>Selección</a:t>
            </a:r>
            <a:endParaRPr lang="en-GB" altLang="ca-E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72" name="Conector recto de flecha 71">
            <a:extLst>
              <a:ext uri="{FF2B5EF4-FFF2-40B4-BE49-F238E27FC236}">
                <a16:creationId xmlns:a16="http://schemas.microsoft.com/office/drawing/2014/main" id="{A3B7EB3E-123F-16B4-FB10-97F03A0198B4}"/>
              </a:ext>
            </a:extLst>
          </p:cNvPr>
          <p:cNvCxnSpPr>
            <a:cxnSpLocks/>
            <a:stCxn id="70" idx="0"/>
            <a:endCxn id="71" idx="2"/>
          </p:cNvCxnSpPr>
          <p:nvPr/>
        </p:nvCxnSpPr>
        <p:spPr>
          <a:xfrm flipV="1">
            <a:off x="960414" y="4671434"/>
            <a:ext cx="0" cy="687549"/>
          </a:xfrm>
          <a:prstGeom prst="straightConnector1">
            <a:avLst/>
          </a:prstGeom>
          <a:ln w="25400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QuadreDeText 110">
            <a:extLst>
              <a:ext uri="{FF2B5EF4-FFF2-40B4-BE49-F238E27FC236}">
                <a16:creationId xmlns:a16="http://schemas.microsoft.com/office/drawing/2014/main" id="{FC7A924F-B174-6CA7-A4E0-D88FC9279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5098" y="2078100"/>
            <a:ext cx="952186" cy="39737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en-GB" altLang="ca-ES" sz="900" b="0" dirty="0" err="1"/>
              <a:t>Autoaprendizaje</a:t>
            </a:r>
            <a:endParaRPr lang="en-GB" altLang="ca-ES" sz="900" b="0" dirty="0"/>
          </a:p>
        </p:txBody>
      </p:sp>
      <p:sp>
        <p:nvSpPr>
          <p:cNvPr id="3" name="QuadreDeText 110">
            <a:extLst>
              <a:ext uri="{FF2B5EF4-FFF2-40B4-BE49-F238E27FC236}">
                <a16:creationId xmlns:a16="http://schemas.microsoft.com/office/drawing/2014/main" id="{85A32F3F-DD05-2B9F-E98C-844B4DF6F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9804" y="2078100"/>
            <a:ext cx="1440148" cy="39737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en-GB" altLang="ca-ES" sz="900" b="0" dirty="0" err="1"/>
              <a:t>Diagnóstico</a:t>
            </a:r>
            <a:r>
              <a:rPr lang="en-GB" altLang="ca-ES" sz="900" b="0" dirty="0"/>
              <a:t> de </a:t>
            </a:r>
            <a:r>
              <a:rPr lang="en-GB" altLang="ca-ES" sz="900" b="0" dirty="0" err="1"/>
              <a:t>necesidades</a:t>
            </a:r>
            <a:endParaRPr lang="en-GB" altLang="ca-ES" sz="900" b="0" dirty="0"/>
          </a:p>
          <a:p>
            <a:r>
              <a:rPr lang="en-GB" altLang="ca-ES" sz="900" b="0" dirty="0" err="1"/>
              <a:t>Itinerarios</a:t>
            </a:r>
            <a:r>
              <a:rPr lang="en-GB" altLang="ca-ES" sz="900" b="0" dirty="0"/>
              <a:t> de </a:t>
            </a:r>
            <a:r>
              <a:rPr lang="en-GB" altLang="ca-ES" sz="900" b="0" dirty="0" err="1"/>
              <a:t>aprendizaje</a:t>
            </a:r>
            <a:endParaRPr lang="en-GB" altLang="ca-ES" sz="900" b="0" dirty="0"/>
          </a:p>
          <a:p>
            <a:r>
              <a:rPr lang="en-GB" altLang="ca-ES" sz="900" b="0" dirty="0" err="1"/>
              <a:t>Objetivos</a:t>
            </a:r>
            <a:r>
              <a:rPr lang="en-GB" altLang="ca-ES" sz="900" b="0" dirty="0"/>
              <a:t> de </a:t>
            </a:r>
            <a:r>
              <a:rPr lang="en-GB" altLang="ca-ES" sz="900" b="0" dirty="0" err="1"/>
              <a:t>aprendizaje</a:t>
            </a:r>
            <a:endParaRPr lang="en-GB" altLang="ca-ES" sz="900" b="0" dirty="0"/>
          </a:p>
        </p:txBody>
      </p:sp>
    </p:spTree>
    <p:extLst>
      <p:ext uri="{BB962C8B-B14F-4D97-AF65-F5344CB8AC3E}">
        <p14:creationId xmlns:p14="http://schemas.microsoft.com/office/powerpoint/2010/main" val="825608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>
            <a:extLst>
              <a:ext uri="{FF2B5EF4-FFF2-40B4-BE49-F238E27FC236}">
                <a16:creationId xmlns:a16="http://schemas.microsoft.com/office/drawing/2014/main" id="{A566A92D-73A5-4757-9A4C-C262BF5E8ECD}"/>
              </a:ext>
            </a:extLst>
          </p:cNvPr>
          <p:cNvSpPr/>
          <p:nvPr/>
        </p:nvSpPr>
        <p:spPr>
          <a:xfrm>
            <a:off x="1871984" y="3573016"/>
            <a:ext cx="2556000" cy="1530837"/>
          </a:xfrm>
          <a:prstGeom prst="rect">
            <a:avLst/>
          </a:prstGeom>
          <a:solidFill>
            <a:srgbClr val="FFB7B7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44184" rIns="36000" bIns="44184" rtlCol="0" anchor="b"/>
          <a:lstStyle/>
          <a:p>
            <a:pPr algn="r"/>
            <a:r>
              <a:rPr lang="en-GB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Comunidad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EAPC</a:t>
            </a:r>
          </a:p>
        </p:txBody>
      </p:sp>
      <p:sp>
        <p:nvSpPr>
          <p:cNvPr id="26" name="QuadreDeText 110">
            <a:extLst>
              <a:ext uri="{FF2B5EF4-FFF2-40B4-BE49-F238E27FC236}">
                <a16:creationId xmlns:a16="http://schemas.microsoft.com/office/drawing/2014/main" id="{65BD0306-A166-4628-ABA0-76028A2BE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5929" y="3889299"/>
            <a:ext cx="1289366" cy="870793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en-GB" altLang="ca-ES" sz="1100" dirty="0" err="1"/>
              <a:t>Comunidades</a:t>
            </a:r>
            <a:r>
              <a:rPr lang="en-GB" altLang="ca-ES" sz="1100" dirty="0"/>
              <a:t> de </a:t>
            </a:r>
            <a:r>
              <a:rPr lang="en-GB" altLang="ca-ES" sz="1100" dirty="0" err="1"/>
              <a:t>Aprendizaje</a:t>
            </a:r>
            <a:r>
              <a:rPr lang="en-GB" altLang="ca-ES" sz="1100" dirty="0"/>
              <a:t> </a:t>
            </a:r>
            <a:r>
              <a:rPr lang="en-GB" altLang="ca-ES" sz="1100" dirty="0" err="1"/>
              <a:t>Comunidades</a:t>
            </a:r>
            <a:r>
              <a:rPr lang="en-GB" altLang="ca-ES" sz="1100" dirty="0"/>
              <a:t> de </a:t>
            </a:r>
            <a:r>
              <a:rPr lang="en-GB" altLang="ca-ES" sz="1100" dirty="0" err="1"/>
              <a:t>Práctica</a:t>
            </a:r>
            <a:endParaRPr lang="en-GB" altLang="ca-ES" sz="1100" dirty="0"/>
          </a:p>
        </p:txBody>
      </p:sp>
      <p:sp>
        <p:nvSpPr>
          <p:cNvPr id="41" name="QuadreDeText 110">
            <a:extLst>
              <a:ext uri="{FF2B5EF4-FFF2-40B4-BE49-F238E27FC236}">
                <a16:creationId xmlns:a16="http://schemas.microsoft.com/office/drawing/2014/main" id="{C79FD939-8839-4ECF-BCB1-2FAB446A1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1993" y="3685034"/>
            <a:ext cx="857121" cy="180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rIns="36000"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en-GB" altLang="ca-ES" sz="900" b="0" dirty="0" err="1"/>
              <a:t>Análisis</a:t>
            </a:r>
            <a:endParaRPr lang="en-GB" altLang="ca-ES" sz="900" b="0" dirty="0"/>
          </a:p>
        </p:txBody>
      </p:sp>
      <p:sp>
        <p:nvSpPr>
          <p:cNvPr id="42" name="QuadreDeText 110">
            <a:extLst>
              <a:ext uri="{FF2B5EF4-FFF2-40B4-BE49-F238E27FC236}">
                <a16:creationId xmlns:a16="http://schemas.microsoft.com/office/drawing/2014/main" id="{B57DA228-8874-4661-9640-D44A4A74E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1993" y="4795092"/>
            <a:ext cx="857121" cy="180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36000" rIns="36000"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en-GB" altLang="ca-ES" sz="900" b="0" dirty="0" err="1"/>
              <a:t>Dinamización</a:t>
            </a:r>
            <a:endParaRPr lang="en-GB" altLang="ca-ES" sz="900" b="0" dirty="0"/>
          </a:p>
        </p:txBody>
      </p:sp>
      <p:sp>
        <p:nvSpPr>
          <p:cNvPr id="54" name="QuadreDeText 110">
            <a:extLst>
              <a:ext uri="{FF2B5EF4-FFF2-40B4-BE49-F238E27FC236}">
                <a16:creationId xmlns:a16="http://schemas.microsoft.com/office/drawing/2014/main" id="{5A7610BA-F8B2-497F-B050-1E7C59730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0105" y="3888510"/>
            <a:ext cx="857121" cy="180000"/>
          </a:xfrm>
          <a:prstGeom prst="rect">
            <a:avLst/>
          </a:prstGeom>
          <a:solidFill>
            <a:srgbClr val="FFA3A3"/>
          </a:solidFill>
          <a:ln w="19050">
            <a:noFill/>
            <a:miter lim="800000"/>
            <a:headEnd/>
            <a:tailEnd/>
          </a:ln>
        </p:spPr>
        <p:txBody>
          <a:bodyPr lIns="36000" rIns="36000"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en-GB" altLang="ca-ES" sz="900" b="0" dirty="0" err="1"/>
              <a:t>Administración</a:t>
            </a:r>
            <a:endParaRPr lang="en-GB" altLang="ca-ES" sz="900" b="0" dirty="0"/>
          </a:p>
        </p:txBody>
      </p:sp>
      <p:sp>
        <p:nvSpPr>
          <p:cNvPr id="55" name="QuadreDeText 110">
            <a:extLst>
              <a:ext uri="{FF2B5EF4-FFF2-40B4-BE49-F238E27FC236}">
                <a16:creationId xmlns:a16="http://schemas.microsoft.com/office/drawing/2014/main" id="{084A4006-95F9-4D96-A549-008030A15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0105" y="4089468"/>
            <a:ext cx="857121" cy="180000"/>
          </a:xfrm>
          <a:prstGeom prst="rect">
            <a:avLst/>
          </a:prstGeom>
          <a:solidFill>
            <a:srgbClr val="FFA3A3"/>
          </a:solidFill>
          <a:ln w="19050">
            <a:noFill/>
            <a:miter lim="800000"/>
            <a:headEnd/>
            <a:tailEnd/>
          </a:ln>
        </p:spPr>
        <p:txBody>
          <a:bodyPr lIns="36000" rIns="36000"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en-GB" altLang="ca-ES" sz="900" b="0" dirty="0"/>
              <a:t>Academia</a:t>
            </a:r>
          </a:p>
        </p:txBody>
      </p:sp>
      <p:sp>
        <p:nvSpPr>
          <p:cNvPr id="58" name="QuadreDeText 110">
            <a:extLst>
              <a:ext uri="{FF2B5EF4-FFF2-40B4-BE49-F238E27FC236}">
                <a16:creationId xmlns:a16="http://schemas.microsoft.com/office/drawing/2014/main" id="{1107D338-2138-41D9-9982-D624578FF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0105" y="4290426"/>
            <a:ext cx="857121" cy="180000"/>
          </a:xfrm>
          <a:prstGeom prst="rect">
            <a:avLst/>
          </a:prstGeom>
          <a:solidFill>
            <a:srgbClr val="FFA3A3"/>
          </a:solidFill>
          <a:ln w="19050">
            <a:noFill/>
            <a:miter lim="800000"/>
            <a:headEnd/>
            <a:tailEnd/>
          </a:ln>
        </p:spPr>
        <p:txBody>
          <a:bodyPr lIns="36000" rIns="36000"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en-GB" altLang="ca-ES" sz="900" b="0" dirty="0" err="1"/>
              <a:t>Empresa</a:t>
            </a:r>
            <a:endParaRPr lang="en-GB" altLang="ca-ES" sz="900" b="0" dirty="0"/>
          </a:p>
        </p:txBody>
      </p:sp>
      <p:sp>
        <p:nvSpPr>
          <p:cNvPr id="59" name="QuadreDeText 110">
            <a:extLst>
              <a:ext uri="{FF2B5EF4-FFF2-40B4-BE49-F238E27FC236}">
                <a16:creationId xmlns:a16="http://schemas.microsoft.com/office/drawing/2014/main" id="{4BF49AEC-BDF4-4731-96AA-187CD5ED0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0105" y="4491383"/>
            <a:ext cx="857121" cy="180000"/>
          </a:xfrm>
          <a:prstGeom prst="rect">
            <a:avLst/>
          </a:prstGeom>
          <a:solidFill>
            <a:srgbClr val="FFA3A3"/>
          </a:solidFill>
          <a:ln w="19050">
            <a:noFill/>
            <a:miter lim="800000"/>
            <a:headEnd/>
            <a:tailEnd/>
          </a:ln>
        </p:spPr>
        <p:txBody>
          <a:bodyPr lIns="36000" rIns="36000"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en-GB" altLang="ca-ES" sz="900" b="0" dirty="0"/>
              <a:t>Sociedad civil</a:t>
            </a:r>
          </a:p>
        </p:txBody>
      </p:sp>
      <p:cxnSp>
        <p:nvCxnSpPr>
          <p:cNvPr id="66" name="Conector: angular 65">
            <a:extLst>
              <a:ext uri="{FF2B5EF4-FFF2-40B4-BE49-F238E27FC236}">
                <a16:creationId xmlns:a16="http://schemas.microsoft.com/office/drawing/2014/main" id="{7BB2927C-B7F4-4763-8660-34AE645B9972}"/>
              </a:ext>
            </a:extLst>
          </p:cNvPr>
          <p:cNvCxnSpPr>
            <a:cxnSpLocks/>
            <a:stCxn id="26" idx="3"/>
            <a:endCxn id="54" idx="1"/>
          </p:cNvCxnSpPr>
          <p:nvPr/>
        </p:nvCxnSpPr>
        <p:spPr>
          <a:xfrm flipV="1">
            <a:off x="3225295" y="3978510"/>
            <a:ext cx="294810" cy="346186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: angular 68">
            <a:extLst>
              <a:ext uri="{FF2B5EF4-FFF2-40B4-BE49-F238E27FC236}">
                <a16:creationId xmlns:a16="http://schemas.microsoft.com/office/drawing/2014/main" id="{E3265F22-A2A3-4A3D-91F2-0FAC9E51BD10}"/>
              </a:ext>
            </a:extLst>
          </p:cNvPr>
          <p:cNvCxnSpPr>
            <a:cxnSpLocks/>
            <a:stCxn id="26" idx="3"/>
            <a:endCxn id="55" idx="1"/>
          </p:cNvCxnSpPr>
          <p:nvPr/>
        </p:nvCxnSpPr>
        <p:spPr>
          <a:xfrm flipV="1">
            <a:off x="3225295" y="4179468"/>
            <a:ext cx="294810" cy="145228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: angular 74">
            <a:extLst>
              <a:ext uri="{FF2B5EF4-FFF2-40B4-BE49-F238E27FC236}">
                <a16:creationId xmlns:a16="http://schemas.microsoft.com/office/drawing/2014/main" id="{CF61295D-4A53-4D2D-A4CF-5F877C0A98FC}"/>
              </a:ext>
            </a:extLst>
          </p:cNvPr>
          <p:cNvCxnSpPr>
            <a:cxnSpLocks/>
            <a:stCxn id="26" idx="3"/>
            <a:endCxn id="58" idx="1"/>
          </p:cNvCxnSpPr>
          <p:nvPr/>
        </p:nvCxnSpPr>
        <p:spPr>
          <a:xfrm>
            <a:off x="3225295" y="4324696"/>
            <a:ext cx="294810" cy="5573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: angular 75">
            <a:extLst>
              <a:ext uri="{FF2B5EF4-FFF2-40B4-BE49-F238E27FC236}">
                <a16:creationId xmlns:a16="http://schemas.microsoft.com/office/drawing/2014/main" id="{5335848F-C299-4AAA-B92D-710059FD1887}"/>
              </a:ext>
            </a:extLst>
          </p:cNvPr>
          <p:cNvCxnSpPr>
            <a:cxnSpLocks/>
            <a:stCxn id="26" idx="3"/>
            <a:endCxn id="59" idx="1"/>
          </p:cNvCxnSpPr>
          <p:nvPr/>
        </p:nvCxnSpPr>
        <p:spPr>
          <a:xfrm>
            <a:off x="3225295" y="4324696"/>
            <a:ext cx="294810" cy="256687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ector recto de flecha 133">
            <a:extLst>
              <a:ext uri="{FF2B5EF4-FFF2-40B4-BE49-F238E27FC236}">
                <a16:creationId xmlns:a16="http://schemas.microsoft.com/office/drawing/2014/main" id="{345E598D-922F-4952-B64C-7075D31263B3}"/>
              </a:ext>
            </a:extLst>
          </p:cNvPr>
          <p:cNvCxnSpPr>
            <a:cxnSpLocks/>
            <a:stCxn id="99" idx="1"/>
            <a:endCxn id="27" idx="3"/>
          </p:cNvCxnSpPr>
          <p:nvPr/>
        </p:nvCxnSpPr>
        <p:spPr>
          <a:xfrm flipH="1">
            <a:off x="3225295" y="5691983"/>
            <a:ext cx="1327603" cy="551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0" name="Títol 11">
            <a:extLst>
              <a:ext uri="{FF2B5EF4-FFF2-40B4-BE49-F238E27FC236}">
                <a16:creationId xmlns:a16="http://schemas.microsoft.com/office/drawing/2014/main" id="{7DB95E43-95AD-457F-AE17-170035F3C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573088"/>
            <a:ext cx="4862763" cy="506412"/>
          </a:xfrm>
        </p:spPr>
        <p:txBody>
          <a:bodyPr/>
          <a:lstStyle/>
          <a:p>
            <a:r>
              <a:rPr lang="es-ES" altLang="es-ES" noProof="0" dirty="0"/>
              <a:t>Dispositivos clave</a:t>
            </a:r>
            <a:endParaRPr lang="es-ES" altLang="ca-ES" noProof="0" dirty="0"/>
          </a:p>
        </p:txBody>
      </p:sp>
      <p:sp>
        <p:nvSpPr>
          <p:cNvPr id="12291" name="Contenidor de número de diapositiva 4">
            <a:extLst>
              <a:ext uri="{FF2B5EF4-FFF2-40B4-BE49-F238E27FC236}">
                <a16:creationId xmlns:a16="http://schemas.microsoft.com/office/drawing/2014/main" id="{9806CA15-7723-4C3D-9461-D8763A679EE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292EA3C-36F7-4ADD-B9F3-7B0A55119760}" type="slidenum">
              <a:rPr lang="en-GB" altLang="ca-ES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GB" altLang="ca-ES" dirty="0">
              <a:solidFill>
                <a:srgbClr val="898989"/>
              </a:solidFill>
            </a:endParaRPr>
          </a:p>
        </p:txBody>
      </p:sp>
      <p:pic>
        <p:nvPicPr>
          <p:cNvPr id="12292" name="Imagen 10" descr="Texto&#10;&#10;Descripción generada automáticamente">
            <a:extLst>
              <a:ext uri="{FF2B5EF4-FFF2-40B4-BE49-F238E27FC236}">
                <a16:creationId xmlns:a16="http://schemas.microsoft.com/office/drawing/2014/main" id="{0BA558F7-CC56-4EBC-B994-0E63AAACD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29350"/>
            <a:ext cx="1735138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QuadreDeText 110">
            <a:extLst>
              <a:ext uri="{FF2B5EF4-FFF2-40B4-BE49-F238E27FC236}">
                <a16:creationId xmlns:a16="http://schemas.microsoft.com/office/drawing/2014/main" id="{01B6C5CC-28FE-4EFF-9173-D429EEA22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2898" y="4005434"/>
            <a:ext cx="1289367" cy="66600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solidFill>
                  <a:srgbClr val="C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en-GB" altLang="ca-ES" sz="1100" dirty="0"/>
              <a:t>Desarrollo del </a:t>
            </a:r>
            <a:r>
              <a:rPr lang="en-GB" altLang="ca-ES" sz="1100" dirty="0" err="1"/>
              <a:t>talento</a:t>
            </a:r>
            <a:endParaRPr lang="en-GB" altLang="ca-ES" sz="1100" dirty="0"/>
          </a:p>
        </p:txBody>
      </p:sp>
      <p:sp>
        <p:nvSpPr>
          <p:cNvPr id="20" name="QuadreDeText 110">
            <a:extLst>
              <a:ext uri="{FF2B5EF4-FFF2-40B4-BE49-F238E27FC236}">
                <a16:creationId xmlns:a16="http://schemas.microsoft.com/office/drawing/2014/main" id="{9D6C85A2-114A-4A18-A574-C67F85EF7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5929" y="2624406"/>
            <a:ext cx="1289366" cy="666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es-ES" altLang="ca-ES" sz="1100" dirty="0"/>
              <a:t>Recursos de aprendizaje y conocimiento</a:t>
            </a:r>
            <a:endParaRPr lang="en-GB" altLang="ca-ES" sz="1100" dirty="0"/>
          </a:p>
        </p:txBody>
      </p:sp>
      <p:sp>
        <p:nvSpPr>
          <p:cNvPr id="21" name="Rectángulo 63">
            <a:extLst>
              <a:ext uri="{FF2B5EF4-FFF2-40B4-BE49-F238E27FC236}">
                <a16:creationId xmlns:a16="http://schemas.microsoft.com/office/drawing/2014/main" id="{CE610B72-B206-4381-BD74-4265B1BCC719}"/>
              </a:ext>
            </a:extLst>
          </p:cNvPr>
          <p:cNvSpPr/>
          <p:nvPr/>
        </p:nvSpPr>
        <p:spPr>
          <a:xfrm>
            <a:off x="6091080" y="5357347"/>
            <a:ext cx="1289232" cy="666001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100" b="1" dirty="0" err="1">
                <a:solidFill>
                  <a:schemeClr val="bg1"/>
                </a:solidFill>
                <a:latin typeface="Arial" panose="020B0604020202020204" pitchFamily="34" charset="0"/>
              </a:rPr>
              <a:t>Transformación</a:t>
            </a:r>
            <a:r>
              <a:rPr lang="en-GB" sz="1100" b="1" dirty="0">
                <a:solidFill>
                  <a:schemeClr val="bg1"/>
                </a:solidFill>
                <a:latin typeface="Arial" panose="020B0604020202020204" pitchFamily="34" charset="0"/>
              </a:rPr>
              <a:t> de la </a:t>
            </a:r>
            <a:r>
              <a:rPr lang="en-GB" sz="1100" b="1" dirty="0" err="1">
                <a:solidFill>
                  <a:schemeClr val="bg1"/>
                </a:solidFill>
                <a:latin typeface="Arial" panose="020B0604020202020204" pitchFamily="34" charset="0"/>
              </a:rPr>
              <a:t>Administración</a:t>
            </a:r>
            <a:endParaRPr lang="en-GB" sz="11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CC9115B5-8AEB-4ACF-A07D-7BE548F4ED55}"/>
              </a:ext>
            </a:extLst>
          </p:cNvPr>
          <p:cNvSpPr/>
          <p:nvPr/>
        </p:nvSpPr>
        <p:spPr>
          <a:xfrm>
            <a:off x="1935929" y="1268413"/>
            <a:ext cx="1289366" cy="666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Aprendizaje</a:t>
            </a:r>
            <a:endParaRPr lang="en-GB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C068B52E-4F02-4F60-A6FF-708E8FEE08F4}"/>
              </a:ext>
            </a:extLst>
          </p:cNvPr>
          <p:cNvSpPr/>
          <p:nvPr/>
        </p:nvSpPr>
        <p:spPr>
          <a:xfrm>
            <a:off x="5639941" y="435978"/>
            <a:ext cx="1011665" cy="443927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Ámbito</a:t>
            </a:r>
            <a:r>
              <a:rPr lang="en-GB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GB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aprendizaje</a:t>
            </a:r>
            <a:endParaRPr lang="en-GB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ángulo 63">
            <a:extLst>
              <a:ext uri="{FF2B5EF4-FFF2-40B4-BE49-F238E27FC236}">
                <a16:creationId xmlns:a16="http://schemas.microsoft.com/office/drawing/2014/main" id="{EE631116-A453-47D5-9681-769B9579AB23}"/>
              </a:ext>
            </a:extLst>
          </p:cNvPr>
          <p:cNvSpPr/>
          <p:nvPr/>
        </p:nvSpPr>
        <p:spPr>
          <a:xfrm>
            <a:off x="6707544" y="435978"/>
            <a:ext cx="1011665" cy="443926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800" dirty="0">
                <a:solidFill>
                  <a:schemeClr val="bg1"/>
                </a:solidFill>
                <a:latin typeface="Arial" panose="020B0604020202020204" pitchFamily="34" charset="0"/>
              </a:rPr>
              <a:t>Ámbito de la gestión del conocimiento</a:t>
            </a:r>
            <a:endParaRPr lang="en-GB" sz="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7" name="QuadreDeText 110">
            <a:extLst>
              <a:ext uri="{FF2B5EF4-FFF2-40B4-BE49-F238E27FC236}">
                <a16:creationId xmlns:a16="http://schemas.microsoft.com/office/drawing/2014/main" id="{FAF22F0D-4EF3-4D21-A73F-B1EB4F63B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5929" y="5360084"/>
            <a:ext cx="1289366" cy="66489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en-GB" altLang="ca-ES" sz="1100" dirty="0" err="1"/>
              <a:t>Educación</a:t>
            </a:r>
            <a:r>
              <a:rPr lang="en-GB" altLang="ca-ES" sz="1100" dirty="0"/>
              <a:t> formal</a:t>
            </a:r>
          </a:p>
        </p:txBody>
      </p: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6F269C2D-453B-42EB-97BA-EC474364260D}"/>
              </a:ext>
            </a:extLst>
          </p:cNvPr>
          <p:cNvCxnSpPr>
            <a:cxnSpLocks/>
            <a:stCxn id="20" idx="0"/>
            <a:endCxn id="22" idx="2"/>
          </p:cNvCxnSpPr>
          <p:nvPr/>
        </p:nvCxnSpPr>
        <p:spPr>
          <a:xfrm flipV="1">
            <a:off x="2580612" y="1934413"/>
            <a:ext cx="0" cy="689993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4E760705-A76E-4F67-B68C-0D33F52629BB}"/>
              </a:ext>
            </a:extLst>
          </p:cNvPr>
          <p:cNvCxnSpPr>
            <a:cxnSpLocks/>
            <a:stCxn id="26" idx="0"/>
            <a:endCxn id="20" idx="2"/>
          </p:cNvCxnSpPr>
          <p:nvPr/>
        </p:nvCxnSpPr>
        <p:spPr>
          <a:xfrm flipV="1">
            <a:off x="2580612" y="3290406"/>
            <a:ext cx="0" cy="598893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2A98D59F-2EAF-43E8-A57B-7B22504543BB}"/>
              </a:ext>
            </a:extLst>
          </p:cNvPr>
          <p:cNvCxnSpPr>
            <a:cxnSpLocks/>
            <a:stCxn id="27" idx="0"/>
            <a:endCxn id="26" idx="2"/>
          </p:cNvCxnSpPr>
          <p:nvPr/>
        </p:nvCxnSpPr>
        <p:spPr>
          <a:xfrm flipV="1">
            <a:off x="2580612" y="4760092"/>
            <a:ext cx="0" cy="599992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de flecha 45">
            <a:extLst>
              <a:ext uri="{FF2B5EF4-FFF2-40B4-BE49-F238E27FC236}">
                <a16:creationId xmlns:a16="http://schemas.microsoft.com/office/drawing/2014/main" id="{498FE317-CFE4-4960-AD6D-5E36ED4041D3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2940553" y="3290406"/>
            <a:ext cx="1" cy="394628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: angular 77">
            <a:extLst>
              <a:ext uri="{FF2B5EF4-FFF2-40B4-BE49-F238E27FC236}">
                <a16:creationId xmlns:a16="http://schemas.microsoft.com/office/drawing/2014/main" id="{BBD24CF3-2994-4F1D-8030-30FBB4BD09B1}"/>
              </a:ext>
            </a:extLst>
          </p:cNvPr>
          <p:cNvCxnSpPr>
            <a:cxnSpLocks/>
            <a:endCxn id="27" idx="3"/>
          </p:cNvCxnSpPr>
          <p:nvPr/>
        </p:nvCxnSpPr>
        <p:spPr>
          <a:xfrm rot="10800000" flipV="1">
            <a:off x="3225295" y="5103850"/>
            <a:ext cx="886560" cy="588683"/>
          </a:xfrm>
          <a:prstGeom prst="bentConnector3">
            <a:avLst>
              <a:gd name="adj1" fmla="val -597"/>
            </a:avLst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cto de flecha 81">
            <a:extLst>
              <a:ext uri="{FF2B5EF4-FFF2-40B4-BE49-F238E27FC236}">
                <a16:creationId xmlns:a16="http://schemas.microsoft.com/office/drawing/2014/main" id="{B2B4B5BF-59B8-4EFE-AA4C-C51A527B9650}"/>
              </a:ext>
            </a:extLst>
          </p:cNvPr>
          <p:cNvCxnSpPr>
            <a:cxnSpLocks/>
            <a:stCxn id="42" idx="2"/>
          </p:cNvCxnSpPr>
          <p:nvPr/>
        </p:nvCxnSpPr>
        <p:spPr>
          <a:xfrm flipH="1">
            <a:off x="2940553" y="4975092"/>
            <a:ext cx="1" cy="383891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QuadreDeText 110">
            <a:extLst>
              <a:ext uri="{FF2B5EF4-FFF2-40B4-BE49-F238E27FC236}">
                <a16:creationId xmlns:a16="http://schemas.microsoft.com/office/drawing/2014/main" id="{312824FA-4F35-49C1-88CB-A1E13DD88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2898" y="5358983"/>
            <a:ext cx="1289367" cy="666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solidFill>
                  <a:srgbClr val="C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en-GB" altLang="ca-ES" sz="1100" dirty="0" err="1">
                <a:solidFill>
                  <a:schemeClr val="tx1"/>
                </a:solidFill>
              </a:rPr>
              <a:t>Gestión</a:t>
            </a:r>
            <a:endParaRPr lang="en-GB" altLang="ca-ES" sz="1100" dirty="0">
              <a:solidFill>
                <a:schemeClr val="tx1"/>
              </a:solidFill>
            </a:endParaRPr>
          </a:p>
          <a:p>
            <a:r>
              <a:rPr lang="en-GB" altLang="ca-ES" sz="1100" dirty="0" err="1">
                <a:solidFill>
                  <a:schemeClr val="tx1"/>
                </a:solidFill>
              </a:rPr>
              <a:t>académica</a:t>
            </a:r>
            <a:endParaRPr lang="en-GB" altLang="ca-ES" sz="1100" dirty="0">
              <a:solidFill>
                <a:schemeClr val="tx1"/>
              </a:solidFill>
            </a:endParaRPr>
          </a:p>
        </p:txBody>
      </p:sp>
      <p:sp>
        <p:nvSpPr>
          <p:cNvPr id="100" name="QuadreDeText 110">
            <a:extLst>
              <a:ext uri="{FF2B5EF4-FFF2-40B4-BE49-F238E27FC236}">
                <a16:creationId xmlns:a16="http://schemas.microsoft.com/office/drawing/2014/main" id="{CA047AE0-6941-4F81-BEB3-D5EFD06A2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2898" y="1268413"/>
            <a:ext cx="1289367" cy="666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solidFill>
                  <a:srgbClr val="C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es-ES" altLang="ca-ES" sz="1100" dirty="0">
                <a:solidFill>
                  <a:schemeClr val="tx1"/>
                </a:solidFill>
              </a:rPr>
              <a:t>Modelo de aprendizaje y desarrollo</a:t>
            </a:r>
            <a:endParaRPr lang="en-GB" altLang="ca-ES" sz="1100" dirty="0">
              <a:solidFill>
                <a:schemeClr val="tx1"/>
              </a:solidFill>
            </a:endParaRPr>
          </a:p>
        </p:txBody>
      </p:sp>
      <p:sp>
        <p:nvSpPr>
          <p:cNvPr id="101" name="QuadreDeText 110">
            <a:extLst>
              <a:ext uri="{FF2B5EF4-FFF2-40B4-BE49-F238E27FC236}">
                <a16:creationId xmlns:a16="http://schemas.microsoft.com/office/drawing/2014/main" id="{72D175F5-7823-4597-AA32-8AE917F16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2898" y="2624407"/>
            <a:ext cx="1289367" cy="66600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solidFill>
                  <a:srgbClr val="C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en-GB" altLang="ca-ES" sz="1100" dirty="0" err="1"/>
              <a:t>Gestión</a:t>
            </a:r>
            <a:r>
              <a:rPr lang="en-GB" altLang="ca-ES" sz="1100" dirty="0"/>
              <a:t> del </a:t>
            </a:r>
            <a:r>
              <a:rPr lang="en-GB" altLang="ca-ES" sz="1100" dirty="0" err="1"/>
              <a:t>conocimiento</a:t>
            </a:r>
            <a:endParaRPr lang="en-GB" altLang="ca-ES" sz="1100" dirty="0"/>
          </a:p>
        </p:txBody>
      </p:sp>
      <p:sp>
        <p:nvSpPr>
          <p:cNvPr id="102" name="QuadreDeText 110">
            <a:extLst>
              <a:ext uri="{FF2B5EF4-FFF2-40B4-BE49-F238E27FC236}">
                <a16:creationId xmlns:a16="http://schemas.microsoft.com/office/drawing/2014/main" id="{280986DA-C970-493B-B18B-B0B71E018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1080" y="2624407"/>
            <a:ext cx="1289232" cy="66600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solidFill>
                  <a:srgbClr val="C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en-GB" altLang="ca-ES" sz="1100" dirty="0" err="1"/>
              <a:t>Investigación</a:t>
            </a:r>
            <a:r>
              <a:rPr lang="en-GB" altLang="ca-ES" sz="1100" dirty="0"/>
              <a:t> e </a:t>
            </a:r>
            <a:r>
              <a:rPr lang="en-GB" altLang="ca-ES" sz="1100" dirty="0" err="1"/>
              <a:t>innovación</a:t>
            </a:r>
            <a:endParaRPr lang="en-GB" altLang="ca-ES" sz="1100" dirty="0"/>
          </a:p>
        </p:txBody>
      </p:sp>
      <p:sp>
        <p:nvSpPr>
          <p:cNvPr id="103" name="QuadreDeText 110">
            <a:extLst>
              <a:ext uri="{FF2B5EF4-FFF2-40B4-BE49-F238E27FC236}">
                <a16:creationId xmlns:a16="http://schemas.microsoft.com/office/drawing/2014/main" id="{1CFC18D0-C5D3-4C33-A981-FDE7F2435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1080" y="4005434"/>
            <a:ext cx="1289232" cy="66600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solidFill>
                  <a:srgbClr val="C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en-GB" altLang="ca-ES" sz="1100" dirty="0" err="1"/>
              <a:t>Transferencia</a:t>
            </a:r>
            <a:r>
              <a:rPr lang="en-GB" altLang="ca-ES" sz="1100" dirty="0"/>
              <a:t> de </a:t>
            </a:r>
            <a:r>
              <a:rPr lang="en-GB" altLang="ca-ES" sz="1100" dirty="0" err="1"/>
              <a:t>conocimiento</a:t>
            </a:r>
            <a:endParaRPr lang="en-GB" altLang="ca-ES" sz="1100" dirty="0"/>
          </a:p>
        </p:txBody>
      </p:sp>
      <p:cxnSp>
        <p:nvCxnSpPr>
          <p:cNvPr id="108" name="Conector recto de flecha 107">
            <a:extLst>
              <a:ext uri="{FF2B5EF4-FFF2-40B4-BE49-F238E27FC236}">
                <a16:creationId xmlns:a16="http://schemas.microsoft.com/office/drawing/2014/main" id="{67E1B62C-963E-4467-987F-18BAFB87D3B3}"/>
              </a:ext>
            </a:extLst>
          </p:cNvPr>
          <p:cNvCxnSpPr>
            <a:cxnSpLocks/>
            <a:stCxn id="21" idx="0"/>
            <a:endCxn id="103" idx="2"/>
          </p:cNvCxnSpPr>
          <p:nvPr/>
        </p:nvCxnSpPr>
        <p:spPr>
          <a:xfrm flipV="1">
            <a:off x="6735696" y="4671434"/>
            <a:ext cx="0" cy="685913"/>
          </a:xfrm>
          <a:prstGeom prst="straightConnector1">
            <a:avLst/>
          </a:prstGeom>
          <a:ln w="79375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recto de flecha 124">
            <a:extLst>
              <a:ext uri="{FF2B5EF4-FFF2-40B4-BE49-F238E27FC236}">
                <a16:creationId xmlns:a16="http://schemas.microsoft.com/office/drawing/2014/main" id="{9C94BCAD-2BB0-426D-A130-91207A015BF0}"/>
              </a:ext>
            </a:extLst>
          </p:cNvPr>
          <p:cNvCxnSpPr>
            <a:cxnSpLocks/>
            <a:stCxn id="101" idx="1"/>
            <a:endCxn id="20" idx="3"/>
          </p:cNvCxnSpPr>
          <p:nvPr/>
        </p:nvCxnSpPr>
        <p:spPr>
          <a:xfrm flipH="1" flipV="1">
            <a:off x="3225295" y="2957406"/>
            <a:ext cx="1327603" cy="1"/>
          </a:xfrm>
          <a:prstGeom prst="straightConnector1">
            <a:avLst/>
          </a:prstGeom>
          <a:ln w="25400">
            <a:solidFill>
              <a:srgbClr val="C0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ector recto de flecha 128">
            <a:extLst>
              <a:ext uri="{FF2B5EF4-FFF2-40B4-BE49-F238E27FC236}">
                <a16:creationId xmlns:a16="http://schemas.microsoft.com/office/drawing/2014/main" id="{408CBA26-DA54-4D35-BF48-B9462C22E4E4}"/>
              </a:ext>
            </a:extLst>
          </p:cNvPr>
          <p:cNvCxnSpPr>
            <a:cxnSpLocks/>
            <a:stCxn id="19" idx="1"/>
            <a:endCxn id="53" idx="3"/>
          </p:cNvCxnSpPr>
          <p:nvPr/>
        </p:nvCxnSpPr>
        <p:spPr>
          <a:xfrm flipH="1">
            <a:off x="4427984" y="4338434"/>
            <a:ext cx="124914" cy="1"/>
          </a:xfrm>
          <a:prstGeom prst="straightConnector1">
            <a:avLst/>
          </a:prstGeom>
          <a:ln w="25400">
            <a:solidFill>
              <a:srgbClr val="C0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ector recto de flecha 138">
            <a:extLst>
              <a:ext uri="{FF2B5EF4-FFF2-40B4-BE49-F238E27FC236}">
                <a16:creationId xmlns:a16="http://schemas.microsoft.com/office/drawing/2014/main" id="{46C13C4D-F010-4636-B2C3-824952873BD6}"/>
              </a:ext>
            </a:extLst>
          </p:cNvPr>
          <p:cNvCxnSpPr>
            <a:cxnSpLocks/>
            <a:stCxn id="100" idx="1"/>
            <a:endCxn id="22" idx="3"/>
          </p:cNvCxnSpPr>
          <p:nvPr/>
        </p:nvCxnSpPr>
        <p:spPr>
          <a:xfrm flipH="1">
            <a:off x="3225295" y="1601413"/>
            <a:ext cx="1327603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ector recto de flecha 142">
            <a:extLst>
              <a:ext uri="{FF2B5EF4-FFF2-40B4-BE49-F238E27FC236}">
                <a16:creationId xmlns:a16="http://schemas.microsoft.com/office/drawing/2014/main" id="{6811D5FF-0EB8-4191-957F-377365B3BAC8}"/>
              </a:ext>
            </a:extLst>
          </p:cNvPr>
          <p:cNvCxnSpPr>
            <a:cxnSpLocks/>
            <a:stCxn id="101" idx="0"/>
            <a:endCxn id="100" idx="2"/>
          </p:cNvCxnSpPr>
          <p:nvPr/>
        </p:nvCxnSpPr>
        <p:spPr>
          <a:xfrm flipV="1">
            <a:off x="5197582" y="1934413"/>
            <a:ext cx="0" cy="689994"/>
          </a:xfrm>
          <a:prstGeom prst="straightConnector1">
            <a:avLst/>
          </a:prstGeom>
          <a:ln w="254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ector recto de flecha 145">
            <a:extLst>
              <a:ext uri="{FF2B5EF4-FFF2-40B4-BE49-F238E27FC236}">
                <a16:creationId xmlns:a16="http://schemas.microsoft.com/office/drawing/2014/main" id="{80F2E4D6-07EC-45DB-9E08-13EE5090D0CA}"/>
              </a:ext>
            </a:extLst>
          </p:cNvPr>
          <p:cNvCxnSpPr>
            <a:cxnSpLocks/>
            <a:stCxn id="21" idx="1"/>
            <a:endCxn id="99" idx="3"/>
          </p:cNvCxnSpPr>
          <p:nvPr/>
        </p:nvCxnSpPr>
        <p:spPr>
          <a:xfrm flipH="1">
            <a:off x="5842265" y="5690348"/>
            <a:ext cx="248815" cy="1635"/>
          </a:xfrm>
          <a:prstGeom prst="straightConnector1">
            <a:avLst/>
          </a:prstGeom>
          <a:ln w="79375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Rectángulo 153">
            <a:extLst>
              <a:ext uri="{FF2B5EF4-FFF2-40B4-BE49-F238E27FC236}">
                <a16:creationId xmlns:a16="http://schemas.microsoft.com/office/drawing/2014/main" id="{BD4C47C2-98BA-42EC-A239-FAB762B7F8DF}"/>
              </a:ext>
            </a:extLst>
          </p:cNvPr>
          <p:cNvSpPr/>
          <p:nvPr/>
        </p:nvSpPr>
        <p:spPr>
          <a:xfrm>
            <a:off x="7638866" y="1268413"/>
            <a:ext cx="1289233" cy="666000"/>
          </a:xfrm>
          <a:prstGeom prst="rect">
            <a:avLst/>
          </a:prstGeom>
          <a:noFill/>
          <a:ln w="19050">
            <a:solidFill>
              <a:srgbClr val="873A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 anchor="ctr"/>
          <a:lstStyle/>
          <a:p>
            <a:pPr algn="ctr"/>
            <a:r>
              <a:rPr lang="en-GB" sz="1100" b="1" dirty="0">
                <a:solidFill>
                  <a:srgbClr val="873A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EAPC</a:t>
            </a:r>
          </a:p>
        </p:txBody>
      </p:sp>
      <p:sp>
        <p:nvSpPr>
          <p:cNvPr id="155" name="Rectángulo 154">
            <a:extLst>
              <a:ext uri="{FF2B5EF4-FFF2-40B4-BE49-F238E27FC236}">
                <a16:creationId xmlns:a16="http://schemas.microsoft.com/office/drawing/2014/main" id="{D2FE1E06-5952-406E-9CF6-29102162EEE5}"/>
              </a:ext>
            </a:extLst>
          </p:cNvPr>
          <p:cNvSpPr/>
          <p:nvPr/>
        </p:nvSpPr>
        <p:spPr>
          <a:xfrm>
            <a:off x="7638868" y="2624407"/>
            <a:ext cx="1289232" cy="666000"/>
          </a:xfrm>
          <a:prstGeom prst="rect">
            <a:avLst/>
          </a:prstGeom>
          <a:noFill/>
          <a:ln w="19050">
            <a:solidFill>
              <a:srgbClr val="873A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 anchor="ctr"/>
          <a:lstStyle/>
          <a:p>
            <a:pPr algn="ctr"/>
            <a:r>
              <a:rPr lang="en-GB" sz="1100" b="1" dirty="0" err="1">
                <a:solidFill>
                  <a:srgbClr val="873AC0"/>
                </a:solidFill>
                <a:latin typeface="Arial" panose="020B0604020202020204" pitchFamily="34" charset="0"/>
              </a:rPr>
              <a:t>Generalitat</a:t>
            </a:r>
            <a:r>
              <a:rPr lang="en-GB" sz="1100" b="1" dirty="0">
                <a:solidFill>
                  <a:srgbClr val="873AC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56" name="Rectángulo 155">
            <a:extLst>
              <a:ext uri="{FF2B5EF4-FFF2-40B4-BE49-F238E27FC236}">
                <a16:creationId xmlns:a16="http://schemas.microsoft.com/office/drawing/2014/main" id="{AB6007A2-F5C9-4213-B559-51C50CD8EA64}"/>
              </a:ext>
            </a:extLst>
          </p:cNvPr>
          <p:cNvSpPr/>
          <p:nvPr/>
        </p:nvSpPr>
        <p:spPr>
          <a:xfrm>
            <a:off x="7638868" y="4005434"/>
            <a:ext cx="1289232" cy="666000"/>
          </a:xfrm>
          <a:prstGeom prst="rect">
            <a:avLst/>
          </a:prstGeom>
          <a:noFill/>
          <a:ln w="19050">
            <a:solidFill>
              <a:srgbClr val="873A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 anchor="ctr"/>
          <a:lstStyle/>
          <a:p>
            <a:pPr algn="ctr"/>
            <a:r>
              <a:rPr lang="en-GB" sz="1100" b="1" dirty="0" err="1">
                <a:solidFill>
                  <a:srgbClr val="873AC0"/>
                </a:solidFill>
                <a:latin typeface="Arial" panose="020B0604020202020204" pitchFamily="34" charset="0"/>
              </a:rPr>
              <a:t>Instituciona-lización</a:t>
            </a:r>
            <a:r>
              <a:rPr lang="en-GB" sz="1100" b="1" dirty="0">
                <a:solidFill>
                  <a:srgbClr val="873AC0"/>
                </a:solidFill>
                <a:latin typeface="Arial" panose="020B0604020202020204" pitchFamily="34" charset="0"/>
              </a:rPr>
              <a:t> (Ley)</a:t>
            </a:r>
          </a:p>
        </p:txBody>
      </p:sp>
      <p:sp>
        <p:nvSpPr>
          <p:cNvPr id="157" name="Rectángulo 156">
            <a:extLst>
              <a:ext uri="{FF2B5EF4-FFF2-40B4-BE49-F238E27FC236}">
                <a16:creationId xmlns:a16="http://schemas.microsoft.com/office/drawing/2014/main" id="{73E90CFC-64C7-4B7A-B3FB-1087FBF0BE11}"/>
              </a:ext>
            </a:extLst>
          </p:cNvPr>
          <p:cNvSpPr/>
          <p:nvPr/>
        </p:nvSpPr>
        <p:spPr>
          <a:xfrm>
            <a:off x="7638868" y="5358983"/>
            <a:ext cx="1289232" cy="666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100" b="1" dirty="0" err="1">
                <a:solidFill>
                  <a:srgbClr val="873AC0"/>
                </a:solidFill>
                <a:latin typeface="Arial" panose="020B0604020202020204" pitchFamily="34" charset="0"/>
              </a:rPr>
              <a:t>Ecosistema</a:t>
            </a:r>
            <a:r>
              <a:rPr lang="en-GB" sz="1100" b="1" dirty="0">
                <a:solidFill>
                  <a:srgbClr val="873AC0"/>
                </a:solidFill>
                <a:latin typeface="Arial" panose="020B0604020202020204" pitchFamily="34" charset="0"/>
              </a:rPr>
              <a:t> </a:t>
            </a:r>
            <a:r>
              <a:rPr lang="en-GB" sz="1100" b="1" dirty="0" err="1">
                <a:solidFill>
                  <a:srgbClr val="873AC0"/>
                </a:solidFill>
                <a:latin typeface="Arial" panose="020B0604020202020204" pitchFamily="34" charset="0"/>
              </a:rPr>
              <a:t>público</a:t>
            </a:r>
            <a:r>
              <a:rPr lang="en-GB" sz="1100" b="1" dirty="0">
                <a:solidFill>
                  <a:srgbClr val="873AC0"/>
                </a:solidFill>
                <a:latin typeface="Arial" panose="020B0604020202020204" pitchFamily="34" charset="0"/>
              </a:rPr>
              <a:t> </a:t>
            </a:r>
            <a:r>
              <a:rPr lang="en-GB" sz="1100" b="1" dirty="0" err="1">
                <a:solidFill>
                  <a:srgbClr val="873AC0"/>
                </a:solidFill>
                <a:latin typeface="Arial" panose="020B0604020202020204" pitchFamily="34" charset="0"/>
              </a:rPr>
              <a:t>catalán</a:t>
            </a:r>
            <a:endParaRPr lang="en-GB" sz="1100" b="1" dirty="0">
              <a:solidFill>
                <a:srgbClr val="873A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8" name="Conector recto de flecha 157">
            <a:extLst>
              <a:ext uri="{FF2B5EF4-FFF2-40B4-BE49-F238E27FC236}">
                <a16:creationId xmlns:a16="http://schemas.microsoft.com/office/drawing/2014/main" id="{515947CE-3B16-4012-940C-9B9FD90E7BBC}"/>
              </a:ext>
            </a:extLst>
          </p:cNvPr>
          <p:cNvCxnSpPr>
            <a:cxnSpLocks/>
            <a:stCxn id="21" idx="3"/>
            <a:endCxn id="157" idx="1"/>
          </p:cNvCxnSpPr>
          <p:nvPr/>
        </p:nvCxnSpPr>
        <p:spPr>
          <a:xfrm>
            <a:off x="7380312" y="5690348"/>
            <a:ext cx="258556" cy="1635"/>
          </a:xfrm>
          <a:prstGeom prst="straightConnector1">
            <a:avLst/>
          </a:prstGeom>
          <a:ln w="79375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ector recto de flecha 160">
            <a:extLst>
              <a:ext uri="{FF2B5EF4-FFF2-40B4-BE49-F238E27FC236}">
                <a16:creationId xmlns:a16="http://schemas.microsoft.com/office/drawing/2014/main" id="{3F57A67A-7DFB-4B0D-9F9F-75431035979D}"/>
              </a:ext>
            </a:extLst>
          </p:cNvPr>
          <p:cNvCxnSpPr>
            <a:cxnSpLocks/>
            <a:stCxn id="155" idx="0"/>
            <a:endCxn id="154" idx="2"/>
          </p:cNvCxnSpPr>
          <p:nvPr/>
        </p:nvCxnSpPr>
        <p:spPr>
          <a:xfrm flipH="1" flipV="1">
            <a:off x="8283483" y="1934413"/>
            <a:ext cx="1" cy="689994"/>
          </a:xfrm>
          <a:prstGeom prst="straightConnector1">
            <a:avLst/>
          </a:prstGeom>
          <a:ln w="25400">
            <a:solidFill>
              <a:schemeClr val="accent4">
                <a:lumMod val="40000"/>
                <a:lumOff val="6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ector recto de flecha 163">
            <a:extLst>
              <a:ext uri="{FF2B5EF4-FFF2-40B4-BE49-F238E27FC236}">
                <a16:creationId xmlns:a16="http://schemas.microsoft.com/office/drawing/2014/main" id="{72EF4CE3-6291-4CE0-BEBB-EC73A2C24A19}"/>
              </a:ext>
            </a:extLst>
          </p:cNvPr>
          <p:cNvCxnSpPr>
            <a:cxnSpLocks/>
            <a:stCxn id="157" idx="0"/>
            <a:endCxn id="156" idx="2"/>
          </p:cNvCxnSpPr>
          <p:nvPr/>
        </p:nvCxnSpPr>
        <p:spPr>
          <a:xfrm flipV="1">
            <a:off x="8283484" y="4671434"/>
            <a:ext cx="0" cy="687549"/>
          </a:xfrm>
          <a:prstGeom prst="straightConnector1">
            <a:avLst/>
          </a:prstGeom>
          <a:ln w="25400">
            <a:solidFill>
              <a:schemeClr val="accent4">
                <a:lumMod val="40000"/>
                <a:lumOff val="6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Conector recto de flecha 166">
            <a:extLst>
              <a:ext uri="{FF2B5EF4-FFF2-40B4-BE49-F238E27FC236}">
                <a16:creationId xmlns:a16="http://schemas.microsoft.com/office/drawing/2014/main" id="{1CCAF0C1-B11D-48F5-9305-574609BF50B9}"/>
              </a:ext>
            </a:extLst>
          </p:cNvPr>
          <p:cNvCxnSpPr>
            <a:cxnSpLocks/>
            <a:stCxn id="156" idx="0"/>
            <a:endCxn id="155" idx="2"/>
          </p:cNvCxnSpPr>
          <p:nvPr/>
        </p:nvCxnSpPr>
        <p:spPr>
          <a:xfrm flipV="1">
            <a:off x="8283484" y="3290407"/>
            <a:ext cx="0" cy="715027"/>
          </a:xfrm>
          <a:prstGeom prst="straightConnector1">
            <a:avLst/>
          </a:prstGeom>
          <a:ln w="25400">
            <a:solidFill>
              <a:schemeClr val="accent4">
                <a:lumMod val="40000"/>
                <a:lumOff val="6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Rectángulo 63">
            <a:extLst>
              <a:ext uri="{FF2B5EF4-FFF2-40B4-BE49-F238E27FC236}">
                <a16:creationId xmlns:a16="http://schemas.microsoft.com/office/drawing/2014/main" id="{475012B6-8E7A-425B-9EDF-043F7ADB6DC0}"/>
              </a:ext>
            </a:extLst>
          </p:cNvPr>
          <p:cNvSpPr/>
          <p:nvPr/>
        </p:nvSpPr>
        <p:spPr>
          <a:xfrm>
            <a:off x="7775147" y="435978"/>
            <a:ext cx="1011665" cy="4439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800" dirty="0">
                <a:solidFill>
                  <a:srgbClr val="873AC0"/>
                </a:solidFill>
                <a:latin typeface="Arial" panose="020B0604020202020204" pitchFamily="34" charset="0"/>
              </a:rPr>
              <a:t>Ámbito de la articulación del ecosistema</a:t>
            </a:r>
            <a:endParaRPr lang="en-GB" sz="800" dirty="0">
              <a:solidFill>
                <a:srgbClr val="873AC0"/>
              </a:solidFill>
              <a:latin typeface="Arial" panose="020B0604020202020204" pitchFamily="34" charset="0"/>
            </a:endParaRPr>
          </a:p>
        </p:txBody>
      </p:sp>
      <p:cxnSp>
        <p:nvCxnSpPr>
          <p:cNvPr id="171" name="Conector recto de flecha 170">
            <a:extLst>
              <a:ext uri="{FF2B5EF4-FFF2-40B4-BE49-F238E27FC236}">
                <a16:creationId xmlns:a16="http://schemas.microsoft.com/office/drawing/2014/main" id="{8CE7CF51-5CCD-4995-8B0F-E1C61A9D4188}"/>
              </a:ext>
            </a:extLst>
          </p:cNvPr>
          <p:cNvCxnSpPr>
            <a:cxnSpLocks/>
            <a:stCxn id="154" idx="1"/>
            <a:endCxn id="100" idx="3"/>
          </p:cNvCxnSpPr>
          <p:nvPr/>
        </p:nvCxnSpPr>
        <p:spPr>
          <a:xfrm flipH="1">
            <a:off x="5842265" y="1601413"/>
            <a:ext cx="1796601" cy="0"/>
          </a:xfrm>
          <a:prstGeom prst="straightConnector1">
            <a:avLst/>
          </a:prstGeom>
          <a:ln w="25400">
            <a:solidFill>
              <a:schemeClr val="accent4">
                <a:lumMod val="40000"/>
                <a:lumOff val="6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Conector recto de flecha 173">
            <a:extLst>
              <a:ext uri="{FF2B5EF4-FFF2-40B4-BE49-F238E27FC236}">
                <a16:creationId xmlns:a16="http://schemas.microsoft.com/office/drawing/2014/main" id="{19464644-F971-44DB-95D4-61C950B4FAB7}"/>
              </a:ext>
            </a:extLst>
          </p:cNvPr>
          <p:cNvCxnSpPr>
            <a:cxnSpLocks/>
            <a:stCxn id="156" idx="1"/>
            <a:endCxn id="103" idx="3"/>
          </p:cNvCxnSpPr>
          <p:nvPr/>
        </p:nvCxnSpPr>
        <p:spPr>
          <a:xfrm flipH="1">
            <a:off x="7380312" y="4338434"/>
            <a:ext cx="258556" cy="0"/>
          </a:xfrm>
          <a:prstGeom prst="straightConnector1">
            <a:avLst/>
          </a:prstGeom>
          <a:ln w="2540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Conector recto de flecha 177">
            <a:extLst>
              <a:ext uri="{FF2B5EF4-FFF2-40B4-BE49-F238E27FC236}">
                <a16:creationId xmlns:a16="http://schemas.microsoft.com/office/drawing/2014/main" id="{A556045C-FB6D-4926-94F8-7605A3B8E7F5}"/>
              </a:ext>
            </a:extLst>
          </p:cNvPr>
          <p:cNvCxnSpPr>
            <a:cxnSpLocks/>
            <a:stCxn id="103" idx="0"/>
            <a:endCxn id="102" idx="2"/>
          </p:cNvCxnSpPr>
          <p:nvPr/>
        </p:nvCxnSpPr>
        <p:spPr>
          <a:xfrm flipV="1">
            <a:off x="6735696" y="3290407"/>
            <a:ext cx="0" cy="715027"/>
          </a:xfrm>
          <a:prstGeom prst="straightConnector1">
            <a:avLst/>
          </a:prstGeom>
          <a:ln w="2540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Conector: angular 139">
            <a:extLst>
              <a:ext uri="{FF2B5EF4-FFF2-40B4-BE49-F238E27FC236}">
                <a16:creationId xmlns:a16="http://schemas.microsoft.com/office/drawing/2014/main" id="{FA541A9E-E22D-4315-AEAE-85E9445D5086}"/>
              </a:ext>
            </a:extLst>
          </p:cNvPr>
          <p:cNvCxnSpPr>
            <a:cxnSpLocks/>
            <a:stCxn id="103" idx="1"/>
            <a:endCxn id="101" idx="3"/>
          </p:cNvCxnSpPr>
          <p:nvPr/>
        </p:nvCxnSpPr>
        <p:spPr>
          <a:xfrm rot="10800000">
            <a:off x="5842266" y="2957408"/>
            <a:ext cx="248815" cy="1381027"/>
          </a:xfrm>
          <a:prstGeom prst="bentConnector3">
            <a:avLst>
              <a:gd name="adj1" fmla="val 50000"/>
            </a:avLst>
          </a:prstGeom>
          <a:ln w="254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Conector: angular 139">
            <a:extLst>
              <a:ext uri="{FF2B5EF4-FFF2-40B4-BE49-F238E27FC236}">
                <a16:creationId xmlns:a16="http://schemas.microsoft.com/office/drawing/2014/main" id="{26D725EE-3D04-47D8-A7E1-4C6C4F0C2650}"/>
              </a:ext>
            </a:extLst>
          </p:cNvPr>
          <p:cNvCxnSpPr>
            <a:cxnSpLocks/>
            <a:stCxn id="102" idx="1"/>
            <a:endCxn id="19" idx="3"/>
          </p:cNvCxnSpPr>
          <p:nvPr/>
        </p:nvCxnSpPr>
        <p:spPr>
          <a:xfrm rot="10800000" flipV="1">
            <a:off x="5842266" y="2957406"/>
            <a:ext cx="248815" cy="1381027"/>
          </a:xfrm>
          <a:prstGeom prst="bentConnector3">
            <a:avLst>
              <a:gd name="adj1" fmla="val 50000"/>
            </a:avLst>
          </a:prstGeom>
          <a:ln w="254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ector recto de flecha 190">
            <a:extLst>
              <a:ext uri="{FF2B5EF4-FFF2-40B4-BE49-F238E27FC236}">
                <a16:creationId xmlns:a16="http://schemas.microsoft.com/office/drawing/2014/main" id="{A38A5C88-AA9A-40C0-A0E7-901771BA07AD}"/>
              </a:ext>
            </a:extLst>
          </p:cNvPr>
          <p:cNvCxnSpPr>
            <a:cxnSpLocks/>
            <a:stCxn id="19" idx="2"/>
            <a:endCxn id="99" idx="0"/>
          </p:cNvCxnSpPr>
          <p:nvPr/>
        </p:nvCxnSpPr>
        <p:spPr>
          <a:xfrm>
            <a:off x="5197582" y="4671434"/>
            <a:ext cx="0" cy="687549"/>
          </a:xfrm>
          <a:prstGeom prst="straightConnector1">
            <a:avLst/>
          </a:prstGeom>
          <a:ln w="254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ángulo 111">
            <a:extLst>
              <a:ext uri="{FF2B5EF4-FFF2-40B4-BE49-F238E27FC236}">
                <a16:creationId xmlns:a16="http://schemas.microsoft.com/office/drawing/2014/main" id="{165F955D-3AED-428B-9C98-204CD0A22B59}"/>
              </a:ext>
            </a:extLst>
          </p:cNvPr>
          <p:cNvSpPr/>
          <p:nvPr/>
        </p:nvSpPr>
        <p:spPr>
          <a:xfrm>
            <a:off x="4572000" y="435978"/>
            <a:ext cx="1011665" cy="443927"/>
          </a:xfrm>
          <a:prstGeom prst="rect">
            <a:avLst/>
          </a:prstGeom>
          <a:solidFill>
            <a:srgbClr val="0070C0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Ámbito</a:t>
            </a:r>
            <a:r>
              <a:rPr lang="en-GB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GB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selección</a:t>
            </a:r>
            <a:endParaRPr lang="en-GB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QuadreDeText 110">
            <a:extLst>
              <a:ext uri="{FF2B5EF4-FFF2-40B4-BE49-F238E27FC236}">
                <a16:creationId xmlns:a16="http://schemas.microsoft.com/office/drawing/2014/main" id="{AD047C1E-014A-4A0D-839F-188332CD7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731" y="1268413"/>
            <a:ext cx="1289366" cy="66600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en-GB" altLang="ca-ES" sz="1100" dirty="0">
                <a:solidFill>
                  <a:srgbClr val="0070C0"/>
                </a:solidFill>
              </a:rPr>
              <a:t>Marcos de </a:t>
            </a:r>
            <a:r>
              <a:rPr lang="en-GB" altLang="ca-ES" sz="1100" dirty="0" err="1">
                <a:solidFill>
                  <a:srgbClr val="0070C0"/>
                </a:solidFill>
              </a:rPr>
              <a:t>funciones</a:t>
            </a:r>
            <a:r>
              <a:rPr lang="en-GB" altLang="ca-ES" sz="1100" dirty="0">
                <a:solidFill>
                  <a:srgbClr val="0070C0"/>
                </a:solidFill>
              </a:rPr>
              <a:t>, </a:t>
            </a:r>
            <a:r>
              <a:rPr lang="en-GB" altLang="ca-ES" sz="1100" dirty="0" err="1">
                <a:solidFill>
                  <a:srgbClr val="0070C0"/>
                </a:solidFill>
              </a:rPr>
              <a:t>competencias</a:t>
            </a:r>
            <a:r>
              <a:rPr lang="en-GB" altLang="ca-ES" sz="1100" dirty="0">
                <a:solidFill>
                  <a:srgbClr val="0070C0"/>
                </a:solidFill>
              </a:rPr>
              <a:t>, </a:t>
            </a:r>
            <a:r>
              <a:rPr lang="en-GB" altLang="ca-ES" sz="1100" dirty="0" err="1">
                <a:solidFill>
                  <a:srgbClr val="0070C0"/>
                </a:solidFill>
              </a:rPr>
              <a:t>currículum</a:t>
            </a:r>
            <a:endParaRPr lang="en-GB" altLang="ca-ES" sz="1100" dirty="0">
              <a:solidFill>
                <a:srgbClr val="0070C0"/>
              </a:solidFill>
            </a:endParaRPr>
          </a:p>
        </p:txBody>
      </p:sp>
      <p:sp>
        <p:nvSpPr>
          <p:cNvPr id="115" name="QuadreDeText 110">
            <a:extLst>
              <a:ext uri="{FF2B5EF4-FFF2-40B4-BE49-F238E27FC236}">
                <a16:creationId xmlns:a16="http://schemas.microsoft.com/office/drawing/2014/main" id="{3DA1E0DB-5001-46B1-8239-779C64F89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731" y="2624406"/>
            <a:ext cx="1289366" cy="66600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en-GB" altLang="ca-ES" sz="1100" dirty="0" err="1">
                <a:solidFill>
                  <a:srgbClr val="0070C0"/>
                </a:solidFill>
              </a:rPr>
              <a:t>Acreditación</a:t>
            </a:r>
            <a:r>
              <a:rPr lang="en-GB" altLang="ca-ES" sz="1100" dirty="0">
                <a:solidFill>
                  <a:srgbClr val="0070C0"/>
                </a:solidFill>
              </a:rPr>
              <a:t> y </a:t>
            </a:r>
            <a:r>
              <a:rPr lang="en-GB" altLang="ca-ES" sz="1100" dirty="0" err="1">
                <a:solidFill>
                  <a:srgbClr val="0070C0"/>
                </a:solidFill>
              </a:rPr>
              <a:t>reconocimiento</a:t>
            </a:r>
            <a:endParaRPr lang="en-GB" altLang="ca-ES" sz="1100" dirty="0">
              <a:solidFill>
                <a:srgbClr val="0070C0"/>
              </a:solidFill>
            </a:endParaRPr>
          </a:p>
        </p:txBody>
      </p:sp>
      <p:cxnSp>
        <p:nvCxnSpPr>
          <p:cNvPr id="117" name="Conector recto de flecha 116">
            <a:extLst>
              <a:ext uri="{FF2B5EF4-FFF2-40B4-BE49-F238E27FC236}">
                <a16:creationId xmlns:a16="http://schemas.microsoft.com/office/drawing/2014/main" id="{9FDB1F33-A084-4BB0-AD1C-EA6E9121A910}"/>
              </a:ext>
            </a:extLst>
          </p:cNvPr>
          <p:cNvCxnSpPr>
            <a:cxnSpLocks/>
            <a:stCxn id="71" idx="0"/>
            <a:endCxn id="115" idx="2"/>
          </p:cNvCxnSpPr>
          <p:nvPr/>
        </p:nvCxnSpPr>
        <p:spPr>
          <a:xfrm flipV="1">
            <a:off x="960414" y="3290406"/>
            <a:ext cx="0" cy="715028"/>
          </a:xfrm>
          <a:prstGeom prst="straightConnector1">
            <a:avLst/>
          </a:prstGeom>
          <a:ln w="254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ector recto de flecha 122">
            <a:extLst>
              <a:ext uri="{FF2B5EF4-FFF2-40B4-BE49-F238E27FC236}">
                <a16:creationId xmlns:a16="http://schemas.microsoft.com/office/drawing/2014/main" id="{1B6818D0-57D9-489F-A0B6-2A59AD161BBF}"/>
              </a:ext>
            </a:extLst>
          </p:cNvPr>
          <p:cNvCxnSpPr>
            <a:cxnSpLocks/>
            <a:stCxn id="115" idx="0"/>
            <a:endCxn id="114" idx="2"/>
          </p:cNvCxnSpPr>
          <p:nvPr/>
        </p:nvCxnSpPr>
        <p:spPr>
          <a:xfrm flipV="1">
            <a:off x="960414" y="1934413"/>
            <a:ext cx="0" cy="689993"/>
          </a:xfrm>
          <a:prstGeom prst="straightConnector1">
            <a:avLst/>
          </a:prstGeom>
          <a:ln w="25400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ector recto de flecha 125">
            <a:extLst>
              <a:ext uri="{FF2B5EF4-FFF2-40B4-BE49-F238E27FC236}">
                <a16:creationId xmlns:a16="http://schemas.microsoft.com/office/drawing/2014/main" id="{437D26A4-C629-4B59-B78C-79C6ED4B9027}"/>
              </a:ext>
            </a:extLst>
          </p:cNvPr>
          <p:cNvCxnSpPr>
            <a:cxnSpLocks/>
            <a:stCxn id="22" idx="1"/>
            <a:endCxn id="114" idx="3"/>
          </p:cNvCxnSpPr>
          <p:nvPr/>
        </p:nvCxnSpPr>
        <p:spPr>
          <a:xfrm flipH="1">
            <a:off x="1605097" y="1601413"/>
            <a:ext cx="330832" cy="0"/>
          </a:xfrm>
          <a:prstGeom prst="straightConnector1">
            <a:avLst/>
          </a:prstGeom>
          <a:ln w="25400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ector recto de flecha 129">
            <a:extLst>
              <a:ext uri="{FF2B5EF4-FFF2-40B4-BE49-F238E27FC236}">
                <a16:creationId xmlns:a16="http://schemas.microsoft.com/office/drawing/2014/main" id="{6C88D88F-4F64-483E-9A86-BB125DC7967B}"/>
              </a:ext>
            </a:extLst>
          </p:cNvPr>
          <p:cNvCxnSpPr>
            <a:cxnSpLocks/>
            <a:stCxn id="53" idx="1"/>
          </p:cNvCxnSpPr>
          <p:nvPr/>
        </p:nvCxnSpPr>
        <p:spPr>
          <a:xfrm flipH="1" flipV="1">
            <a:off x="1605097" y="4338434"/>
            <a:ext cx="266887" cy="1"/>
          </a:xfrm>
          <a:prstGeom prst="straightConnector1">
            <a:avLst/>
          </a:prstGeom>
          <a:ln w="25400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ector recto de flecha 132">
            <a:extLst>
              <a:ext uri="{FF2B5EF4-FFF2-40B4-BE49-F238E27FC236}">
                <a16:creationId xmlns:a16="http://schemas.microsoft.com/office/drawing/2014/main" id="{7F7EBF88-2AB4-4E27-A3B3-0E317718BEC3}"/>
              </a:ext>
            </a:extLst>
          </p:cNvPr>
          <p:cNvCxnSpPr>
            <a:cxnSpLocks/>
            <a:stCxn id="115" idx="3"/>
            <a:endCxn id="20" idx="1"/>
          </p:cNvCxnSpPr>
          <p:nvPr/>
        </p:nvCxnSpPr>
        <p:spPr>
          <a:xfrm>
            <a:off x="1605097" y="2957406"/>
            <a:ext cx="330832" cy="0"/>
          </a:xfrm>
          <a:prstGeom prst="straightConnector1">
            <a:avLst/>
          </a:prstGeom>
          <a:ln w="25400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ángulo 69">
            <a:extLst>
              <a:ext uri="{FF2B5EF4-FFF2-40B4-BE49-F238E27FC236}">
                <a16:creationId xmlns:a16="http://schemas.microsoft.com/office/drawing/2014/main" id="{6D6731EA-4897-EBD3-800B-AFC461C245D3}"/>
              </a:ext>
            </a:extLst>
          </p:cNvPr>
          <p:cNvSpPr/>
          <p:nvPr/>
        </p:nvSpPr>
        <p:spPr>
          <a:xfrm>
            <a:off x="315731" y="5358983"/>
            <a:ext cx="1289366" cy="66600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en-GB" altLang="ca-ES" sz="1100" b="1" dirty="0">
                <a:solidFill>
                  <a:srgbClr val="0070C0"/>
                </a:solidFill>
                <a:latin typeface="Arial" panose="020B0604020202020204" pitchFamily="34" charset="0"/>
              </a:rPr>
              <a:t>Bolsa de </a:t>
            </a:r>
            <a:r>
              <a:rPr lang="en-GB" altLang="ca-ES" sz="1100" b="1" dirty="0" err="1">
                <a:solidFill>
                  <a:srgbClr val="0070C0"/>
                </a:solidFill>
                <a:latin typeface="Arial" panose="020B0604020202020204" pitchFamily="34" charset="0"/>
              </a:rPr>
              <a:t>trabajo</a:t>
            </a:r>
            <a:endParaRPr lang="en-GB" sz="11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71" name="QuadreDeText 110">
            <a:extLst>
              <a:ext uri="{FF2B5EF4-FFF2-40B4-BE49-F238E27FC236}">
                <a16:creationId xmlns:a16="http://schemas.microsoft.com/office/drawing/2014/main" id="{E9BB4536-7799-20DD-8D58-F31D82E4A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731" y="4005434"/>
            <a:ext cx="1289366" cy="666000"/>
          </a:xfrm>
          <a:prstGeom prst="rect">
            <a:avLst/>
          </a:prstGeom>
          <a:solidFill>
            <a:srgbClr val="0070C0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defRPr sz="1100">
                <a:solidFill>
                  <a:srgbClr val="0070C0"/>
                </a:solidFill>
              </a:defRPr>
            </a:lvl1pPr>
          </a:lstStyle>
          <a:p>
            <a:r>
              <a:rPr lang="en-GB" altLang="ca-ES" b="1" dirty="0" err="1">
                <a:solidFill>
                  <a:schemeClr val="bg1"/>
                </a:solidFill>
                <a:latin typeface="Arial" panose="020B0604020202020204" pitchFamily="34" charset="0"/>
              </a:rPr>
              <a:t>Selección</a:t>
            </a:r>
            <a:endParaRPr lang="en-GB" altLang="ca-E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72" name="Conector recto de flecha 71">
            <a:extLst>
              <a:ext uri="{FF2B5EF4-FFF2-40B4-BE49-F238E27FC236}">
                <a16:creationId xmlns:a16="http://schemas.microsoft.com/office/drawing/2014/main" id="{A3B7EB3E-123F-16B4-FB10-97F03A0198B4}"/>
              </a:ext>
            </a:extLst>
          </p:cNvPr>
          <p:cNvCxnSpPr>
            <a:cxnSpLocks/>
            <a:stCxn id="70" idx="0"/>
            <a:endCxn id="71" idx="2"/>
          </p:cNvCxnSpPr>
          <p:nvPr/>
        </p:nvCxnSpPr>
        <p:spPr>
          <a:xfrm flipV="1">
            <a:off x="960414" y="4671434"/>
            <a:ext cx="0" cy="687549"/>
          </a:xfrm>
          <a:prstGeom prst="straightConnector1">
            <a:avLst/>
          </a:prstGeom>
          <a:ln w="25400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QuadreDeText 110">
            <a:extLst>
              <a:ext uri="{FF2B5EF4-FFF2-40B4-BE49-F238E27FC236}">
                <a16:creationId xmlns:a16="http://schemas.microsoft.com/office/drawing/2014/main" id="{E3FAC530-4363-EA4C-BF5F-35FAA0D30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5098" y="2078100"/>
            <a:ext cx="952186" cy="39737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en-GB" altLang="ca-ES" sz="900" b="0" dirty="0" err="1"/>
              <a:t>Autoaprendizaje</a:t>
            </a:r>
            <a:endParaRPr lang="en-GB" altLang="ca-ES" sz="900" b="0" dirty="0"/>
          </a:p>
        </p:txBody>
      </p:sp>
      <p:sp>
        <p:nvSpPr>
          <p:cNvPr id="3" name="QuadreDeText 110">
            <a:extLst>
              <a:ext uri="{FF2B5EF4-FFF2-40B4-BE49-F238E27FC236}">
                <a16:creationId xmlns:a16="http://schemas.microsoft.com/office/drawing/2014/main" id="{C858F438-4121-23EE-5D56-F09440C70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9804" y="2078100"/>
            <a:ext cx="1440148" cy="39737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en-GB" altLang="ca-ES" sz="900" b="0" dirty="0" err="1"/>
              <a:t>Diagnóstico</a:t>
            </a:r>
            <a:r>
              <a:rPr lang="en-GB" altLang="ca-ES" sz="900" b="0" dirty="0"/>
              <a:t> de </a:t>
            </a:r>
            <a:r>
              <a:rPr lang="en-GB" altLang="ca-ES" sz="900" b="0" dirty="0" err="1"/>
              <a:t>necesidades</a:t>
            </a:r>
            <a:endParaRPr lang="en-GB" altLang="ca-ES" sz="900" b="0" dirty="0"/>
          </a:p>
          <a:p>
            <a:r>
              <a:rPr lang="en-GB" altLang="ca-ES" sz="900" b="0" dirty="0" err="1"/>
              <a:t>Itinerarios</a:t>
            </a:r>
            <a:r>
              <a:rPr lang="en-GB" altLang="ca-ES" sz="900" b="0" dirty="0"/>
              <a:t> de </a:t>
            </a:r>
            <a:r>
              <a:rPr lang="en-GB" altLang="ca-ES" sz="900" b="0" dirty="0" err="1"/>
              <a:t>aprendizaje</a:t>
            </a:r>
            <a:endParaRPr lang="en-GB" altLang="ca-ES" sz="900" b="0" dirty="0"/>
          </a:p>
          <a:p>
            <a:r>
              <a:rPr lang="en-GB" altLang="ca-ES" sz="900" b="0" dirty="0" err="1"/>
              <a:t>Objetivos</a:t>
            </a:r>
            <a:r>
              <a:rPr lang="en-GB" altLang="ca-ES" sz="900" b="0" dirty="0"/>
              <a:t> de </a:t>
            </a:r>
            <a:r>
              <a:rPr lang="en-GB" altLang="ca-ES" sz="900" b="0" dirty="0" err="1"/>
              <a:t>aprendizaje</a:t>
            </a:r>
            <a:endParaRPr lang="en-GB" altLang="ca-ES" sz="900" b="0" dirty="0"/>
          </a:p>
        </p:txBody>
      </p:sp>
    </p:spTree>
    <p:extLst>
      <p:ext uri="{BB962C8B-B14F-4D97-AF65-F5344CB8AC3E}">
        <p14:creationId xmlns:p14="http://schemas.microsoft.com/office/powerpoint/2010/main" val="2730297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Contenidor de número de diapositiva 4">
            <a:extLst>
              <a:ext uri="{FF2B5EF4-FFF2-40B4-BE49-F238E27FC236}">
                <a16:creationId xmlns:a16="http://schemas.microsoft.com/office/drawing/2014/main" id="{E32424D0-066F-43F3-9413-1FBDD783B6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C48D985-4119-46A2-8E7A-41B363FE0DEC}" type="slidenum">
              <a:rPr lang="ca-ES" altLang="ca-ES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ca-ES" altLang="ca-ES">
              <a:solidFill>
                <a:srgbClr val="898989"/>
              </a:solidFill>
            </a:endParaRPr>
          </a:p>
        </p:txBody>
      </p:sp>
      <p:pic>
        <p:nvPicPr>
          <p:cNvPr id="8197" name="Imagen 10" descr="Texto&#10;&#10;Descripción generada automáticamente">
            <a:extLst>
              <a:ext uri="{FF2B5EF4-FFF2-40B4-BE49-F238E27FC236}">
                <a16:creationId xmlns:a16="http://schemas.microsoft.com/office/drawing/2014/main" id="{03C31A88-1A80-4C6F-91A2-54152E89B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29350"/>
            <a:ext cx="1735138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ítol 1">
            <a:extLst>
              <a:ext uri="{FF2B5EF4-FFF2-40B4-BE49-F238E27FC236}">
                <a16:creationId xmlns:a16="http://schemas.microsoft.com/office/drawing/2014/main" id="{89C6CAFA-B15E-4F7B-A77B-F39277AC663F}"/>
              </a:ext>
            </a:extLst>
          </p:cNvPr>
          <p:cNvSpPr txBox="1">
            <a:spLocks/>
          </p:cNvSpPr>
          <p:nvPr/>
        </p:nvSpPr>
        <p:spPr bwMode="auto">
          <a:xfrm>
            <a:off x="685800" y="2852738"/>
            <a:ext cx="77724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ES" sz="3200" dirty="0"/>
              <a:t>Plan Estratégico EAPC 2022-2027</a:t>
            </a:r>
            <a:endParaRPr lang="es-ES" altLang="ca-ES" sz="3200" dirty="0"/>
          </a:p>
        </p:txBody>
      </p:sp>
    </p:spTree>
    <p:extLst>
      <p:ext uri="{BB962C8B-B14F-4D97-AF65-F5344CB8AC3E}">
        <p14:creationId xmlns:p14="http://schemas.microsoft.com/office/powerpoint/2010/main" val="34707826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 11">
            <a:extLst>
              <a:ext uri="{FF2B5EF4-FFF2-40B4-BE49-F238E27FC236}">
                <a16:creationId xmlns:a16="http://schemas.microsoft.com/office/drawing/2014/main" id="{9022B72A-DE87-43FE-B57D-F9BD56749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noProof="0" dirty="0"/>
              <a:t>Visión y Misión</a:t>
            </a:r>
            <a:endParaRPr lang="es-ES" altLang="ca-ES" noProof="0" dirty="0"/>
          </a:p>
        </p:txBody>
      </p:sp>
      <p:sp>
        <p:nvSpPr>
          <p:cNvPr id="8195" name="Contenidor de contingut 12">
            <a:extLst>
              <a:ext uri="{FF2B5EF4-FFF2-40B4-BE49-F238E27FC236}">
                <a16:creationId xmlns:a16="http://schemas.microsoft.com/office/drawing/2014/main" id="{242E4BAE-8B7C-4A33-BE64-81EF18938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124743"/>
            <a:ext cx="8570912" cy="3984127"/>
          </a:xfrm>
        </p:spPr>
        <p:txBody>
          <a:bodyPr/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es-ES" altLang="ca-ES" sz="2200" b="1" noProof="0" dirty="0"/>
              <a:t>Visión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s-ES" altLang="ca-ES" sz="2200" noProof="0" dirty="0"/>
              <a:t>La Escuela es eje vertebrador del Ecosistema de Gobernanza Pública de Cataluña y contribuye activamente a su diseño, implantación y evaluación.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s-ES" altLang="ca-ES" sz="2200" b="1" noProof="0" dirty="0"/>
              <a:t>Misión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s-ES" altLang="es-ES" sz="2200" noProof="0" dirty="0"/>
              <a:t>La Escuela articula, promueve y produce investigación, análisis, servicios y productos relativos al reconocimiento, captación y desarrollo del talento; la formación y el aprendizaje; y la organiza-</a:t>
            </a:r>
            <a:br>
              <a:rPr lang="es-ES" altLang="es-ES" sz="2200" noProof="0" dirty="0"/>
            </a:br>
            <a:r>
              <a:rPr lang="es-ES" altLang="es-ES" sz="2200" noProof="0" dirty="0" err="1"/>
              <a:t>ción</a:t>
            </a:r>
            <a:r>
              <a:rPr lang="es-ES" altLang="es-ES" sz="2200" noProof="0" dirty="0"/>
              <a:t> de las instituciones en el ámbito de la gobernanza pública; </a:t>
            </a:r>
            <a:br>
              <a:rPr lang="es-ES" altLang="es-ES" sz="2200" noProof="0" dirty="0"/>
            </a:br>
            <a:r>
              <a:rPr lang="es-ES" altLang="es-ES" sz="2200" noProof="0" dirty="0"/>
              <a:t>para conseguir una administración pública catalana al servicio </a:t>
            </a:r>
            <a:br>
              <a:rPr lang="es-ES" altLang="es-ES" sz="2200" noProof="0" dirty="0"/>
            </a:br>
            <a:r>
              <a:rPr lang="es-ES" altLang="es-ES" sz="2200" noProof="0" dirty="0"/>
              <a:t>del ciudadano, profesionalizada, innovadora, íntegra y eficiente.</a:t>
            </a:r>
            <a:endParaRPr lang="es-ES" altLang="ca-ES" sz="2200" noProof="0" dirty="0"/>
          </a:p>
        </p:txBody>
      </p:sp>
      <p:sp>
        <p:nvSpPr>
          <p:cNvPr id="8196" name="Contenidor de número de diapositiva 4">
            <a:extLst>
              <a:ext uri="{FF2B5EF4-FFF2-40B4-BE49-F238E27FC236}">
                <a16:creationId xmlns:a16="http://schemas.microsoft.com/office/drawing/2014/main" id="{E32424D0-066F-43F3-9413-1FBDD783B6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C48D985-4119-46A2-8E7A-41B363FE0DEC}" type="slidenum">
              <a:rPr lang="es-ES" altLang="ca-ES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s-ES" altLang="ca-ES" dirty="0">
              <a:solidFill>
                <a:srgbClr val="898989"/>
              </a:solidFill>
            </a:endParaRPr>
          </a:p>
        </p:txBody>
      </p:sp>
      <p:pic>
        <p:nvPicPr>
          <p:cNvPr id="8197" name="Imagen 10" descr="Texto&#10;&#10;Descripción generada automáticamente">
            <a:extLst>
              <a:ext uri="{FF2B5EF4-FFF2-40B4-BE49-F238E27FC236}">
                <a16:creationId xmlns:a16="http://schemas.microsoft.com/office/drawing/2014/main" id="{03C31A88-1A80-4C6F-91A2-54152E89B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29350"/>
            <a:ext cx="1735138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8" name="Grupo 1">
            <a:extLst>
              <a:ext uri="{FF2B5EF4-FFF2-40B4-BE49-F238E27FC236}">
                <a16:creationId xmlns:a16="http://schemas.microsoft.com/office/drawing/2014/main" id="{12AD5A85-1789-4576-9779-01AEF6D2E826}"/>
              </a:ext>
            </a:extLst>
          </p:cNvPr>
          <p:cNvGrpSpPr>
            <a:grpSpLocks/>
          </p:cNvGrpSpPr>
          <p:nvPr/>
        </p:nvGrpSpPr>
        <p:grpSpPr bwMode="auto">
          <a:xfrm>
            <a:off x="344488" y="5194448"/>
            <a:ext cx="8453437" cy="1258888"/>
            <a:chOff x="323850" y="2386986"/>
            <a:chExt cx="8454498" cy="1258038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9C4FE278-7D5A-493E-AFE0-69C9C237ECE8}"/>
                </a:ext>
              </a:extLst>
            </p:cNvPr>
            <p:cNvSpPr/>
            <p:nvPr/>
          </p:nvSpPr>
          <p:spPr>
            <a:xfrm>
              <a:off x="3242041" y="2386986"/>
              <a:ext cx="2619704" cy="1258038"/>
            </a:xfrm>
            <a:prstGeom prst="rect">
              <a:avLst/>
            </a:prstGeom>
            <a:solidFill>
              <a:srgbClr val="FFA3A3"/>
            </a:solidFill>
            <a:ln>
              <a:solidFill>
                <a:srgbClr val="FFA3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Nuevo modelo de Administración Pública</a:t>
              </a:r>
            </a:p>
            <a:p>
              <a:pPr algn="ctr">
                <a:defRPr/>
              </a:pPr>
              <a:r>
                <a:rPr lang="es-E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 Ecosistema de </a:t>
              </a:r>
            </a:p>
            <a:p>
              <a:pPr algn="ctr">
                <a:defRPr/>
              </a:pPr>
              <a:r>
                <a:rPr lang="es-ES" sz="16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Governanza</a:t>
              </a:r>
              <a:r>
                <a:rPr lang="es-E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Pública</a:t>
              </a:r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17287562-4AA7-4698-AC35-4650A86F3B5B}"/>
                </a:ext>
              </a:extLst>
            </p:cNvPr>
            <p:cNvSpPr/>
            <p:nvPr/>
          </p:nvSpPr>
          <p:spPr>
            <a:xfrm>
              <a:off x="323850" y="2386986"/>
              <a:ext cx="2356146" cy="1258038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Nuevo modelo de Estado</a:t>
              </a:r>
              <a:br>
                <a:rPr lang="es-E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s-E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 estado </a:t>
              </a:r>
              <a:r>
                <a:rPr lang="es-ES" sz="1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</a:t>
              </a:r>
              <a:r>
                <a:rPr lang="es-E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 plataforma</a:t>
              </a:r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D6307934-0E69-483B-9CCA-A5F7E5DF1831}"/>
                </a:ext>
              </a:extLst>
            </p:cNvPr>
            <p:cNvSpPr/>
            <p:nvPr/>
          </p:nvSpPr>
          <p:spPr>
            <a:xfrm>
              <a:off x="6423791" y="2386986"/>
              <a:ext cx="2354557" cy="1258038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Nuevo modelo de Escuela</a:t>
              </a:r>
            </a:p>
            <a:p>
              <a:pPr algn="ctr">
                <a:defRPr/>
              </a:pPr>
              <a:r>
                <a:rPr lang="es-ES" sz="16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Diseña</a:t>
              </a:r>
            </a:p>
            <a:p>
              <a:pPr algn="ctr">
                <a:defRPr/>
              </a:pPr>
              <a:r>
                <a:rPr lang="es-ES" sz="16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Articula</a:t>
              </a:r>
            </a:p>
            <a:p>
              <a:pPr algn="ctr">
                <a:defRPr/>
              </a:pPr>
              <a:r>
                <a:rPr lang="es-ES" sz="16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Evalúa</a:t>
              </a:r>
            </a:p>
          </p:txBody>
        </p:sp>
        <p:cxnSp>
          <p:nvCxnSpPr>
            <p:cNvPr id="8202" name="Conector recto de flecha 157">
              <a:extLst>
                <a:ext uri="{FF2B5EF4-FFF2-40B4-BE49-F238E27FC236}">
                  <a16:creationId xmlns:a16="http://schemas.microsoft.com/office/drawing/2014/main" id="{7D7EBB54-F916-486D-8277-91FD2C5765F3}"/>
                </a:ext>
              </a:extLst>
            </p:cNvPr>
            <p:cNvCxnSpPr>
              <a:cxnSpLocks/>
              <a:stCxn id="6" idx="1"/>
              <a:endCxn id="7" idx="3"/>
            </p:cNvCxnSpPr>
            <p:nvPr/>
          </p:nvCxnSpPr>
          <p:spPr bwMode="auto">
            <a:xfrm flipH="1">
              <a:off x="2679532" y="3016005"/>
              <a:ext cx="561866" cy="0"/>
            </a:xfrm>
            <a:prstGeom prst="straightConnector1">
              <a:avLst/>
            </a:prstGeom>
            <a:noFill/>
            <a:ln w="63500">
              <a:solidFill>
                <a:srgbClr val="C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03" name="Conector recto de flecha 157">
              <a:extLst>
                <a:ext uri="{FF2B5EF4-FFF2-40B4-BE49-F238E27FC236}">
                  <a16:creationId xmlns:a16="http://schemas.microsoft.com/office/drawing/2014/main" id="{31FC7906-C65A-43ED-B01D-DEDD2ED26FB7}"/>
                </a:ext>
              </a:extLst>
            </p:cNvPr>
            <p:cNvCxnSpPr>
              <a:cxnSpLocks/>
              <a:stCxn id="8" idx="1"/>
              <a:endCxn id="6" idx="3"/>
            </p:cNvCxnSpPr>
            <p:nvPr/>
          </p:nvCxnSpPr>
          <p:spPr bwMode="auto">
            <a:xfrm flipH="1">
              <a:off x="5862083" y="3016005"/>
              <a:ext cx="561865" cy="0"/>
            </a:xfrm>
            <a:prstGeom prst="straightConnector1">
              <a:avLst/>
            </a:prstGeom>
            <a:noFill/>
            <a:ln w="63500">
              <a:solidFill>
                <a:srgbClr val="C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ol 11">
            <a:extLst>
              <a:ext uri="{FF2B5EF4-FFF2-40B4-BE49-F238E27FC236}">
                <a16:creationId xmlns:a16="http://schemas.microsoft.com/office/drawing/2014/main" id="{7DB95E43-95AD-457F-AE17-170035F3C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573088"/>
            <a:ext cx="8535292" cy="506412"/>
          </a:xfrm>
        </p:spPr>
        <p:txBody>
          <a:bodyPr/>
          <a:lstStyle/>
          <a:p>
            <a:r>
              <a:rPr lang="ca-ES" altLang="es-ES" dirty="0" err="1"/>
              <a:t>Estrategia</a:t>
            </a:r>
            <a:r>
              <a:rPr lang="ca-ES" altLang="es-ES" dirty="0"/>
              <a:t> 2022-2027</a:t>
            </a:r>
            <a:endParaRPr lang="ca-ES" altLang="ca-ES" dirty="0"/>
          </a:p>
        </p:txBody>
      </p:sp>
      <p:sp>
        <p:nvSpPr>
          <p:cNvPr id="12291" name="Contenidor de número de diapositiva 4">
            <a:extLst>
              <a:ext uri="{FF2B5EF4-FFF2-40B4-BE49-F238E27FC236}">
                <a16:creationId xmlns:a16="http://schemas.microsoft.com/office/drawing/2014/main" id="{9806CA15-7723-4C3D-9461-D8763A679EE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292EA3C-36F7-4ADD-B9F3-7B0A55119760}" type="slidenum">
              <a:rPr lang="ca-ES" altLang="ca-ES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ca-ES" altLang="ca-ES">
              <a:solidFill>
                <a:srgbClr val="898989"/>
              </a:solidFill>
            </a:endParaRPr>
          </a:p>
        </p:txBody>
      </p:sp>
      <p:pic>
        <p:nvPicPr>
          <p:cNvPr id="12292" name="Imagen 10" descr="Texto&#10;&#10;Descripción generada automáticamente">
            <a:extLst>
              <a:ext uri="{FF2B5EF4-FFF2-40B4-BE49-F238E27FC236}">
                <a16:creationId xmlns:a16="http://schemas.microsoft.com/office/drawing/2014/main" id="{0BA558F7-CC56-4EBC-B994-0E63AAACD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29350"/>
            <a:ext cx="1735138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4" name="Grupo 83">
            <a:extLst>
              <a:ext uri="{FF2B5EF4-FFF2-40B4-BE49-F238E27FC236}">
                <a16:creationId xmlns:a16="http://schemas.microsoft.com/office/drawing/2014/main" id="{AB14F4F4-8D94-2728-F4B3-8DD45F2948F5}"/>
              </a:ext>
            </a:extLst>
          </p:cNvPr>
          <p:cNvGrpSpPr/>
          <p:nvPr/>
        </p:nvGrpSpPr>
        <p:grpSpPr>
          <a:xfrm>
            <a:off x="1187624" y="1597232"/>
            <a:ext cx="5754569" cy="1753512"/>
            <a:chOff x="1187624" y="1597232"/>
            <a:chExt cx="5754569" cy="1753512"/>
          </a:xfrm>
        </p:grpSpPr>
        <p:sp>
          <p:nvSpPr>
            <p:cNvPr id="64" name="Oval 12">
              <a:extLst>
                <a:ext uri="{FF2B5EF4-FFF2-40B4-BE49-F238E27FC236}">
                  <a16:creationId xmlns:a16="http://schemas.microsoft.com/office/drawing/2014/main" id="{BA7E293C-A5C3-E72B-7163-C298632A76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9662" y="1597232"/>
              <a:ext cx="1808999" cy="517374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-ES" sz="11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Plan estratégico</a:t>
              </a:r>
              <a:br>
                <a:rPr lang="es-ES" sz="1100" b="1" dirty="0">
                  <a:solidFill>
                    <a:schemeClr val="bg1"/>
                  </a:solidFill>
                  <a:latin typeface="Arial" panose="020B0604020202020204" pitchFamily="34" charset="0"/>
                </a:rPr>
              </a:br>
              <a:r>
                <a:rPr lang="es-ES" sz="11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2022-2027</a:t>
              </a:r>
            </a:p>
          </p:txBody>
        </p:sp>
        <p:sp>
          <p:nvSpPr>
            <p:cNvPr id="47" name="Oval 12">
              <a:extLst>
                <a:ext uri="{FF2B5EF4-FFF2-40B4-BE49-F238E27FC236}">
                  <a16:creationId xmlns:a16="http://schemas.microsoft.com/office/drawing/2014/main" id="{BA7E293C-A5C3-E72B-7163-C298632A76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0409" y="2832344"/>
              <a:ext cx="1808999" cy="517374"/>
            </a:xfrm>
            <a:prstGeom prst="rect">
              <a:avLst/>
            </a:prstGeom>
            <a:solidFill>
              <a:srgbClr val="C00000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-ES" sz="11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Modelo de aprendizaje</a:t>
              </a:r>
            </a:p>
            <a:p>
              <a:pPr algn="ctr"/>
              <a:r>
                <a:rPr lang="es-ES" sz="11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y desarrollo</a:t>
              </a:r>
            </a:p>
          </p:txBody>
        </p:sp>
        <p:cxnSp>
          <p:nvCxnSpPr>
            <p:cNvPr id="63" name="Conector recto de flecha 86">
              <a:extLst>
                <a:ext uri="{FF2B5EF4-FFF2-40B4-BE49-F238E27FC236}">
                  <a16:creationId xmlns:a16="http://schemas.microsoft.com/office/drawing/2014/main" id="{85E7C9F0-0CEB-7C1A-BC5E-780AD3CAA2EA}"/>
                </a:ext>
              </a:extLst>
            </p:cNvPr>
            <p:cNvCxnSpPr>
              <a:cxnSpLocks/>
              <a:stCxn id="64" idx="2"/>
              <a:endCxn id="47" idx="0"/>
            </p:cNvCxnSpPr>
            <p:nvPr/>
          </p:nvCxnSpPr>
          <p:spPr bwMode="auto">
            <a:xfrm>
              <a:off x="4054162" y="2114606"/>
              <a:ext cx="10747" cy="717738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Oval 26">
              <a:extLst>
                <a:ext uri="{FF2B5EF4-FFF2-40B4-BE49-F238E27FC236}">
                  <a16:creationId xmlns:a16="http://schemas.microsoft.com/office/drawing/2014/main" id="{8F6732DD-6AEC-B00F-F02E-12FF08A5B1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1393" y="2832344"/>
              <a:ext cx="1810800" cy="518400"/>
            </a:xfrm>
            <a:prstGeom prst="rect">
              <a:avLst/>
            </a:prstGeom>
            <a:solidFill>
              <a:srgbClr val="C00000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-ES" sz="11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Laboratorio de </a:t>
              </a:r>
              <a:r>
                <a:rPr lang="es-ES" sz="1100" b="1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governanza</a:t>
              </a:r>
              <a:r>
                <a:rPr lang="es-ES" sz="11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 pública</a:t>
              </a:r>
            </a:p>
          </p:txBody>
        </p:sp>
        <p:sp>
          <p:nvSpPr>
            <p:cNvPr id="12" name="Oval 26">
              <a:extLst>
                <a:ext uri="{FF2B5EF4-FFF2-40B4-BE49-F238E27FC236}">
                  <a16:creationId xmlns:a16="http://schemas.microsoft.com/office/drawing/2014/main" id="{DF5E3A6F-C930-4D43-FA2D-760F575B32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7624" y="2832344"/>
              <a:ext cx="1810800" cy="518400"/>
            </a:xfrm>
            <a:prstGeom prst="rect">
              <a:avLst/>
            </a:prstGeom>
            <a:solidFill>
              <a:srgbClr val="FFA3A3"/>
            </a:solidFill>
            <a:ln w="19050">
              <a:solidFill>
                <a:srgbClr val="FFA3A3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-ES" sz="11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Sistema de selección</a:t>
              </a:r>
            </a:p>
          </p:txBody>
        </p:sp>
        <p:cxnSp>
          <p:nvCxnSpPr>
            <p:cNvPr id="16" name="Conector: angular 168">
              <a:extLst>
                <a:ext uri="{FF2B5EF4-FFF2-40B4-BE49-F238E27FC236}">
                  <a16:creationId xmlns:a16="http://schemas.microsoft.com/office/drawing/2014/main" id="{F445E756-87AE-2BCA-2238-35984F312CEF}"/>
                </a:ext>
              </a:extLst>
            </p:cNvPr>
            <p:cNvCxnSpPr>
              <a:cxnSpLocks/>
              <a:stCxn id="64" idx="2"/>
              <a:endCxn id="12" idx="0"/>
            </p:cNvCxnSpPr>
            <p:nvPr/>
          </p:nvCxnSpPr>
          <p:spPr>
            <a:xfrm rot="5400000">
              <a:off x="2714724" y="1492906"/>
              <a:ext cx="717738" cy="1961138"/>
            </a:xfrm>
            <a:prstGeom prst="bentConnector3">
              <a:avLst>
                <a:gd name="adj1" fmla="val 50000"/>
              </a:avLst>
            </a:prstGeom>
            <a:ln w="25400">
              <a:solidFill>
                <a:srgbClr val="C0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: angular 168">
              <a:extLst>
                <a:ext uri="{FF2B5EF4-FFF2-40B4-BE49-F238E27FC236}">
                  <a16:creationId xmlns:a16="http://schemas.microsoft.com/office/drawing/2014/main" id="{EA75B0CA-B24E-E91A-47CE-1F03D211DCE4}"/>
                </a:ext>
              </a:extLst>
            </p:cNvPr>
            <p:cNvCxnSpPr>
              <a:cxnSpLocks/>
              <a:stCxn id="64" idx="2"/>
              <a:endCxn id="2" idx="0"/>
            </p:cNvCxnSpPr>
            <p:nvPr/>
          </p:nvCxnSpPr>
          <p:spPr>
            <a:xfrm rot="16200000" flipH="1">
              <a:off x="4686608" y="1482159"/>
              <a:ext cx="717738" cy="1982631"/>
            </a:xfrm>
            <a:prstGeom prst="bentConnector3">
              <a:avLst>
                <a:gd name="adj1" fmla="val 50000"/>
              </a:avLst>
            </a:prstGeom>
            <a:ln w="25400">
              <a:solidFill>
                <a:srgbClr val="C0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upo 79">
            <a:extLst>
              <a:ext uri="{FF2B5EF4-FFF2-40B4-BE49-F238E27FC236}">
                <a16:creationId xmlns:a16="http://schemas.microsoft.com/office/drawing/2014/main" id="{973DD421-7BC0-62F4-6D1B-403802CD5237}"/>
              </a:ext>
            </a:extLst>
          </p:cNvPr>
          <p:cNvGrpSpPr/>
          <p:nvPr/>
        </p:nvGrpSpPr>
        <p:grpSpPr>
          <a:xfrm>
            <a:off x="2093025" y="3349718"/>
            <a:ext cx="3943768" cy="1342453"/>
            <a:chOff x="2093025" y="3349718"/>
            <a:chExt cx="3943768" cy="1342453"/>
          </a:xfrm>
        </p:grpSpPr>
        <p:sp>
          <p:nvSpPr>
            <p:cNvPr id="51" name="Oval 12">
              <a:extLst>
                <a:ext uri="{FF2B5EF4-FFF2-40B4-BE49-F238E27FC236}">
                  <a16:creationId xmlns:a16="http://schemas.microsoft.com/office/drawing/2014/main" id="{79CAABE9-E753-DDA4-3434-606552AD20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9662" y="4174797"/>
              <a:ext cx="1808999" cy="517374"/>
            </a:xfrm>
            <a:prstGeom prst="rect">
              <a:avLst/>
            </a:prstGeom>
            <a:solidFill>
              <a:srgbClr val="C00000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-ES" sz="11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Cambio </a:t>
              </a:r>
              <a:r>
                <a:rPr lang="es-ES" sz="1100" b="1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Organitzativo</a:t>
              </a:r>
              <a:endParaRPr lang="es-ES" sz="11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99" name="Conector recto de flecha 86">
              <a:extLst>
                <a:ext uri="{FF2B5EF4-FFF2-40B4-BE49-F238E27FC236}">
                  <a16:creationId xmlns:a16="http://schemas.microsoft.com/office/drawing/2014/main" id="{85E7C9F0-0CEB-7C1A-BC5E-780AD3CAA2EA}"/>
                </a:ext>
              </a:extLst>
            </p:cNvPr>
            <p:cNvCxnSpPr>
              <a:cxnSpLocks/>
              <a:stCxn id="51" idx="0"/>
              <a:endCxn id="47" idx="2"/>
            </p:cNvCxnSpPr>
            <p:nvPr/>
          </p:nvCxnSpPr>
          <p:spPr bwMode="auto">
            <a:xfrm flipV="1">
              <a:off x="4054162" y="3349718"/>
              <a:ext cx="10747" cy="825079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: angular 168">
              <a:extLst>
                <a:ext uri="{FF2B5EF4-FFF2-40B4-BE49-F238E27FC236}">
                  <a16:creationId xmlns:a16="http://schemas.microsoft.com/office/drawing/2014/main" id="{8BC1DB0A-9B68-C85E-238A-FDFA11479CB7}"/>
                </a:ext>
              </a:extLst>
            </p:cNvPr>
            <p:cNvCxnSpPr>
              <a:cxnSpLocks/>
              <a:stCxn id="51" idx="0"/>
              <a:endCxn id="2" idx="2"/>
            </p:cNvCxnSpPr>
            <p:nvPr/>
          </p:nvCxnSpPr>
          <p:spPr>
            <a:xfrm rot="5400000" flipH="1" flipV="1">
              <a:off x="4633451" y="2771456"/>
              <a:ext cx="824053" cy="1982631"/>
            </a:xfrm>
            <a:prstGeom prst="bentConnector3">
              <a:avLst>
                <a:gd name="adj1" fmla="val 50000"/>
              </a:avLst>
            </a:prstGeom>
            <a:ln w="25400">
              <a:solidFill>
                <a:srgbClr val="C0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: angular 168">
              <a:extLst>
                <a:ext uri="{FF2B5EF4-FFF2-40B4-BE49-F238E27FC236}">
                  <a16:creationId xmlns:a16="http://schemas.microsoft.com/office/drawing/2014/main" id="{8FD03BC7-97BE-B2B0-18B5-C989E65B8536}"/>
                </a:ext>
              </a:extLst>
            </p:cNvPr>
            <p:cNvCxnSpPr>
              <a:cxnSpLocks/>
              <a:stCxn id="51" idx="0"/>
              <a:endCxn id="12" idx="2"/>
            </p:cNvCxnSpPr>
            <p:nvPr/>
          </p:nvCxnSpPr>
          <p:spPr>
            <a:xfrm rot="16200000" flipV="1">
              <a:off x="2661567" y="2782202"/>
              <a:ext cx="824053" cy="1961138"/>
            </a:xfrm>
            <a:prstGeom prst="bentConnector3">
              <a:avLst>
                <a:gd name="adj1" fmla="val 50000"/>
              </a:avLst>
            </a:prstGeom>
            <a:ln w="25400">
              <a:solidFill>
                <a:srgbClr val="C0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upo 81">
            <a:extLst>
              <a:ext uri="{FF2B5EF4-FFF2-40B4-BE49-F238E27FC236}">
                <a16:creationId xmlns:a16="http://schemas.microsoft.com/office/drawing/2014/main" id="{7BE10262-F996-874A-E5B1-6D9100548783}"/>
              </a:ext>
            </a:extLst>
          </p:cNvPr>
          <p:cNvGrpSpPr/>
          <p:nvPr/>
        </p:nvGrpSpPr>
        <p:grpSpPr>
          <a:xfrm>
            <a:off x="3149662" y="1855920"/>
            <a:ext cx="1808999" cy="3855697"/>
            <a:chOff x="3149662" y="1855920"/>
            <a:chExt cx="1808999" cy="3855697"/>
          </a:xfrm>
        </p:grpSpPr>
        <p:sp>
          <p:nvSpPr>
            <p:cNvPr id="48" name="Oval 12">
              <a:extLst>
                <a:ext uri="{FF2B5EF4-FFF2-40B4-BE49-F238E27FC236}">
                  <a16:creationId xmlns:a16="http://schemas.microsoft.com/office/drawing/2014/main" id="{BA7E293C-A5C3-E72B-7163-C298632A76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9662" y="5194243"/>
              <a:ext cx="1808999" cy="51737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-ES" sz="11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Ley EAPC</a:t>
              </a:r>
            </a:p>
          </p:txBody>
        </p:sp>
        <p:cxnSp>
          <p:nvCxnSpPr>
            <p:cNvPr id="55" name="Conector: angular 168">
              <a:extLst>
                <a:ext uri="{FF2B5EF4-FFF2-40B4-BE49-F238E27FC236}">
                  <a16:creationId xmlns:a16="http://schemas.microsoft.com/office/drawing/2014/main" id="{1F7F7B5E-3B18-6427-9EB0-1DB3EADE66ED}"/>
                </a:ext>
              </a:extLst>
            </p:cNvPr>
            <p:cNvCxnSpPr>
              <a:cxnSpLocks/>
              <a:stCxn id="48" idx="1"/>
              <a:endCxn id="64" idx="1"/>
            </p:cNvCxnSpPr>
            <p:nvPr/>
          </p:nvCxnSpPr>
          <p:spPr>
            <a:xfrm rot="10800000">
              <a:off x="3149662" y="1855920"/>
              <a:ext cx="12700" cy="3597011"/>
            </a:xfrm>
            <a:prstGeom prst="bentConnector3">
              <a:avLst>
                <a:gd name="adj1" fmla="val 18745449"/>
              </a:avLst>
            </a:prstGeom>
            <a:ln w="254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cto de flecha 86">
              <a:extLst>
                <a:ext uri="{FF2B5EF4-FFF2-40B4-BE49-F238E27FC236}">
                  <a16:creationId xmlns:a16="http://schemas.microsoft.com/office/drawing/2014/main" id="{DDA8A61E-2C28-532F-D55D-534949FC7FB9}"/>
                </a:ext>
              </a:extLst>
            </p:cNvPr>
            <p:cNvCxnSpPr>
              <a:cxnSpLocks/>
              <a:stCxn id="48" idx="0"/>
              <a:endCxn id="51" idx="2"/>
            </p:cNvCxnSpPr>
            <p:nvPr/>
          </p:nvCxnSpPr>
          <p:spPr bwMode="auto">
            <a:xfrm flipV="1">
              <a:off x="4054162" y="4692171"/>
              <a:ext cx="0" cy="502072"/>
            </a:xfrm>
            <a:prstGeom prst="straightConnector1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upo 82">
            <a:extLst>
              <a:ext uri="{FF2B5EF4-FFF2-40B4-BE49-F238E27FC236}">
                <a16:creationId xmlns:a16="http://schemas.microsoft.com/office/drawing/2014/main" id="{D26FBD4F-1A96-45C7-086E-607C17D83585}"/>
              </a:ext>
            </a:extLst>
          </p:cNvPr>
          <p:cNvGrpSpPr/>
          <p:nvPr/>
        </p:nvGrpSpPr>
        <p:grpSpPr>
          <a:xfrm>
            <a:off x="4054162" y="1855919"/>
            <a:ext cx="4622294" cy="3965924"/>
            <a:chOff x="4054162" y="1855919"/>
            <a:chExt cx="4622294" cy="3965924"/>
          </a:xfrm>
        </p:grpSpPr>
        <p:cxnSp>
          <p:nvCxnSpPr>
            <p:cNvPr id="72" name="Conector: angular 168">
              <a:extLst>
                <a:ext uri="{FF2B5EF4-FFF2-40B4-BE49-F238E27FC236}">
                  <a16:creationId xmlns:a16="http://schemas.microsoft.com/office/drawing/2014/main" id="{803A6ADE-5107-399E-DEE1-90A67D6B0EAE}"/>
                </a:ext>
              </a:extLst>
            </p:cNvPr>
            <p:cNvCxnSpPr>
              <a:cxnSpLocks/>
              <a:stCxn id="68" idx="1"/>
              <a:endCxn id="51" idx="3"/>
            </p:cNvCxnSpPr>
            <p:nvPr/>
          </p:nvCxnSpPr>
          <p:spPr>
            <a:xfrm rot="10800000">
              <a:off x="4958662" y="4433484"/>
              <a:ext cx="1908795" cy="1129672"/>
            </a:xfrm>
            <a:prstGeom prst="bentConnector3">
              <a:avLst>
                <a:gd name="adj1" fmla="val 50000"/>
              </a:avLst>
            </a:prstGeom>
            <a:ln w="25400">
              <a:solidFill>
                <a:srgbClr val="FFA3A3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Oval 12">
              <a:extLst>
                <a:ext uri="{FF2B5EF4-FFF2-40B4-BE49-F238E27FC236}">
                  <a16:creationId xmlns:a16="http://schemas.microsoft.com/office/drawing/2014/main" id="{79CAABE9-E753-DDA4-3434-606552AD20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7457" y="3789040"/>
              <a:ext cx="1808999" cy="51737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-ES" sz="1100" b="1" dirty="0">
                  <a:solidFill>
                    <a:srgbClr val="C00000"/>
                  </a:solidFill>
                  <a:latin typeface="Arial" panose="020B0604020202020204" pitchFamily="34" charset="0"/>
                </a:rPr>
                <a:t>Presupuesto 2022</a:t>
              </a:r>
            </a:p>
          </p:txBody>
        </p:sp>
        <p:sp>
          <p:nvSpPr>
            <p:cNvPr id="46" name="Oval 12">
              <a:extLst>
                <a:ext uri="{FF2B5EF4-FFF2-40B4-BE49-F238E27FC236}">
                  <a16:creationId xmlns:a16="http://schemas.microsoft.com/office/drawing/2014/main" id="{79CAABE9-E753-DDA4-3434-606552AD20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7457" y="4546754"/>
              <a:ext cx="1808999" cy="51737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-ES" sz="1100" b="1" dirty="0">
                  <a:solidFill>
                    <a:srgbClr val="C00000"/>
                  </a:solidFill>
                  <a:latin typeface="Arial" panose="020B0604020202020204" pitchFamily="34" charset="0"/>
                </a:rPr>
                <a:t>Presupuesto 2023</a:t>
              </a:r>
            </a:p>
          </p:txBody>
        </p:sp>
        <p:cxnSp>
          <p:nvCxnSpPr>
            <p:cNvPr id="67" name="Conector recto de flecha 86">
              <a:extLst>
                <a:ext uri="{FF2B5EF4-FFF2-40B4-BE49-F238E27FC236}">
                  <a16:creationId xmlns:a16="http://schemas.microsoft.com/office/drawing/2014/main" id="{85E7C9F0-0CEB-7C1A-BC5E-780AD3CAA2EA}"/>
                </a:ext>
              </a:extLst>
            </p:cNvPr>
            <p:cNvCxnSpPr>
              <a:cxnSpLocks/>
              <a:stCxn id="97" idx="2"/>
              <a:endCxn id="46" idx="0"/>
            </p:cNvCxnSpPr>
            <p:nvPr/>
          </p:nvCxnSpPr>
          <p:spPr bwMode="auto">
            <a:xfrm>
              <a:off x="7771957" y="4306414"/>
              <a:ext cx="0" cy="240340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ector: angular 168">
              <a:extLst>
                <a:ext uri="{FF2B5EF4-FFF2-40B4-BE49-F238E27FC236}">
                  <a16:creationId xmlns:a16="http://schemas.microsoft.com/office/drawing/2014/main" id="{1F7F7B5E-3B18-6427-9EB0-1DB3EADE66ED}"/>
                </a:ext>
              </a:extLst>
            </p:cNvPr>
            <p:cNvCxnSpPr>
              <a:cxnSpLocks/>
              <a:stCxn id="97" idx="1"/>
              <a:endCxn id="51" idx="3"/>
            </p:cNvCxnSpPr>
            <p:nvPr/>
          </p:nvCxnSpPr>
          <p:spPr>
            <a:xfrm rot="10800000" flipV="1">
              <a:off x="4958661" y="4047726"/>
              <a:ext cx="1908796" cy="385757"/>
            </a:xfrm>
            <a:prstGeom prst="bentConnector3">
              <a:avLst>
                <a:gd name="adj1" fmla="val 50000"/>
              </a:avLst>
            </a:prstGeom>
            <a:ln w="25400">
              <a:solidFill>
                <a:srgbClr val="C0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ector: angular 168">
              <a:extLst>
                <a:ext uri="{FF2B5EF4-FFF2-40B4-BE49-F238E27FC236}">
                  <a16:creationId xmlns:a16="http://schemas.microsoft.com/office/drawing/2014/main" id="{1F7F7B5E-3B18-6427-9EB0-1DB3EADE66ED}"/>
                </a:ext>
              </a:extLst>
            </p:cNvPr>
            <p:cNvCxnSpPr>
              <a:cxnSpLocks/>
              <a:stCxn id="46" idx="1"/>
              <a:endCxn id="51" idx="3"/>
            </p:cNvCxnSpPr>
            <p:nvPr/>
          </p:nvCxnSpPr>
          <p:spPr>
            <a:xfrm rot="10800000">
              <a:off x="4958661" y="4433485"/>
              <a:ext cx="1908796" cy="371957"/>
            </a:xfrm>
            <a:prstGeom prst="bentConnector3">
              <a:avLst>
                <a:gd name="adj1" fmla="val 50000"/>
              </a:avLst>
            </a:prstGeom>
            <a:ln w="25400">
              <a:solidFill>
                <a:srgbClr val="C0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ector: angular 168">
              <a:extLst>
                <a:ext uri="{FF2B5EF4-FFF2-40B4-BE49-F238E27FC236}">
                  <a16:creationId xmlns:a16="http://schemas.microsoft.com/office/drawing/2014/main" id="{1F7F7B5E-3B18-6427-9EB0-1DB3EADE66ED}"/>
                </a:ext>
              </a:extLst>
            </p:cNvPr>
            <p:cNvCxnSpPr>
              <a:cxnSpLocks/>
              <a:stCxn id="97" idx="0"/>
              <a:endCxn id="64" idx="3"/>
            </p:cNvCxnSpPr>
            <p:nvPr/>
          </p:nvCxnSpPr>
          <p:spPr>
            <a:xfrm rot="16200000" flipV="1">
              <a:off x="5398749" y="1415832"/>
              <a:ext cx="1933121" cy="2813296"/>
            </a:xfrm>
            <a:prstGeom prst="bentConnector2">
              <a:avLst/>
            </a:prstGeom>
            <a:ln w="254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12">
              <a:extLst>
                <a:ext uri="{FF2B5EF4-FFF2-40B4-BE49-F238E27FC236}">
                  <a16:creationId xmlns:a16="http://schemas.microsoft.com/office/drawing/2014/main" id="{0C940006-C3AF-9B07-EF7A-13F79B3F82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7456" y="5304469"/>
              <a:ext cx="1808999" cy="51737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A3A3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-ES" sz="1100" b="1" dirty="0">
                  <a:solidFill>
                    <a:srgbClr val="FFA3A3"/>
                  </a:solidFill>
                  <a:latin typeface="Arial" panose="020B0604020202020204" pitchFamily="34" charset="0"/>
                </a:rPr>
                <a:t>Presupuesto 2024</a:t>
              </a:r>
            </a:p>
          </p:txBody>
        </p:sp>
        <p:cxnSp>
          <p:nvCxnSpPr>
            <p:cNvPr id="69" name="Conector: angular 168">
              <a:extLst>
                <a:ext uri="{FF2B5EF4-FFF2-40B4-BE49-F238E27FC236}">
                  <a16:creationId xmlns:a16="http://schemas.microsoft.com/office/drawing/2014/main" id="{87DC9DF7-FCE1-3A07-65B8-EC653FB4F0EC}"/>
                </a:ext>
              </a:extLst>
            </p:cNvPr>
            <p:cNvCxnSpPr>
              <a:cxnSpLocks/>
              <a:stCxn id="68" idx="2"/>
              <a:endCxn id="48" idx="2"/>
            </p:cNvCxnSpPr>
            <p:nvPr/>
          </p:nvCxnSpPr>
          <p:spPr>
            <a:xfrm rot="5400000" flipH="1">
              <a:off x="5857946" y="3907833"/>
              <a:ext cx="110226" cy="3717794"/>
            </a:xfrm>
            <a:prstGeom prst="bentConnector3">
              <a:avLst>
                <a:gd name="adj1" fmla="val -207392"/>
              </a:avLst>
            </a:prstGeom>
            <a:ln w="254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ector recto de flecha 86">
              <a:extLst>
                <a:ext uri="{FF2B5EF4-FFF2-40B4-BE49-F238E27FC236}">
                  <a16:creationId xmlns:a16="http://schemas.microsoft.com/office/drawing/2014/main" id="{E72C6EBA-F943-915C-BB71-F8E25424AA82}"/>
                </a:ext>
              </a:extLst>
            </p:cNvPr>
            <p:cNvCxnSpPr>
              <a:cxnSpLocks/>
              <a:stCxn id="46" idx="2"/>
              <a:endCxn id="68" idx="0"/>
            </p:cNvCxnSpPr>
            <p:nvPr/>
          </p:nvCxnSpPr>
          <p:spPr bwMode="auto">
            <a:xfrm flipH="1">
              <a:off x="7771956" y="5064128"/>
              <a:ext cx="1" cy="240341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297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DB1322-9AF9-11A1-A21F-4B8E5FB14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573088"/>
            <a:ext cx="8786812" cy="506412"/>
          </a:xfrm>
        </p:spPr>
        <p:txBody>
          <a:bodyPr/>
          <a:lstStyle/>
          <a:p>
            <a:r>
              <a:rPr lang="es-ES" b="1" dirty="0">
                <a:solidFill>
                  <a:srgbClr val="C00000"/>
                </a:solidFill>
                <a:latin typeface="Arial" panose="020B0604020202020204" pitchFamily="34" charset="0"/>
              </a:rPr>
              <a:t>Plan Estratégico 2022-2027: objetivos y resultados</a:t>
            </a:r>
            <a:endParaRPr lang="es-ES" dirty="0"/>
          </a:p>
        </p:txBody>
      </p:sp>
      <p:grpSp>
        <p:nvGrpSpPr>
          <p:cNvPr id="3" name="Productes recerca">
            <a:extLst>
              <a:ext uri="{FF2B5EF4-FFF2-40B4-BE49-F238E27FC236}">
                <a16:creationId xmlns:a16="http://schemas.microsoft.com/office/drawing/2014/main" id="{3575743B-2611-3AC5-DE90-CD8CDA885FCB}"/>
              </a:ext>
            </a:extLst>
          </p:cNvPr>
          <p:cNvGrpSpPr/>
          <p:nvPr/>
        </p:nvGrpSpPr>
        <p:grpSpPr>
          <a:xfrm>
            <a:off x="4720307" y="1322967"/>
            <a:ext cx="3976004" cy="1043416"/>
            <a:chOff x="4844467" y="1219406"/>
            <a:chExt cx="3976004" cy="1043416"/>
          </a:xfrm>
        </p:grpSpPr>
        <p:sp>
          <p:nvSpPr>
            <p:cNvPr id="6" name="Oval 26">
              <a:extLst>
                <a:ext uri="{FF2B5EF4-FFF2-40B4-BE49-F238E27FC236}">
                  <a16:creationId xmlns:a16="http://schemas.microsoft.com/office/drawing/2014/main" id="{86758542-F480-0469-F2BC-B88C6D1B1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4467" y="1219406"/>
              <a:ext cx="1810800" cy="316800"/>
            </a:xfrm>
            <a:prstGeom prst="rect">
              <a:avLst/>
            </a:prstGeom>
            <a:solidFill>
              <a:srgbClr val="C00000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lIns="36000" rIns="36000" anchor="ctr"/>
            <a:lstStyle/>
            <a:p>
              <a:pPr algn="ctr"/>
              <a:r>
                <a:rPr lang="es-ES" sz="9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Plan de cultura de la innovación</a:t>
              </a:r>
            </a:p>
          </p:txBody>
        </p:sp>
        <p:sp>
          <p:nvSpPr>
            <p:cNvPr id="7" name="Oval 26">
              <a:extLst>
                <a:ext uri="{FF2B5EF4-FFF2-40B4-BE49-F238E27FC236}">
                  <a16:creationId xmlns:a16="http://schemas.microsoft.com/office/drawing/2014/main" id="{36DC5F11-6175-E526-8494-2E38012EC0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4467" y="1582714"/>
              <a:ext cx="1810800" cy="316800"/>
            </a:xfrm>
            <a:prstGeom prst="rect">
              <a:avLst/>
            </a:prstGeom>
            <a:solidFill>
              <a:srgbClr val="C00000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lIns="36000" rIns="36000" anchor="ctr"/>
            <a:lstStyle/>
            <a:p>
              <a:pPr algn="ctr"/>
              <a:r>
                <a:rPr lang="es-ES" sz="9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Proyectos de investigación</a:t>
              </a:r>
            </a:p>
          </p:txBody>
        </p:sp>
        <p:sp>
          <p:nvSpPr>
            <p:cNvPr id="8" name="Oval 26">
              <a:extLst>
                <a:ext uri="{FF2B5EF4-FFF2-40B4-BE49-F238E27FC236}">
                  <a16:creationId xmlns:a16="http://schemas.microsoft.com/office/drawing/2014/main" id="{2FA18D81-E2AF-F9B0-7125-8B71DB85AF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9671" y="1582714"/>
              <a:ext cx="1810800" cy="316800"/>
            </a:xfrm>
            <a:prstGeom prst="rect">
              <a:avLst/>
            </a:prstGeom>
            <a:solidFill>
              <a:srgbClr val="C00000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lIns="36000" rIns="36000" anchor="ctr"/>
            <a:lstStyle/>
            <a:p>
              <a:pPr algn="ctr"/>
              <a:r>
                <a:rPr lang="es-ES" sz="9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Centro de recursos</a:t>
              </a:r>
            </a:p>
          </p:txBody>
        </p:sp>
        <p:sp>
          <p:nvSpPr>
            <p:cNvPr id="9" name="Oval 26">
              <a:extLst>
                <a:ext uri="{FF2B5EF4-FFF2-40B4-BE49-F238E27FC236}">
                  <a16:creationId xmlns:a16="http://schemas.microsoft.com/office/drawing/2014/main" id="{4398D6FB-9308-85EC-6F06-31A272A980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9671" y="1219406"/>
              <a:ext cx="1810800" cy="316800"/>
            </a:xfrm>
            <a:prstGeom prst="rect">
              <a:avLst/>
            </a:prstGeom>
            <a:solidFill>
              <a:srgbClr val="C00000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lIns="36000" rIns="36000" anchor="ctr"/>
            <a:lstStyle/>
            <a:p>
              <a:pPr algn="ctr"/>
              <a:r>
                <a:rPr lang="es-ES" sz="9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Difusión de contenidos</a:t>
              </a:r>
            </a:p>
          </p:txBody>
        </p:sp>
        <p:sp>
          <p:nvSpPr>
            <p:cNvPr id="10" name="Oval 26">
              <a:extLst>
                <a:ext uri="{FF2B5EF4-FFF2-40B4-BE49-F238E27FC236}">
                  <a16:creationId xmlns:a16="http://schemas.microsoft.com/office/drawing/2014/main" id="{050F7541-E622-65A0-2430-0151AC7D90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4467" y="1946022"/>
              <a:ext cx="1810800" cy="316800"/>
            </a:xfrm>
            <a:prstGeom prst="rect">
              <a:avLst/>
            </a:prstGeom>
            <a:solidFill>
              <a:srgbClr val="C00000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lIns="36000" rIns="36000" anchor="ctr"/>
            <a:lstStyle/>
            <a:p>
              <a:pPr algn="ctr"/>
              <a:r>
                <a:rPr lang="es-ES" sz="9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Laboratorio de</a:t>
              </a:r>
            </a:p>
            <a:p>
              <a:pPr algn="ctr"/>
              <a:r>
                <a:rPr lang="es-ES" sz="9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innovación pública</a:t>
              </a:r>
            </a:p>
          </p:txBody>
        </p:sp>
      </p:grpSp>
      <p:grpSp>
        <p:nvGrpSpPr>
          <p:cNvPr id="11" name="Productes aprenentatge">
            <a:extLst>
              <a:ext uri="{FF2B5EF4-FFF2-40B4-BE49-F238E27FC236}">
                <a16:creationId xmlns:a16="http://schemas.microsoft.com/office/drawing/2014/main" id="{38868B7F-FE3B-120F-7482-0B0A065AA556}"/>
              </a:ext>
            </a:extLst>
          </p:cNvPr>
          <p:cNvGrpSpPr/>
          <p:nvPr/>
        </p:nvGrpSpPr>
        <p:grpSpPr>
          <a:xfrm>
            <a:off x="411111" y="1686275"/>
            <a:ext cx="3892353" cy="1456374"/>
            <a:chOff x="535270" y="1582714"/>
            <a:chExt cx="3892353" cy="1456374"/>
          </a:xfrm>
        </p:grpSpPr>
        <p:sp>
          <p:nvSpPr>
            <p:cNvPr id="12" name="Oval 26">
              <a:extLst>
                <a:ext uri="{FF2B5EF4-FFF2-40B4-BE49-F238E27FC236}">
                  <a16:creationId xmlns:a16="http://schemas.microsoft.com/office/drawing/2014/main" id="{03B7FCF3-E41C-B156-5E57-81D555828E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270" y="2722288"/>
              <a:ext cx="1810800" cy="316800"/>
            </a:xfrm>
            <a:prstGeom prst="rect">
              <a:avLst/>
            </a:prstGeom>
            <a:solidFill>
              <a:srgbClr val="C00000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lIns="36000" rIns="36000" anchor="ctr"/>
            <a:lstStyle/>
            <a:p>
              <a:pPr algn="ctr"/>
              <a:r>
                <a:rPr lang="es-ES" sz="9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Plan de formación y actualización profesional</a:t>
              </a:r>
            </a:p>
          </p:txBody>
        </p:sp>
        <p:sp>
          <p:nvSpPr>
            <p:cNvPr id="13" name="Oval 26">
              <a:extLst>
                <a:ext uri="{FF2B5EF4-FFF2-40B4-BE49-F238E27FC236}">
                  <a16:creationId xmlns:a16="http://schemas.microsoft.com/office/drawing/2014/main" id="{1D3D8904-382B-9E22-62C8-8AD3ED7068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6823" y="1582714"/>
              <a:ext cx="1810800" cy="316800"/>
            </a:xfrm>
            <a:prstGeom prst="rect">
              <a:avLst/>
            </a:prstGeom>
            <a:solidFill>
              <a:srgbClr val="C00000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lIns="36000" rIns="36000" anchor="ctr"/>
            <a:lstStyle/>
            <a:p>
              <a:pPr algn="ctr"/>
              <a:r>
                <a:rPr lang="es-ES" sz="9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Comunidades de intercambio de conocimiento</a:t>
              </a:r>
            </a:p>
          </p:txBody>
        </p:sp>
        <p:sp>
          <p:nvSpPr>
            <p:cNvPr id="14" name="Oval 26">
              <a:extLst>
                <a:ext uri="{FF2B5EF4-FFF2-40B4-BE49-F238E27FC236}">
                  <a16:creationId xmlns:a16="http://schemas.microsoft.com/office/drawing/2014/main" id="{74807BE2-41BA-402D-5B52-FE761B7FE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270" y="1995672"/>
              <a:ext cx="1810800" cy="316800"/>
            </a:xfrm>
            <a:prstGeom prst="rect">
              <a:avLst/>
            </a:prstGeom>
            <a:solidFill>
              <a:srgbClr val="C00000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lIns="36000" rIns="36000" anchor="ctr"/>
            <a:lstStyle/>
            <a:p>
              <a:pPr algn="ctr"/>
              <a:r>
                <a:rPr lang="es-ES" sz="9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Planes inducción y  desvinculación</a:t>
              </a:r>
            </a:p>
          </p:txBody>
        </p:sp>
        <p:sp>
          <p:nvSpPr>
            <p:cNvPr id="15" name="Oval 26">
              <a:extLst>
                <a:ext uri="{FF2B5EF4-FFF2-40B4-BE49-F238E27FC236}">
                  <a16:creationId xmlns:a16="http://schemas.microsoft.com/office/drawing/2014/main" id="{5211D12D-E036-6D24-08F9-713E060B1E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270" y="2358980"/>
              <a:ext cx="1810800" cy="316800"/>
            </a:xfrm>
            <a:prstGeom prst="rect">
              <a:avLst/>
            </a:prstGeom>
            <a:solidFill>
              <a:srgbClr val="C00000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lIns="36000" rIns="36000" anchor="ctr"/>
            <a:lstStyle/>
            <a:p>
              <a:pPr algn="ctr"/>
              <a:r>
                <a:rPr lang="es-ES" sz="9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Planes de aprendizaje </a:t>
              </a:r>
            </a:p>
            <a:p>
              <a:pPr algn="ctr"/>
              <a:r>
                <a:rPr lang="es-ES" sz="9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y desarrollo</a:t>
              </a:r>
            </a:p>
          </p:txBody>
        </p:sp>
      </p:grpSp>
      <p:sp>
        <p:nvSpPr>
          <p:cNvPr id="16" name="Productes talent">
            <a:extLst>
              <a:ext uri="{FF2B5EF4-FFF2-40B4-BE49-F238E27FC236}">
                <a16:creationId xmlns:a16="http://schemas.microsoft.com/office/drawing/2014/main" id="{57F39872-3DFB-57CE-71EA-B8AB366BB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110" y="5097659"/>
            <a:ext cx="1810800" cy="316800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/>
            <a:r>
              <a:rPr lang="es-ES" sz="900" b="1" dirty="0">
                <a:solidFill>
                  <a:schemeClr val="bg1"/>
                </a:solidFill>
                <a:latin typeface="Arial" panose="020B0604020202020204" pitchFamily="34" charset="0"/>
              </a:rPr>
              <a:t>Marcos curriculares, funcionales y competenciales</a:t>
            </a:r>
          </a:p>
        </p:txBody>
      </p:sp>
      <p:grpSp>
        <p:nvGrpSpPr>
          <p:cNvPr id="17" name="Vertebradora ecosistema">
            <a:extLst>
              <a:ext uri="{FF2B5EF4-FFF2-40B4-BE49-F238E27FC236}">
                <a16:creationId xmlns:a16="http://schemas.microsoft.com/office/drawing/2014/main" id="{D6407BD7-14DA-2A3B-A039-2EAC814B8AAE}"/>
              </a:ext>
            </a:extLst>
          </p:cNvPr>
          <p:cNvGrpSpPr/>
          <p:nvPr/>
        </p:nvGrpSpPr>
        <p:grpSpPr>
          <a:xfrm>
            <a:off x="3557406" y="3805138"/>
            <a:ext cx="5138905" cy="2689961"/>
            <a:chOff x="3681566" y="3701576"/>
            <a:chExt cx="5138905" cy="2689961"/>
          </a:xfrm>
        </p:grpSpPr>
        <p:sp>
          <p:nvSpPr>
            <p:cNvPr id="18" name="QuadreDeText 110">
              <a:extLst>
                <a:ext uri="{FF2B5EF4-FFF2-40B4-BE49-F238E27FC236}">
                  <a16:creationId xmlns:a16="http://schemas.microsoft.com/office/drawing/2014/main" id="{9C6009F6-8598-AEE2-7596-9CF011F835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2863" y="3817095"/>
              <a:ext cx="4037608" cy="2204293"/>
            </a:xfrm>
            <a:prstGeom prst="rect">
              <a:avLst/>
            </a:prstGeom>
            <a:noFill/>
            <a:ln w="31750">
              <a:solidFill>
                <a:schemeClr val="tx1">
                  <a:lumMod val="50000"/>
                  <a:lumOff val="50000"/>
                </a:schemeClr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6000" rIns="36000"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8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endParaRPr lang="es-ES" altLang="ca-ES" sz="900" dirty="0"/>
            </a:p>
          </p:txBody>
        </p:sp>
        <p:sp>
          <p:nvSpPr>
            <p:cNvPr id="19" name="Oval 26">
              <a:extLst>
                <a:ext uri="{FF2B5EF4-FFF2-40B4-BE49-F238E27FC236}">
                  <a16:creationId xmlns:a16="http://schemas.microsoft.com/office/drawing/2014/main" id="{BE9C282F-FD00-D714-5945-6D7F11CDD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1243" y="6010537"/>
              <a:ext cx="1810800" cy="381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  <p:txBody>
            <a:bodyPr lIns="36000" rIns="36000" anchor="ctr"/>
            <a:lstStyle/>
            <a:p>
              <a:pPr algn="ctr"/>
              <a:r>
                <a:rPr lang="es-ES" sz="900" dirty="0">
                  <a:solidFill>
                    <a:schemeClr val="bg1"/>
                  </a:solidFill>
                  <a:latin typeface="Arial" panose="020B0604020202020204" pitchFamily="34" charset="0"/>
                </a:rPr>
                <a:t>EAPC como vertebradora del ecosistema de gobernanza</a:t>
              </a:r>
            </a:p>
          </p:txBody>
        </p:sp>
        <p:sp>
          <p:nvSpPr>
            <p:cNvPr id="20" name="Oval 12">
              <a:extLst>
                <a:ext uri="{FF2B5EF4-FFF2-40B4-BE49-F238E27FC236}">
                  <a16:creationId xmlns:a16="http://schemas.microsoft.com/office/drawing/2014/main" id="{299D7DF1-52ED-F4FD-6134-97385B6E85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4460" y="3927477"/>
              <a:ext cx="1810800" cy="518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lIns="36000" rIns="36000" anchor="ctr"/>
            <a:lstStyle/>
            <a:p>
              <a:pPr algn="ctr"/>
              <a:r>
                <a:rPr lang="es-ES" sz="900" b="1" dirty="0">
                  <a:solidFill>
                    <a:srgbClr val="C00000"/>
                  </a:solidFill>
                  <a:latin typeface="Arial" panose="020B0604020202020204" pitchFamily="34" charset="0"/>
                </a:rPr>
                <a:t>1.1. Impulsar la aprobación de la Ley de la EAPC</a:t>
              </a:r>
            </a:p>
          </p:txBody>
        </p:sp>
        <p:sp>
          <p:nvSpPr>
            <p:cNvPr id="21" name="Oval 12">
              <a:extLst>
                <a:ext uri="{FF2B5EF4-FFF2-40B4-BE49-F238E27FC236}">
                  <a16:creationId xmlns:a16="http://schemas.microsoft.com/office/drawing/2014/main" id="{47AD47D5-14F4-0847-2C90-FA7BF8F912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4460" y="4660259"/>
              <a:ext cx="1810800" cy="518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lIns="36000" rIns="36000" anchor="ctr"/>
            <a:lstStyle/>
            <a:p>
              <a:pPr algn="ctr"/>
              <a:r>
                <a:rPr lang="es-ES" sz="900" b="1" dirty="0">
                  <a:solidFill>
                    <a:srgbClr val="C00000"/>
                  </a:solidFill>
                  <a:latin typeface="Arial" panose="020B0604020202020204" pitchFamily="34" charset="0"/>
                </a:rPr>
                <a:t>1.2. Impulsar nuevos elementos institucionales de la Escuela</a:t>
              </a:r>
            </a:p>
          </p:txBody>
        </p:sp>
        <p:sp>
          <p:nvSpPr>
            <p:cNvPr id="22" name="Oval 12">
              <a:extLst>
                <a:ext uri="{FF2B5EF4-FFF2-40B4-BE49-F238E27FC236}">
                  <a16:creationId xmlns:a16="http://schemas.microsoft.com/office/drawing/2014/main" id="{1DD26EEB-10B7-8ABE-3344-23DBAB39C6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5249" y="4365104"/>
              <a:ext cx="1810800" cy="518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lIns="36000" rIns="36000" anchor="ctr"/>
            <a:lstStyle/>
            <a:p>
              <a:pPr algn="ctr"/>
              <a:r>
                <a:rPr lang="es-ES" sz="900" b="1" dirty="0">
                  <a:solidFill>
                    <a:srgbClr val="C00000"/>
                  </a:solidFill>
                  <a:latin typeface="Arial" panose="020B0604020202020204" pitchFamily="34" charset="0"/>
                </a:rPr>
                <a:t>1.3. Impulsar elementos estructurales del ámbito Económico</a:t>
              </a:r>
            </a:p>
          </p:txBody>
        </p:sp>
        <p:sp>
          <p:nvSpPr>
            <p:cNvPr id="23" name="Oval 12">
              <a:extLst>
                <a:ext uri="{FF2B5EF4-FFF2-40B4-BE49-F238E27FC236}">
                  <a16:creationId xmlns:a16="http://schemas.microsoft.com/office/drawing/2014/main" id="{972F63AB-647C-4CFA-2A43-307BC9B0BA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5249" y="4985651"/>
              <a:ext cx="1810800" cy="518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lIns="36000" rIns="36000" anchor="ctr"/>
            <a:lstStyle/>
            <a:p>
              <a:pPr algn="ctr"/>
              <a:r>
                <a:rPr lang="es-ES" sz="900" b="1" dirty="0">
                  <a:solidFill>
                    <a:srgbClr val="C00000"/>
                  </a:solidFill>
                  <a:latin typeface="Arial" panose="020B0604020202020204" pitchFamily="34" charset="0"/>
                </a:rPr>
                <a:t>1.4. Impulsar elementos estructurales del </a:t>
              </a:r>
            </a:p>
            <a:p>
              <a:pPr algn="ctr"/>
              <a:r>
                <a:rPr lang="es-ES" sz="900" b="1" dirty="0">
                  <a:solidFill>
                    <a:srgbClr val="C00000"/>
                  </a:solidFill>
                  <a:latin typeface="Arial" panose="020B0604020202020204" pitchFamily="34" charset="0"/>
                </a:rPr>
                <a:t>ámbito de los  RRHH</a:t>
              </a:r>
            </a:p>
          </p:txBody>
        </p:sp>
        <p:sp>
          <p:nvSpPr>
            <p:cNvPr id="24" name="Oval 12">
              <a:extLst>
                <a:ext uri="{FF2B5EF4-FFF2-40B4-BE49-F238E27FC236}">
                  <a16:creationId xmlns:a16="http://schemas.microsoft.com/office/drawing/2014/main" id="{143A1DFC-C3F1-939E-E97C-29D7FD59B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4460" y="5388498"/>
              <a:ext cx="1810800" cy="518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lIns="36000" rIns="36000" anchor="ctr"/>
            <a:lstStyle/>
            <a:p>
              <a:pPr algn="ctr"/>
              <a:r>
                <a:rPr lang="es-ES" sz="900" b="1" dirty="0">
                  <a:solidFill>
                    <a:srgbClr val="C00000"/>
                  </a:solidFill>
                  <a:latin typeface="Arial" panose="020B0604020202020204" pitchFamily="34" charset="0"/>
                </a:rPr>
                <a:t>1.5. Impulsar elementos estructurales del ámbito</a:t>
              </a:r>
            </a:p>
            <a:p>
              <a:pPr algn="ctr"/>
              <a:r>
                <a:rPr lang="es-ES" sz="900" b="1" dirty="0">
                  <a:solidFill>
                    <a:srgbClr val="C00000"/>
                  </a:solidFill>
                  <a:latin typeface="Arial" panose="020B0604020202020204" pitchFamily="34" charset="0"/>
                </a:rPr>
                <a:t>de la Calidad y las TIC</a:t>
              </a:r>
            </a:p>
          </p:txBody>
        </p:sp>
        <p:cxnSp>
          <p:nvCxnSpPr>
            <p:cNvPr id="25" name="Conector recto de flecha 24">
              <a:extLst>
                <a:ext uri="{FF2B5EF4-FFF2-40B4-BE49-F238E27FC236}">
                  <a16:creationId xmlns:a16="http://schemas.microsoft.com/office/drawing/2014/main" id="{5CAD2534-57BC-725C-0278-CEE207333431}"/>
                </a:ext>
              </a:extLst>
            </p:cNvPr>
            <p:cNvCxnSpPr>
              <a:cxnSpLocks/>
              <a:stCxn id="21" idx="2"/>
              <a:endCxn id="24" idx="0"/>
            </p:cNvCxnSpPr>
            <p:nvPr/>
          </p:nvCxnSpPr>
          <p:spPr bwMode="auto">
            <a:xfrm>
              <a:off x="5759860" y="5178659"/>
              <a:ext cx="0" cy="209839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de flecha 25">
              <a:extLst>
                <a:ext uri="{FF2B5EF4-FFF2-40B4-BE49-F238E27FC236}">
                  <a16:creationId xmlns:a16="http://schemas.microsoft.com/office/drawing/2014/main" id="{9C244940-143B-6E69-4CDA-C7CD03938585}"/>
                </a:ext>
              </a:extLst>
            </p:cNvPr>
            <p:cNvCxnSpPr>
              <a:cxnSpLocks/>
              <a:stCxn id="20" idx="1"/>
              <a:endCxn id="56" idx="3"/>
            </p:cNvCxnSpPr>
            <p:nvPr/>
          </p:nvCxnSpPr>
          <p:spPr bwMode="auto">
            <a:xfrm flipH="1" flipV="1">
              <a:off x="4586066" y="4167047"/>
              <a:ext cx="268394" cy="19630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de flecha 26">
              <a:extLst>
                <a:ext uri="{FF2B5EF4-FFF2-40B4-BE49-F238E27FC236}">
                  <a16:creationId xmlns:a16="http://schemas.microsoft.com/office/drawing/2014/main" id="{99DD10F7-75ED-4C46-0F3A-959F500810BC}"/>
                </a:ext>
              </a:extLst>
            </p:cNvPr>
            <p:cNvCxnSpPr>
              <a:cxnSpLocks/>
              <a:stCxn id="20" idx="2"/>
              <a:endCxn id="21" idx="0"/>
            </p:cNvCxnSpPr>
            <p:nvPr/>
          </p:nvCxnSpPr>
          <p:spPr bwMode="auto">
            <a:xfrm>
              <a:off x="5759860" y="4445877"/>
              <a:ext cx="0" cy="214382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: angular 27">
              <a:extLst>
                <a:ext uri="{FF2B5EF4-FFF2-40B4-BE49-F238E27FC236}">
                  <a16:creationId xmlns:a16="http://schemas.microsoft.com/office/drawing/2014/main" id="{C1E68865-6367-41F2-F325-6EE5EFAEC0D0}"/>
                </a:ext>
              </a:extLst>
            </p:cNvPr>
            <p:cNvCxnSpPr>
              <a:cxnSpLocks/>
              <a:stCxn id="22" idx="1"/>
              <a:endCxn id="21" idx="3"/>
            </p:cNvCxnSpPr>
            <p:nvPr/>
          </p:nvCxnSpPr>
          <p:spPr>
            <a:xfrm rot="10800000" flipV="1">
              <a:off x="6665261" y="4624303"/>
              <a:ext cx="259989" cy="295155"/>
            </a:xfrm>
            <a:prstGeom prst="bentConnector3">
              <a:avLst>
                <a:gd name="adj1" fmla="val 50000"/>
              </a:avLst>
            </a:prstGeom>
            <a:ln w="25400">
              <a:solidFill>
                <a:srgbClr val="C0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: angular 28">
              <a:extLst>
                <a:ext uri="{FF2B5EF4-FFF2-40B4-BE49-F238E27FC236}">
                  <a16:creationId xmlns:a16="http://schemas.microsoft.com/office/drawing/2014/main" id="{DE0B2820-B1DF-5802-12E7-35DFD90E65CA}"/>
                </a:ext>
              </a:extLst>
            </p:cNvPr>
            <p:cNvCxnSpPr>
              <a:cxnSpLocks/>
              <a:stCxn id="56" idx="2"/>
              <a:endCxn id="21" idx="1"/>
            </p:cNvCxnSpPr>
            <p:nvPr/>
          </p:nvCxnSpPr>
          <p:spPr>
            <a:xfrm rot="16200000" flipH="1">
              <a:off x="4044807" y="4109806"/>
              <a:ext cx="446412" cy="1172893"/>
            </a:xfrm>
            <a:prstGeom prst="bentConnector2">
              <a:avLst/>
            </a:prstGeom>
            <a:ln w="25400">
              <a:solidFill>
                <a:srgbClr val="C0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: angular 29">
              <a:extLst>
                <a:ext uri="{FF2B5EF4-FFF2-40B4-BE49-F238E27FC236}">
                  <a16:creationId xmlns:a16="http://schemas.microsoft.com/office/drawing/2014/main" id="{2BA6B775-F0D6-B2C1-D166-890109C938B5}"/>
                </a:ext>
              </a:extLst>
            </p:cNvPr>
            <p:cNvCxnSpPr>
              <a:cxnSpLocks/>
              <a:stCxn id="23" idx="1"/>
              <a:endCxn id="21" idx="3"/>
            </p:cNvCxnSpPr>
            <p:nvPr/>
          </p:nvCxnSpPr>
          <p:spPr>
            <a:xfrm rot="10800000">
              <a:off x="6665261" y="4919459"/>
              <a:ext cx="259989" cy="325392"/>
            </a:xfrm>
            <a:prstGeom prst="bentConnector3">
              <a:avLst>
                <a:gd name="adj1" fmla="val 50000"/>
              </a:avLst>
            </a:prstGeom>
            <a:ln w="25400">
              <a:solidFill>
                <a:srgbClr val="C0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cto de flecha 30">
              <a:extLst>
                <a:ext uri="{FF2B5EF4-FFF2-40B4-BE49-F238E27FC236}">
                  <a16:creationId xmlns:a16="http://schemas.microsoft.com/office/drawing/2014/main" id="{9F73A5BA-BA88-A191-49A3-F395785F2B44}"/>
                </a:ext>
              </a:extLst>
            </p:cNvPr>
            <p:cNvCxnSpPr>
              <a:cxnSpLocks/>
              <a:stCxn id="20" idx="0"/>
            </p:cNvCxnSpPr>
            <p:nvPr/>
          </p:nvCxnSpPr>
          <p:spPr bwMode="auto">
            <a:xfrm flipV="1">
              <a:off x="5759860" y="3701576"/>
              <a:ext cx="0" cy="225901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Plataforma recerca">
            <a:extLst>
              <a:ext uri="{FF2B5EF4-FFF2-40B4-BE49-F238E27FC236}">
                <a16:creationId xmlns:a16="http://schemas.microsoft.com/office/drawing/2014/main" id="{B599BB49-A59E-3E09-CEE9-460161A36BF9}"/>
              </a:ext>
            </a:extLst>
          </p:cNvPr>
          <p:cNvGrpSpPr/>
          <p:nvPr/>
        </p:nvGrpSpPr>
        <p:grpSpPr>
          <a:xfrm>
            <a:off x="4461905" y="2100835"/>
            <a:ext cx="4234406" cy="1755017"/>
            <a:chOff x="4586065" y="1997273"/>
            <a:chExt cx="4234406" cy="1755017"/>
          </a:xfrm>
        </p:grpSpPr>
        <p:sp>
          <p:nvSpPr>
            <p:cNvPr id="33" name="QuadreDeText 110">
              <a:extLst>
                <a:ext uri="{FF2B5EF4-FFF2-40B4-BE49-F238E27FC236}">
                  <a16:creationId xmlns:a16="http://schemas.microsoft.com/office/drawing/2014/main" id="{F482755C-AA44-6C56-55A4-3BD49107F8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2862" y="2369890"/>
              <a:ext cx="4037609" cy="1382400"/>
            </a:xfrm>
            <a:prstGeom prst="rect">
              <a:avLst/>
            </a:prstGeom>
            <a:noFill/>
            <a:ln w="31750">
              <a:solidFill>
                <a:schemeClr val="tx1">
                  <a:lumMod val="50000"/>
                  <a:lumOff val="50000"/>
                </a:schemeClr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6000" rIns="36000"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8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endParaRPr lang="es-ES" altLang="ca-ES" sz="900" dirty="0"/>
            </a:p>
          </p:txBody>
        </p:sp>
        <p:sp>
          <p:nvSpPr>
            <p:cNvPr id="34" name="Oval 26">
              <a:extLst>
                <a:ext uri="{FF2B5EF4-FFF2-40B4-BE49-F238E27FC236}">
                  <a16:creationId xmlns:a16="http://schemas.microsoft.com/office/drawing/2014/main" id="{3B630D46-E9D2-CA2E-AFC9-72DD7D2B8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9671" y="1997273"/>
              <a:ext cx="1810800" cy="381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  <p:txBody>
            <a:bodyPr lIns="36000" rIns="36000" anchor="ctr"/>
            <a:lstStyle/>
            <a:p>
              <a:pPr algn="ctr"/>
              <a:r>
                <a:rPr lang="es-ES" sz="900" dirty="0">
                  <a:solidFill>
                    <a:schemeClr val="bg1"/>
                  </a:solidFill>
                  <a:latin typeface="Arial" panose="020B0604020202020204" pitchFamily="34" charset="0"/>
                </a:rPr>
                <a:t>EAPC como plataforma de investigación, innovación y transferencia del conocimiento</a:t>
              </a:r>
            </a:p>
          </p:txBody>
        </p:sp>
        <p:sp>
          <p:nvSpPr>
            <p:cNvPr id="35" name="Oval 12">
              <a:extLst>
                <a:ext uri="{FF2B5EF4-FFF2-40B4-BE49-F238E27FC236}">
                  <a16:creationId xmlns:a16="http://schemas.microsoft.com/office/drawing/2014/main" id="{373F3274-4C1F-0AAA-03C8-0301C80948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4460" y="3195721"/>
              <a:ext cx="1808999" cy="51737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lIns="36000" rIns="36000" anchor="ctr"/>
            <a:lstStyle/>
            <a:p>
              <a:pPr algn="ctr"/>
              <a:r>
                <a:rPr lang="es-ES" sz="900" b="1" dirty="0">
                  <a:solidFill>
                    <a:srgbClr val="C00000"/>
                  </a:solidFill>
                  <a:latin typeface="Arial" panose="020B0604020202020204" pitchFamily="34" charset="0"/>
                </a:rPr>
                <a:t>4.1  Impulsar un modelo de investigación e innovación colaborativas</a:t>
              </a:r>
            </a:p>
          </p:txBody>
        </p:sp>
        <p:sp>
          <p:nvSpPr>
            <p:cNvPr id="36" name="Oval 12">
              <a:extLst>
                <a:ext uri="{FF2B5EF4-FFF2-40B4-BE49-F238E27FC236}">
                  <a16:creationId xmlns:a16="http://schemas.microsoft.com/office/drawing/2014/main" id="{9E8CA75A-4BEA-1180-7E1E-E98981C606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7050" y="2467814"/>
              <a:ext cx="1808999" cy="51737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lIns="36000" rIns="36000" anchor="ctr"/>
            <a:lstStyle/>
            <a:p>
              <a:pPr algn="ctr"/>
              <a:r>
                <a:rPr lang="es-ES" sz="900" b="1" dirty="0">
                  <a:solidFill>
                    <a:srgbClr val="C00000"/>
                  </a:solidFill>
                  <a:latin typeface="Arial" panose="020B0604020202020204" pitchFamily="34" charset="0"/>
                </a:rPr>
                <a:t>4.2  Incidir en la Agenda Pública mediante la </a:t>
              </a:r>
            </a:p>
            <a:p>
              <a:pPr algn="ctr"/>
              <a:r>
                <a:rPr lang="es-ES" sz="900" b="1" dirty="0">
                  <a:solidFill>
                    <a:srgbClr val="C00000"/>
                  </a:solidFill>
                  <a:latin typeface="Arial" panose="020B0604020202020204" pitchFamily="34" charset="0"/>
                </a:rPr>
                <a:t>generación de conocimiento</a:t>
              </a:r>
            </a:p>
          </p:txBody>
        </p:sp>
        <p:sp>
          <p:nvSpPr>
            <p:cNvPr id="37" name="Oval 12">
              <a:extLst>
                <a:ext uri="{FF2B5EF4-FFF2-40B4-BE49-F238E27FC236}">
                  <a16:creationId xmlns:a16="http://schemas.microsoft.com/office/drawing/2014/main" id="{94A748A1-1836-0165-9CDD-46FCE24598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2058" y="2460841"/>
              <a:ext cx="1808999" cy="51737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lIns="36000" rIns="36000" anchor="ctr"/>
            <a:lstStyle/>
            <a:p>
              <a:pPr algn="ctr"/>
              <a:r>
                <a:rPr lang="es-ES" sz="900" b="1" dirty="0">
                  <a:solidFill>
                    <a:srgbClr val="C00000"/>
                  </a:solidFill>
                  <a:latin typeface="Arial" panose="020B0604020202020204" pitchFamily="34" charset="0"/>
                </a:rPr>
                <a:t>4.3  Articular la transferencia</a:t>
              </a:r>
            </a:p>
            <a:p>
              <a:pPr algn="ctr"/>
              <a:r>
                <a:rPr lang="es-ES" sz="900" b="1" dirty="0">
                  <a:solidFill>
                    <a:srgbClr val="C00000"/>
                  </a:solidFill>
                  <a:latin typeface="Arial" panose="020B0604020202020204" pitchFamily="34" charset="0"/>
                </a:rPr>
                <a:t>de conocimientos</a:t>
              </a:r>
            </a:p>
          </p:txBody>
        </p:sp>
        <p:cxnSp>
          <p:nvCxnSpPr>
            <p:cNvPr id="38" name="Conector recto de flecha 37">
              <a:extLst>
                <a:ext uri="{FF2B5EF4-FFF2-40B4-BE49-F238E27FC236}">
                  <a16:creationId xmlns:a16="http://schemas.microsoft.com/office/drawing/2014/main" id="{5E623D60-C7EF-149F-7F28-2446DEC7877D}"/>
                </a:ext>
              </a:extLst>
            </p:cNvPr>
            <p:cNvCxnSpPr>
              <a:cxnSpLocks/>
              <a:stCxn id="48" idx="3"/>
              <a:endCxn id="35" idx="1"/>
            </p:cNvCxnSpPr>
            <p:nvPr/>
          </p:nvCxnSpPr>
          <p:spPr bwMode="auto">
            <a:xfrm>
              <a:off x="4586065" y="3452846"/>
              <a:ext cx="268395" cy="1562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cto de flecha 38">
              <a:extLst>
                <a:ext uri="{FF2B5EF4-FFF2-40B4-BE49-F238E27FC236}">
                  <a16:creationId xmlns:a16="http://schemas.microsoft.com/office/drawing/2014/main" id="{FB50CB4F-AADC-2984-495C-EE0117598E7D}"/>
                </a:ext>
              </a:extLst>
            </p:cNvPr>
            <p:cNvCxnSpPr>
              <a:cxnSpLocks/>
              <a:stCxn id="35" idx="0"/>
              <a:endCxn id="37" idx="2"/>
            </p:cNvCxnSpPr>
            <p:nvPr/>
          </p:nvCxnSpPr>
          <p:spPr bwMode="auto">
            <a:xfrm flipH="1" flipV="1">
              <a:off x="5756558" y="2978215"/>
              <a:ext cx="2402" cy="217506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cto de flecha 39">
              <a:extLst>
                <a:ext uri="{FF2B5EF4-FFF2-40B4-BE49-F238E27FC236}">
                  <a16:creationId xmlns:a16="http://schemas.microsoft.com/office/drawing/2014/main" id="{A2DDDB8A-2D7E-2FF7-50A0-EC7F563A16DC}"/>
                </a:ext>
              </a:extLst>
            </p:cNvPr>
            <p:cNvCxnSpPr>
              <a:cxnSpLocks/>
              <a:stCxn id="37" idx="3"/>
              <a:endCxn id="36" idx="1"/>
            </p:cNvCxnSpPr>
            <p:nvPr/>
          </p:nvCxnSpPr>
          <p:spPr bwMode="auto">
            <a:xfrm>
              <a:off x="6661057" y="2719528"/>
              <a:ext cx="265993" cy="6973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: angular 40">
              <a:extLst>
                <a:ext uri="{FF2B5EF4-FFF2-40B4-BE49-F238E27FC236}">
                  <a16:creationId xmlns:a16="http://schemas.microsoft.com/office/drawing/2014/main" id="{1BEF9575-63F2-660E-DD11-9A8F003A2BB6}"/>
                </a:ext>
              </a:extLst>
            </p:cNvPr>
            <p:cNvCxnSpPr>
              <a:cxnSpLocks/>
              <a:stCxn id="36" idx="2"/>
              <a:endCxn id="35" idx="3"/>
            </p:cNvCxnSpPr>
            <p:nvPr/>
          </p:nvCxnSpPr>
          <p:spPr>
            <a:xfrm rot="5400000">
              <a:off x="7012895" y="2635753"/>
              <a:ext cx="469220" cy="1168091"/>
            </a:xfrm>
            <a:prstGeom prst="bentConnector2">
              <a:avLst/>
            </a:prstGeom>
            <a:ln w="25400">
              <a:solidFill>
                <a:srgbClr val="C0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de flecha 41">
              <a:extLst>
                <a:ext uri="{FF2B5EF4-FFF2-40B4-BE49-F238E27FC236}">
                  <a16:creationId xmlns:a16="http://schemas.microsoft.com/office/drawing/2014/main" id="{57F9AED3-D24D-4F55-A8D2-DA8813380DCF}"/>
                </a:ext>
              </a:extLst>
            </p:cNvPr>
            <p:cNvCxnSpPr>
              <a:cxnSpLocks/>
              <a:stCxn id="47" idx="3"/>
              <a:endCxn id="37" idx="1"/>
            </p:cNvCxnSpPr>
            <p:nvPr/>
          </p:nvCxnSpPr>
          <p:spPr bwMode="auto">
            <a:xfrm flipV="1">
              <a:off x="4586065" y="2719528"/>
              <a:ext cx="265993" cy="50163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Plataforma aprenentatge">
            <a:extLst>
              <a:ext uri="{FF2B5EF4-FFF2-40B4-BE49-F238E27FC236}">
                <a16:creationId xmlns:a16="http://schemas.microsoft.com/office/drawing/2014/main" id="{83F8D8F9-252D-A340-C323-E5592C877BC9}"/>
              </a:ext>
            </a:extLst>
          </p:cNvPr>
          <p:cNvGrpSpPr/>
          <p:nvPr/>
        </p:nvGrpSpPr>
        <p:grpSpPr>
          <a:xfrm>
            <a:off x="2492663" y="2100835"/>
            <a:ext cx="2099190" cy="1863774"/>
            <a:chOff x="2616823" y="1997273"/>
            <a:chExt cx="2099190" cy="1863774"/>
          </a:xfrm>
        </p:grpSpPr>
        <p:sp>
          <p:nvSpPr>
            <p:cNvPr id="44" name="QuadreDeText 110">
              <a:extLst>
                <a:ext uri="{FF2B5EF4-FFF2-40B4-BE49-F238E27FC236}">
                  <a16:creationId xmlns:a16="http://schemas.microsoft.com/office/drawing/2014/main" id="{4F742C9D-ED45-94B6-842A-D2AE8EBFD6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29267" y="2369889"/>
              <a:ext cx="2086746" cy="1380617"/>
            </a:xfrm>
            <a:prstGeom prst="rect">
              <a:avLst/>
            </a:prstGeom>
            <a:noFill/>
            <a:ln w="31750">
              <a:solidFill>
                <a:schemeClr val="tx1">
                  <a:lumMod val="50000"/>
                  <a:lumOff val="50000"/>
                </a:schemeClr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6000" rIns="36000"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8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endParaRPr lang="es-ES" altLang="ca-ES" sz="900" dirty="0"/>
            </a:p>
          </p:txBody>
        </p:sp>
        <p:sp>
          <p:nvSpPr>
            <p:cNvPr id="45" name="Oval 26">
              <a:extLst>
                <a:ext uri="{FF2B5EF4-FFF2-40B4-BE49-F238E27FC236}">
                  <a16:creationId xmlns:a16="http://schemas.microsoft.com/office/drawing/2014/main" id="{AB71FC16-DF96-3E88-0087-C1368DAC47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6823" y="1997273"/>
              <a:ext cx="1810800" cy="381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  <p:txBody>
            <a:bodyPr lIns="36000" rIns="36000" anchor="ctr"/>
            <a:lstStyle/>
            <a:p>
              <a:pPr algn="ctr"/>
              <a:r>
                <a:rPr lang="es-ES" sz="900" dirty="0">
                  <a:solidFill>
                    <a:schemeClr val="bg1"/>
                  </a:solidFill>
                  <a:latin typeface="Arial" panose="020B0604020202020204" pitchFamily="34" charset="0"/>
                </a:rPr>
                <a:t>EAPC como plataforma de aprendizaje y desarrollo</a:t>
              </a:r>
            </a:p>
          </p:txBody>
        </p:sp>
        <p:cxnSp>
          <p:nvCxnSpPr>
            <p:cNvPr id="46" name="Conector recto de flecha 45">
              <a:extLst>
                <a:ext uri="{FF2B5EF4-FFF2-40B4-BE49-F238E27FC236}">
                  <a16:creationId xmlns:a16="http://schemas.microsoft.com/office/drawing/2014/main" id="{D486954E-A5F9-54AF-7ABD-3AF420BA459A}"/>
                </a:ext>
              </a:extLst>
            </p:cNvPr>
            <p:cNvCxnSpPr>
              <a:cxnSpLocks/>
              <a:stCxn id="56" idx="0"/>
              <a:endCxn id="48" idx="2"/>
            </p:cNvCxnSpPr>
            <p:nvPr/>
          </p:nvCxnSpPr>
          <p:spPr bwMode="auto">
            <a:xfrm flipH="1" flipV="1">
              <a:off x="3681566" y="3711533"/>
              <a:ext cx="1" cy="149514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12">
              <a:extLst>
                <a:ext uri="{FF2B5EF4-FFF2-40B4-BE49-F238E27FC236}">
                  <a16:creationId xmlns:a16="http://schemas.microsoft.com/office/drawing/2014/main" id="{303AA0DC-FA88-BE91-D6D0-16413E61FF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7066" y="2460840"/>
              <a:ext cx="1808999" cy="61770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lIns="36000" rIns="36000" anchor="ctr"/>
            <a:lstStyle/>
            <a:p>
              <a:pPr algn="ctr"/>
              <a:r>
                <a:rPr lang="es-ES" sz="900" b="1" dirty="0">
                  <a:solidFill>
                    <a:srgbClr val="C00000"/>
                  </a:solidFill>
                  <a:latin typeface="Arial" panose="020B0604020202020204" pitchFamily="34" charset="0"/>
                </a:rPr>
                <a:t>3.1 Definir y desplegar estrategias de desarrollo profesional para mejorar las capacidades</a:t>
              </a:r>
            </a:p>
          </p:txBody>
        </p:sp>
        <p:sp>
          <p:nvSpPr>
            <p:cNvPr id="48" name="Oval 12">
              <a:extLst>
                <a:ext uri="{FF2B5EF4-FFF2-40B4-BE49-F238E27FC236}">
                  <a16:creationId xmlns:a16="http://schemas.microsoft.com/office/drawing/2014/main" id="{32C531B2-67F1-8A23-6C9D-BB3995CD18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7066" y="3194159"/>
              <a:ext cx="1808999" cy="51737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lIns="36000" rIns="36000" anchor="ctr"/>
            <a:lstStyle/>
            <a:p>
              <a:pPr algn="ctr"/>
              <a:r>
                <a:rPr lang="es-ES" sz="900" b="1" dirty="0">
                  <a:solidFill>
                    <a:srgbClr val="C00000"/>
                  </a:solidFill>
                  <a:latin typeface="Arial" panose="020B0604020202020204" pitchFamily="34" charset="0"/>
                </a:rPr>
                <a:t>3.2 Impulsar un modelo de aprendizaje y desarrollo</a:t>
              </a:r>
            </a:p>
          </p:txBody>
        </p:sp>
        <p:cxnSp>
          <p:nvCxnSpPr>
            <p:cNvPr id="49" name="Conector recto de flecha 48">
              <a:extLst>
                <a:ext uri="{FF2B5EF4-FFF2-40B4-BE49-F238E27FC236}">
                  <a16:creationId xmlns:a16="http://schemas.microsoft.com/office/drawing/2014/main" id="{F8BEA012-CF46-3A66-8329-337CD701D2FB}"/>
                </a:ext>
              </a:extLst>
            </p:cNvPr>
            <p:cNvCxnSpPr>
              <a:cxnSpLocks/>
              <a:stCxn id="48" idx="0"/>
              <a:endCxn id="47" idx="2"/>
            </p:cNvCxnSpPr>
            <p:nvPr/>
          </p:nvCxnSpPr>
          <p:spPr bwMode="auto">
            <a:xfrm flipV="1">
              <a:off x="3681566" y="3078541"/>
              <a:ext cx="0" cy="115618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estió talent">
            <a:extLst>
              <a:ext uri="{FF2B5EF4-FFF2-40B4-BE49-F238E27FC236}">
                <a16:creationId xmlns:a16="http://schemas.microsoft.com/office/drawing/2014/main" id="{5C9991FF-B3DE-AAA3-6748-33B000D0D64B}"/>
              </a:ext>
            </a:extLst>
          </p:cNvPr>
          <p:cNvGrpSpPr/>
          <p:nvPr/>
        </p:nvGrpSpPr>
        <p:grpSpPr>
          <a:xfrm>
            <a:off x="411111" y="3556407"/>
            <a:ext cx="4180743" cy="1463153"/>
            <a:chOff x="535270" y="3452845"/>
            <a:chExt cx="4180743" cy="1463153"/>
          </a:xfrm>
        </p:grpSpPr>
        <p:sp>
          <p:nvSpPr>
            <p:cNvPr id="51" name="QuadreDeText 110">
              <a:extLst>
                <a:ext uri="{FF2B5EF4-FFF2-40B4-BE49-F238E27FC236}">
                  <a16:creationId xmlns:a16="http://schemas.microsoft.com/office/drawing/2014/main" id="{E7CB67E4-9A6E-A62F-8A68-3FA167EAC3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236" y="3801336"/>
              <a:ext cx="4175777" cy="743820"/>
            </a:xfrm>
            <a:prstGeom prst="rect">
              <a:avLst/>
            </a:prstGeom>
            <a:noFill/>
            <a:ln w="31750">
              <a:solidFill>
                <a:schemeClr val="tx1">
                  <a:lumMod val="50000"/>
                  <a:lumOff val="50000"/>
                </a:schemeClr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6000" rIns="36000"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8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endParaRPr lang="es-ES" altLang="ca-ES" sz="900" dirty="0"/>
            </a:p>
          </p:txBody>
        </p:sp>
        <p:sp>
          <p:nvSpPr>
            <p:cNvPr id="52" name="Oval 26">
              <a:extLst>
                <a:ext uri="{FF2B5EF4-FFF2-40B4-BE49-F238E27FC236}">
                  <a16:creationId xmlns:a16="http://schemas.microsoft.com/office/drawing/2014/main" id="{3EC6DACE-D448-BEDC-8A89-BD390396C9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270" y="4534998"/>
              <a:ext cx="1810800" cy="381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  <p:txBody>
            <a:bodyPr lIns="36000" rIns="36000" anchor="ctr"/>
            <a:lstStyle/>
            <a:p>
              <a:pPr algn="ctr"/>
              <a:r>
                <a:rPr lang="es-ES" sz="900" dirty="0">
                  <a:solidFill>
                    <a:schemeClr val="bg1"/>
                  </a:solidFill>
                  <a:latin typeface="Arial" panose="020B0604020202020204" pitchFamily="34" charset="0"/>
                </a:rPr>
                <a:t>EAPC como referente en gestión integral del talento</a:t>
              </a:r>
            </a:p>
          </p:txBody>
        </p:sp>
        <p:sp>
          <p:nvSpPr>
            <p:cNvPr id="53" name="Oval 12">
              <a:extLst>
                <a:ext uri="{FF2B5EF4-FFF2-40B4-BE49-F238E27FC236}">
                  <a16:creationId xmlns:a16="http://schemas.microsoft.com/office/drawing/2014/main" id="{70269C38-0965-BCFD-FE1C-EE1817CA4B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074" y="3908361"/>
              <a:ext cx="1808999" cy="51737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lIns="36000" rIns="36000" anchor="ctr"/>
            <a:lstStyle/>
            <a:p>
              <a:pPr algn="ctr"/>
              <a:r>
                <a:rPr lang="es-ES" sz="900" b="1" dirty="0">
                  <a:solidFill>
                    <a:srgbClr val="C00000"/>
                  </a:solidFill>
                  <a:latin typeface="Arial" panose="020B0604020202020204" pitchFamily="34" charset="0"/>
                </a:rPr>
                <a:t>2.2. Implantar un sistema de captación y selección</a:t>
              </a:r>
            </a:p>
          </p:txBody>
        </p:sp>
        <p:cxnSp>
          <p:nvCxnSpPr>
            <p:cNvPr id="54" name="Conector: angular 53">
              <a:extLst>
                <a:ext uri="{FF2B5EF4-FFF2-40B4-BE49-F238E27FC236}">
                  <a16:creationId xmlns:a16="http://schemas.microsoft.com/office/drawing/2014/main" id="{F767C990-A38E-F7D6-1B2E-5C044A07283D}"/>
                </a:ext>
              </a:extLst>
            </p:cNvPr>
            <p:cNvCxnSpPr>
              <a:cxnSpLocks/>
              <a:stCxn id="48" idx="1"/>
              <a:endCxn id="53" idx="0"/>
            </p:cNvCxnSpPr>
            <p:nvPr/>
          </p:nvCxnSpPr>
          <p:spPr>
            <a:xfrm rot="10800000" flipV="1">
              <a:off x="1606575" y="3452845"/>
              <a:ext cx="1170491" cy="455515"/>
            </a:xfrm>
            <a:prstGeom prst="bentConnector2">
              <a:avLst/>
            </a:prstGeom>
            <a:ln w="25400">
              <a:solidFill>
                <a:srgbClr val="C0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cto de flecha 54">
              <a:extLst>
                <a:ext uri="{FF2B5EF4-FFF2-40B4-BE49-F238E27FC236}">
                  <a16:creationId xmlns:a16="http://schemas.microsoft.com/office/drawing/2014/main" id="{8A362C93-3DD1-BED8-D38D-0643FCA1CB28}"/>
                </a:ext>
              </a:extLst>
            </p:cNvPr>
            <p:cNvCxnSpPr>
              <a:cxnSpLocks/>
              <a:stCxn id="56" idx="1"/>
              <a:endCxn id="53" idx="3"/>
            </p:cNvCxnSpPr>
            <p:nvPr/>
          </p:nvCxnSpPr>
          <p:spPr bwMode="auto">
            <a:xfrm flipH="1">
              <a:off x="2511073" y="4167047"/>
              <a:ext cx="265993" cy="1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Model">
            <a:extLst>
              <a:ext uri="{FF2B5EF4-FFF2-40B4-BE49-F238E27FC236}">
                <a16:creationId xmlns:a16="http://schemas.microsoft.com/office/drawing/2014/main" id="{946CAA54-5FED-7143-6130-0AE47B633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2907" y="3964609"/>
            <a:ext cx="1808999" cy="612000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/>
            <a:r>
              <a:rPr lang="es-ES" sz="900" b="1" dirty="0">
                <a:solidFill>
                  <a:srgbClr val="C00000"/>
                </a:solidFill>
                <a:latin typeface="Arial" panose="020B0604020202020204" pitchFamily="34" charset="0"/>
              </a:rPr>
              <a:t>2.1. Establecer el modelo de los marcos funcionales y perfiles competenciales de la gestión del talento</a:t>
            </a:r>
          </a:p>
        </p:txBody>
      </p:sp>
      <p:sp>
        <p:nvSpPr>
          <p:cNvPr id="62" name="Contenidor de número de diapositiva 4">
            <a:extLst>
              <a:ext uri="{FF2B5EF4-FFF2-40B4-BE49-F238E27FC236}">
                <a16:creationId xmlns:a16="http://schemas.microsoft.com/office/drawing/2014/main" id="{0521A6BF-FA4A-1052-7F7E-3A82B7B9B69C}"/>
              </a:ext>
            </a:extLst>
          </p:cNvPr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ca-ES"/>
            </a:defPPr>
            <a:lvl1pPr algn="r" eaLnBrk="1" hangingPunct="1">
              <a:buClrTx/>
              <a:buFontTx/>
              <a:buNone/>
              <a:defRPr sz="1200" b="1">
                <a:solidFill>
                  <a:srgbClr val="89898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fld id="{9C48D985-4119-46A2-8E7A-41B363FE0DEC}" type="slidenum">
              <a:rPr lang="ca-ES" altLang="ca-ES"/>
              <a:pPr/>
              <a:t>25</a:t>
            </a:fld>
            <a:endParaRPr lang="ca-ES" altLang="ca-ES" dirty="0"/>
          </a:p>
        </p:txBody>
      </p:sp>
    </p:spTree>
    <p:extLst>
      <p:ext uri="{BB962C8B-B14F-4D97-AF65-F5344CB8AC3E}">
        <p14:creationId xmlns:p14="http://schemas.microsoft.com/office/powerpoint/2010/main" val="39541828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Agrupa 11"/>
          <p:cNvGrpSpPr/>
          <p:nvPr/>
        </p:nvGrpSpPr>
        <p:grpSpPr>
          <a:xfrm>
            <a:off x="436563" y="2759770"/>
            <a:ext cx="8312150" cy="2086173"/>
            <a:chOff x="436563" y="2708920"/>
            <a:chExt cx="8312150" cy="2086173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770DEA30-F78A-467C-B8E9-62584678EE0A}"/>
                </a:ext>
              </a:extLst>
            </p:cNvPr>
            <p:cNvSpPr/>
            <p:nvPr/>
          </p:nvSpPr>
          <p:spPr bwMode="auto">
            <a:xfrm>
              <a:off x="436563" y="3142406"/>
              <a:ext cx="4495800" cy="12192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s-E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Rediseño de procesos</a:t>
              </a:r>
            </a:p>
            <a:p>
              <a:pPr marL="542925" lvl="1" indent="-285750">
                <a:buFont typeface="Arial" panose="020B0604020202020204" pitchFamily="34" charset="0"/>
                <a:buChar char="•"/>
                <a:defRPr/>
              </a:pPr>
              <a:r>
                <a:rPr lang="es-E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Digitalización de procesos</a:t>
              </a:r>
            </a:p>
            <a:p>
              <a:pPr marL="542925" lvl="1" indent="-285750">
                <a:buFont typeface="Arial" panose="020B0604020202020204" pitchFamily="34" charset="0"/>
                <a:buChar char="•"/>
                <a:defRPr/>
              </a:pPr>
              <a:r>
                <a:rPr lang="es-E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Cuadre de mando (</a:t>
              </a:r>
              <a:r>
                <a:rPr lang="es-ES" sz="16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</a:t>
              </a:r>
              <a:r>
                <a:rPr lang="es-E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29744E7E-B241-4813-ABA2-F997447E0FF2}"/>
                </a:ext>
              </a:extLst>
            </p:cNvPr>
            <p:cNvSpPr/>
            <p:nvPr/>
          </p:nvSpPr>
          <p:spPr bwMode="auto">
            <a:xfrm>
              <a:off x="5724525" y="2708920"/>
              <a:ext cx="3024188" cy="2086173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Optimización de </a:t>
              </a:r>
              <a:br>
                <a:rPr lang="es-ES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s-ES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 organización interna</a:t>
              </a:r>
            </a:p>
            <a:p>
              <a:pPr marL="542925" indent="-285750">
                <a:buFont typeface="Arial" panose="020B0604020202020204" pitchFamily="34" charset="0"/>
                <a:buChar char="•"/>
                <a:defRPr/>
              </a:pPr>
              <a:r>
                <a:rPr lang="es-ES" sz="16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 la Escuela</a:t>
              </a:r>
            </a:p>
            <a:p>
              <a:pPr marL="542925" indent="-285750">
                <a:buFont typeface="Arial" panose="020B0604020202020204" pitchFamily="34" charset="0"/>
                <a:buChar char="•"/>
                <a:defRPr/>
              </a:pPr>
              <a:r>
                <a:rPr lang="es-ES" sz="16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 la formación de la Generalitat y su sector público</a:t>
              </a:r>
            </a:p>
            <a:p>
              <a:pPr marL="542925" indent="-285750">
                <a:buFont typeface="Arial" panose="020B0604020202020204" pitchFamily="34" charset="0"/>
                <a:buChar char="•"/>
                <a:defRPr/>
              </a:pPr>
              <a:r>
                <a:rPr lang="es-ES" sz="16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 la formación de la Administración local</a:t>
              </a:r>
            </a:p>
          </p:txBody>
        </p:sp>
      </p:grpSp>
      <p:sp>
        <p:nvSpPr>
          <p:cNvPr id="9219" name="Títol 11">
            <a:extLst>
              <a:ext uri="{FF2B5EF4-FFF2-40B4-BE49-F238E27FC236}">
                <a16:creationId xmlns:a16="http://schemas.microsoft.com/office/drawing/2014/main" id="{185F1325-FE66-484D-AE4E-D7A17DDD6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noProof="0" dirty="0"/>
              <a:t>Corto plazo</a:t>
            </a:r>
            <a:endParaRPr lang="es-ES" altLang="ca-ES" noProof="0" dirty="0"/>
          </a:p>
        </p:txBody>
      </p:sp>
      <p:sp>
        <p:nvSpPr>
          <p:cNvPr id="9220" name="Contenidor de número de diapositiva 4">
            <a:extLst>
              <a:ext uri="{FF2B5EF4-FFF2-40B4-BE49-F238E27FC236}">
                <a16:creationId xmlns:a16="http://schemas.microsoft.com/office/drawing/2014/main" id="{9C755C05-F526-4EF9-98DD-52A4C21CECD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5EB33D9-94E8-4690-9CEF-E7E0E3BAA150}" type="slidenum">
              <a:rPr lang="ca-ES" altLang="ca-ES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ca-ES" altLang="ca-ES">
              <a:solidFill>
                <a:srgbClr val="898989"/>
              </a:solidFill>
            </a:endParaRPr>
          </a:p>
        </p:txBody>
      </p:sp>
      <p:pic>
        <p:nvPicPr>
          <p:cNvPr id="9221" name="Imagen 10" descr="Texto&#10;&#10;Descripción generada automáticamente">
            <a:extLst>
              <a:ext uri="{FF2B5EF4-FFF2-40B4-BE49-F238E27FC236}">
                <a16:creationId xmlns:a16="http://schemas.microsoft.com/office/drawing/2014/main" id="{60DD4435-C958-4B05-AC75-62643F361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29350"/>
            <a:ext cx="1735138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AC7CA7F5-CD8E-4135-A977-89A685731263}"/>
              </a:ext>
            </a:extLst>
          </p:cNvPr>
          <p:cNvSpPr/>
          <p:nvPr/>
        </p:nvSpPr>
        <p:spPr>
          <a:xfrm>
            <a:off x="436563" y="1629569"/>
            <a:ext cx="4495800" cy="146367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 de aprendizaje</a:t>
            </a:r>
          </a:p>
          <a:p>
            <a:pPr marL="542925" indent="-285750"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Abierto</a:t>
            </a:r>
          </a:p>
          <a:p>
            <a:pPr marL="542925" indent="-285750"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Modular y </a:t>
            </a:r>
            <a:r>
              <a:rPr lang="es-E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contínuo</a:t>
            </a:r>
            <a:endParaRPr lang="es-E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indent="-285750">
              <a:buFont typeface="Arial" panose="020B0604020202020204" pitchFamily="34" charset="0"/>
              <a:buChar char="•"/>
              <a:defRPr/>
            </a:pPr>
            <a:r>
              <a:rPr lang="es-E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Heutagógico</a:t>
            </a:r>
            <a:r>
              <a:rPr lang="es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entornos personales</a:t>
            </a:r>
          </a:p>
          <a:p>
            <a:pPr marL="542925" indent="-285750"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Colaborativo: comunidades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0A08F779-90C0-49A8-9ED6-92CE026569F6}"/>
              </a:ext>
            </a:extLst>
          </p:cNvPr>
          <p:cNvSpPr/>
          <p:nvPr/>
        </p:nvSpPr>
        <p:spPr>
          <a:xfrm>
            <a:off x="436563" y="4512469"/>
            <a:ext cx="4495800" cy="122078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 organizativo</a:t>
            </a:r>
          </a:p>
          <a:p>
            <a:pPr marL="542925" lvl="1" indent="-285750"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Formación</a:t>
            </a:r>
          </a:p>
          <a:p>
            <a:pPr marL="542925" lvl="1" indent="-285750"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Transferencia</a:t>
            </a:r>
          </a:p>
          <a:p>
            <a:pPr marL="542925" lvl="1" indent="-285750"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Investigación</a:t>
            </a:r>
          </a:p>
        </p:txBody>
      </p:sp>
      <p:cxnSp>
        <p:nvCxnSpPr>
          <p:cNvPr id="9224" name="Conector: angular 218">
            <a:extLst>
              <a:ext uri="{FF2B5EF4-FFF2-40B4-BE49-F238E27FC236}">
                <a16:creationId xmlns:a16="http://schemas.microsoft.com/office/drawing/2014/main" id="{785E919C-8825-41DE-A24B-66C72D3490C5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 bwMode="auto">
          <a:xfrm>
            <a:off x="4932363" y="2361407"/>
            <a:ext cx="792162" cy="1441450"/>
          </a:xfrm>
          <a:prstGeom prst="bentConnector3">
            <a:avLst>
              <a:gd name="adj1" fmla="val 50000"/>
            </a:avLst>
          </a:prstGeom>
          <a:noFill/>
          <a:ln w="63500">
            <a:solidFill>
              <a:srgbClr val="C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5" name="Conector: angular 218">
            <a:extLst>
              <a:ext uri="{FF2B5EF4-FFF2-40B4-BE49-F238E27FC236}">
                <a16:creationId xmlns:a16="http://schemas.microsoft.com/office/drawing/2014/main" id="{51D33EA3-0D47-430D-BCE4-50E77A59CB7B}"/>
              </a:ext>
            </a:extLst>
          </p:cNvPr>
          <p:cNvCxnSpPr>
            <a:cxnSpLocks/>
            <a:stCxn id="15" idx="3"/>
            <a:endCxn id="8" idx="1"/>
          </p:cNvCxnSpPr>
          <p:nvPr/>
        </p:nvCxnSpPr>
        <p:spPr bwMode="auto">
          <a:xfrm flipV="1">
            <a:off x="4932363" y="3802857"/>
            <a:ext cx="792162" cy="1320006"/>
          </a:xfrm>
          <a:prstGeom prst="bentConnector3">
            <a:avLst>
              <a:gd name="adj1" fmla="val 50000"/>
            </a:avLst>
          </a:prstGeom>
          <a:noFill/>
          <a:ln w="63500">
            <a:solidFill>
              <a:srgbClr val="C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6" name="Conector recto de flecha 157">
            <a:extLst>
              <a:ext uri="{FF2B5EF4-FFF2-40B4-BE49-F238E27FC236}">
                <a16:creationId xmlns:a16="http://schemas.microsoft.com/office/drawing/2014/main" id="{2474624C-F154-4111-B0D8-81AEFA47C8DB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 bwMode="auto">
          <a:xfrm>
            <a:off x="4932363" y="3802856"/>
            <a:ext cx="792162" cy="1"/>
          </a:xfrm>
          <a:prstGeom prst="straightConnector1">
            <a:avLst/>
          </a:prstGeom>
          <a:noFill/>
          <a:ln w="63500">
            <a:solidFill>
              <a:srgbClr val="C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Rectángulo 4">
            <a:extLst>
              <a:ext uri="{FF2B5EF4-FFF2-40B4-BE49-F238E27FC236}">
                <a16:creationId xmlns:a16="http://schemas.microsoft.com/office/drawing/2014/main" id="{55B7FFAB-0FCF-4D17-ABEB-C6D165CC8966}"/>
              </a:ext>
            </a:extLst>
          </p:cNvPr>
          <p:cNvSpPr/>
          <p:nvPr/>
        </p:nvSpPr>
        <p:spPr>
          <a:xfrm>
            <a:off x="4644008" y="1125934"/>
            <a:ext cx="4212000" cy="356338"/>
          </a:xfrm>
          <a:prstGeom prst="rect">
            <a:avLst/>
          </a:prstGeom>
          <a:solidFill>
            <a:srgbClr val="A5A5A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0" rIns="74295" bIns="371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273" eaLnBrk="1" hangingPunct="1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Impactos</a:t>
            </a:r>
          </a:p>
        </p:txBody>
      </p:sp>
      <p:graphicFrame>
        <p:nvGraphicFramePr>
          <p:cNvPr id="17" name="Diagrama 16">
            <a:extLst>
              <a:ext uri="{FF2B5EF4-FFF2-40B4-BE49-F238E27FC236}">
                <a16:creationId xmlns:a16="http://schemas.microsoft.com/office/drawing/2014/main" id="{DC62FDE2-45A9-40C9-8112-05FC4F5E57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9008409"/>
              </p:ext>
            </p:extLst>
          </p:nvPr>
        </p:nvGraphicFramePr>
        <p:xfrm>
          <a:off x="412789" y="1132738"/>
          <a:ext cx="4524186" cy="349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3ED39555-2644-47E7-8A80-C251FEE941E6}"/>
              </a:ext>
            </a:extLst>
          </p:cNvPr>
          <p:cNvGrpSpPr/>
          <p:nvPr/>
        </p:nvGrpSpPr>
        <p:grpSpPr>
          <a:xfrm>
            <a:off x="436563" y="2492872"/>
            <a:ext cx="8312150" cy="1565200"/>
            <a:chOff x="436563" y="2492872"/>
            <a:chExt cx="8312150" cy="1565200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F79304EF-080D-4F8C-9E15-5A29D9B3FCC1}"/>
                </a:ext>
              </a:extLst>
            </p:cNvPr>
            <p:cNvSpPr/>
            <p:nvPr/>
          </p:nvSpPr>
          <p:spPr bwMode="auto">
            <a:xfrm>
              <a:off x="436563" y="2781300"/>
              <a:ext cx="4495800" cy="1008063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s-E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Estrategia de Formación del Ecosistema de Gobernanza Pública</a:t>
              </a:r>
              <a:endParaRPr lang="es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45C4DCA9-7F7D-4B67-84B6-8ED747232E46}"/>
                </a:ext>
              </a:extLst>
            </p:cNvPr>
            <p:cNvSpPr/>
            <p:nvPr/>
          </p:nvSpPr>
          <p:spPr bwMode="auto">
            <a:xfrm>
              <a:off x="5724525" y="2492872"/>
              <a:ext cx="3024188" cy="15652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Articulación del Ecosistema de la Gobernanza Pública</a:t>
              </a:r>
            </a:p>
            <a:p>
              <a:pPr marL="542925" indent="-285750">
                <a:buFont typeface="Arial" panose="020B0604020202020204" pitchFamily="34" charset="0"/>
                <a:buChar char="•"/>
                <a:defRPr/>
              </a:pPr>
              <a:r>
                <a:rPr lang="es-ES" sz="16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 la Generalitat</a:t>
              </a:r>
            </a:p>
            <a:p>
              <a:pPr marL="542925" indent="-285750">
                <a:buFont typeface="Arial" panose="020B0604020202020204" pitchFamily="34" charset="0"/>
                <a:buChar char="•"/>
                <a:defRPr/>
              </a:pPr>
              <a:r>
                <a:rPr lang="es-ES" sz="16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 las Administraciones Públicas Locales</a:t>
              </a:r>
            </a:p>
          </p:txBody>
        </p:sp>
      </p:grpSp>
      <p:sp>
        <p:nvSpPr>
          <p:cNvPr id="10243" name="Títol 11">
            <a:extLst>
              <a:ext uri="{FF2B5EF4-FFF2-40B4-BE49-F238E27FC236}">
                <a16:creationId xmlns:a16="http://schemas.microsoft.com/office/drawing/2014/main" id="{9BE02D2A-893B-4BF1-903B-D3346ABC7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noProof="0" dirty="0"/>
              <a:t>Medio plazo</a:t>
            </a:r>
            <a:endParaRPr lang="es-ES" altLang="ca-ES" noProof="0" dirty="0"/>
          </a:p>
        </p:txBody>
      </p:sp>
      <p:sp>
        <p:nvSpPr>
          <p:cNvPr id="10244" name="Contenidor de número de diapositiva 4">
            <a:extLst>
              <a:ext uri="{FF2B5EF4-FFF2-40B4-BE49-F238E27FC236}">
                <a16:creationId xmlns:a16="http://schemas.microsoft.com/office/drawing/2014/main" id="{1F1D80CC-F8A2-4562-B779-B059E8C2ED2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9243889-727C-4A58-8EC8-7208BBA6702A}" type="slidenum">
              <a:rPr lang="ca-ES" altLang="ca-ES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ca-ES" altLang="ca-ES">
              <a:solidFill>
                <a:srgbClr val="898989"/>
              </a:solidFill>
            </a:endParaRPr>
          </a:p>
        </p:txBody>
      </p:sp>
      <p:pic>
        <p:nvPicPr>
          <p:cNvPr id="10245" name="Imagen 10" descr="Texto&#10;&#10;Descripción generada automáticamente">
            <a:extLst>
              <a:ext uri="{FF2B5EF4-FFF2-40B4-BE49-F238E27FC236}">
                <a16:creationId xmlns:a16="http://schemas.microsoft.com/office/drawing/2014/main" id="{CCEACF55-2034-4ABA-8649-B5E32AA81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29350"/>
            <a:ext cx="1735138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17CC49AE-3234-4BDD-BEBA-E49FF7DE3A73}"/>
              </a:ext>
            </a:extLst>
          </p:cNvPr>
          <p:cNvSpPr/>
          <p:nvPr/>
        </p:nvSpPr>
        <p:spPr>
          <a:xfrm>
            <a:off x="436563" y="1628850"/>
            <a:ext cx="4495800" cy="100806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S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Ley de la Escuela de Administración Pública de Catalunya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9F962390-E067-4D61-9CC6-CC14BB32D080}"/>
              </a:ext>
            </a:extLst>
          </p:cNvPr>
          <p:cNvSpPr/>
          <p:nvPr/>
        </p:nvSpPr>
        <p:spPr>
          <a:xfrm>
            <a:off x="436563" y="3933056"/>
            <a:ext cx="4495800" cy="208756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Planes de mejora de la gobernanza pública </a:t>
            </a:r>
            <a:r>
              <a:rPr lang="es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(apoyo)</a:t>
            </a:r>
          </a:p>
          <a:p>
            <a:pPr marL="542925" lvl="1" indent="-285750"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Personas y equipos</a:t>
            </a:r>
          </a:p>
          <a:p>
            <a:pPr marL="542925" lvl="1" indent="-285750"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Procesos y servicios</a:t>
            </a:r>
          </a:p>
          <a:p>
            <a:pPr marL="542925" lvl="1" indent="-285750"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Ordenación territorial</a:t>
            </a:r>
          </a:p>
          <a:p>
            <a:pPr marL="542925" lvl="1" indent="-285750"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Innovación social</a:t>
            </a:r>
          </a:p>
        </p:txBody>
      </p:sp>
      <p:cxnSp>
        <p:nvCxnSpPr>
          <p:cNvPr id="10248" name="Conector: angular 218">
            <a:extLst>
              <a:ext uri="{FF2B5EF4-FFF2-40B4-BE49-F238E27FC236}">
                <a16:creationId xmlns:a16="http://schemas.microsoft.com/office/drawing/2014/main" id="{3845C270-331E-46A4-B78F-EFAB4946AC72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 bwMode="auto">
          <a:xfrm>
            <a:off x="4932363" y="2132881"/>
            <a:ext cx="792162" cy="1142591"/>
          </a:xfrm>
          <a:prstGeom prst="bentConnector3">
            <a:avLst>
              <a:gd name="adj1" fmla="val 50000"/>
            </a:avLst>
          </a:prstGeom>
          <a:noFill/>
          <a:ln w="63500">
            <a:solidFill>
              <a:srgbClr val="C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9" name="Conector: angular 218">
            <a:extLst>
              <a:ext uri="{FF2B5EF4-FFF2-40B4-BE49-F238E27FC236}">
                <a16:creationId xmlns:a16="http://schemas.microsoft.com/office/drawing/2014/main" id="{EE96BE39-B784-4ECB-A029-B9A1853BB7EF}"/>
              </a:ext>
            </a:extLst>
          </p:cNvPr>
          <p:cNvCxnSpPr>
            <a:cxnSpLocks/>
            <a:stCxn id="15" idx="3"/>
            <a:endCxn id="8" idx="1"/>
          </p:cNvCxnSpPr>
          <p:nvPr/>
        </p:nvCxnSpPr>
        <p:spPr bwMode="auto">
          <a:xfrm flipV="1">
            <a:off x="4932363" y="3275472"/>
            <a:ext cx="792162" cy="1701365"/>
          </a:xfrm>
          <a:prstGeom prst="bentConnector3">
            <a:avLst>
              <a:gd name="adj1" fmla="val 50000"/>
            </a:avLst>
          </a:prstGeom>
          <a:noFill/>
          <a:ln w="63500">
            <a:solidFill>
              <a:srgbClr val="C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0" name="Conector recto de flecha 157">
            <a:extLst>
              <a:ext uri="{FF2B5EF4-FFF2-40B4-BE49-F238E27FC236}">
                <a16:creationId xmlns:a16="http://schemas.microsoft.com/office/drawing/2014/main" id="{19093853-E7E5-4EB7-8243-7B4F6728E54F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 bwMode="auto">
          <a:xfrm flipV="1">
            <a:off x="4932363" y="3275472"/>
            <a:ext cx="792162" cy="9860"/>
          </a:xfrm>
          <a:prstGeom prst="straightConnector1">
            <a:avLst/>
          </a:prstGeom>
          <a:noFill/>
          <a:ln w="63500">
            <a:solidFill>
              <a:srgbClr val="C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Rectángulo 4">
            <a:extLst>
              <a:ext uri="{FF2B5EF4-FFF2-40B4-BE49-F238E27FC236}">
                <a16:creationId xmlns:a16="http://schemas.microsoft.com/office/drawing/2014/main" id="{0910B1FE-E624-40DB-9333-4E4DB0BE6FD0}"/>
              </a:ext>
            </a:extLst>
          </p:cNvPr>
          <p:cNvSpPr/>
          <p:nvPr/>
        </p:nvSpPr>
        <p:spPr>
          <a:xfrm>
            <a:off x="4644008" y="1125934"/>
            <a:ext cx="4212000" cy="356338"/>
          </a:xfrm>
          <a:prstGeom prst="rect">
            <a:avLst/>
          </a:prstGeom>
          <a:solidFill>
            <a:srgbClr val="A5A5A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0" rIns="74295" bIns="371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273" eaLnBrk="1" hangingPunct="1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Impactos</a:t>
            </a:r>
          </a:p>
        </p:txBody>
      </p:sp>
      <p:graphicFrame>
        <p:nvGraphicFramePr>
          <p:cNvPr id="17" name="Diagrama 16">
            <a:extLst>
              <a:ext uri="{FF2B5EF4-FFF2-40B4-BE49-F238E27FC236}">
                <a16:creationId xmlns:a16="http://schemas.microsoft.com/office/drawing/2014/main" id="{1014699F-39CB-476C-BF15-2ED009CC76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7831050"/>
              </p:ext>
            </p:extLst>
          </p:nvPr>
        </p:nvGraphicFramePr>
        <p:xfrm>
          <a:off x="412789" y="1132738"/>
          <a:ext cx="4524186" cy="349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88EEBF14-3B54-4A6A-BEB9-024162897BAD}"/>
              </a:ext>
            </a:extLst>
          </p:cNvPr>
          <p:cNvSpPr/>
          <p:nvPr/>
        </p:nvSpPr>
        <p:spPr bwMode="auto">
          <a:xfrm>
            <a:off x="431628" y="2610408"/>
            <a:ext cx="4500412" cy="251695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Transferencia</a:t>
            </a:r>
          </a:p>
          <a:p>
            <a:pPr marL="542925" lvl="1" indent="-285750"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Modelos competenciales</a:t>
            </a:r>
          </a:p>
          <a:p>
            <a:pPr marL="542925" lvl="1" indent="-285750"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Mapas de perfiles y funciones</a:t>
            </a:r>
          </a:p>
          <a:p>
            <a:pPr marL="542925" lvl="1" indent="-285750">
              <a:buFont typeface="Arial" panose="020B0604020202020204" pitchFamily="34" charset="0"/>
              <a:buChar char="•"/>
              <a:defRPr/>
            </a:pPr>
            <a:endParaRPr lang="es-E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lvl="1" indent="-285750"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Modelos de captación y desarrollo</a:t>
            </a:r>
          </a:p>
          <a:p>
            <a:pPr marL="542925" lvl="1" indent="-285750"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Modelos de organización y de incentivos</a:t>
            </a:r>
          </a:p>
          <a:p>
            <a:pPr marL="542925" lvl="1" indent="-285750"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Estrategias de innovación</a:t>
            </a:r>
          </a:p>
          <a:p>
            <a:pPr marL="542925" lvl="1" indent="-285750">
              <a:buFont typeface="Arial" panose="020B0604020202020204" pitchFamily="34" charset="0"/>
              <a:buChar char="•"/>
              <a:defRPr/>
            </a:pPr>
            <a:endParaRPr lang="es-E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lvl="1" indent="-285750"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Ciclo integral de la política pública</a:t>
            </a:r>
          </a:p>
          <a:p>
            <a:pPr marL="542925" lvl="1" indent="-285750"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Comunidades de práctica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BD816DB-3E9E-4DFF-B46C-652380DD015F}"/>
              </a:ext>
            </a:extLst>
          </p:cNvPr>
          <p:cNvSpPr/>
          <p:nvPr/>
        </p:nvSpPr>
        <p:spPr bwMode="auto">
          <a:xfrm>
            <a:off x="5724127" y="3140968"/>
            <a:ext cx="3024585" cy="14401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Transformación de la Gobernanza Pública</a:t>
            </a:r>
          </a:p>
          <a:p>
            <a:pPr marL="542925" indent="-285750"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Generalitat</a:t>
            </a:r>
          </a:p>
          <a:p>
            <a:pPr marL="542925" indent="-285750"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ecosistema público catalán</a:t>
            </a:r>
          </a:p>
        </p:txBody>
      </p:sp>
      <p:sp>
        <p:nvSpPr>
          <p:cNvPr id="11267" name="Títol 11">
            <a:extLst>
              <a:ext uri="{FF2B5EF4-FFF2-40B4-BE49-F238E27FC236}">
                <a16:creationId xmlns:a16="http://schemas.microsoft.com/office/drawing/2014/main" id="{E351A06F-AD27-40C1-B254-CA6BC0144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noProof="0" dirty="0"/>
              <a:t>Largo plazo</a:t>
            </a:r>
            <a:endParaRPr lang="es-ES" altLang="ca-ES" noProof="0" dirty="0"/>
          </a:p>
        </p:txBody>
      </p:sp>
      <p:sp>
        <p:nvSpPr>
          <p:cNvPr id="11268" name="Contenidor de número de diapositiva 4">
            <a:extLst>
              <a:ext uri="{FF2B5EF4-FFF2-40B4-BE49-F238E27FC236}">
                <a16:creationId xmlns:a16="http://schemas.microsoft.com/office/drawing/2014/main" id="{A48A2F9E-5294-4EF1-A1AB-2C8E5A41D8B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xfrm>
            <a:off x="8244408" y="6356350"/>
            <a:ext cx="44239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2A9B34A-2DDC-4CFD-9442-0B1ED55477A8}" type="slidenum">
              <a:rPr lang="es-ES" altLang="ca-ES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s-ES" altLang="ca-ES" dirty="0">
              <a:solidFill>
                <a:srgbClr val="898989"/>
              </a:solidFill>
            </a:endParaRPr>
          </a:p>
        </p:txBody>
      </p:sp>
      <p:pic>
        <p:nvPicPr>
          <p:cNvPr id="11269" name="Imagen 10" descr="Texto&#10;&#10;Descripción generada automáticamente">
            <a:extLst>
              <a:ext uri="{FF2B5EF4-FFF2-40B4-BE49-F238E27FC236}">
                <a16:creationId xmlns:a16="http://schemas.microsoft.com/office/drawing/2014/main" id="{87922F2F-CA80-458D-90E1-22647D882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29350"/>
            <a:ext cx="1735138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7BCAA6D8-B33F-4200-A559-AB17F40D5AD8}"/>
              </a:ext>
            </a:extLst>
          </p:cNvPr>
          <p:cNvSpPr/>
          <p:nvPr/>
        </p:nvSpPr>
        <p:spPr>
          <a:xfrm>
            <a:off x="436563" y="1557486"/>
            <a:ext cx="4500412" cy="100460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Investigación</a:t>
            </a:r>
          </a:p>
          <a:p>
            <a:pPr marL="542925" indent="-285750"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Comunidad de referencia</a:t>
            </a:r>
          </a:p>
          <a:p>
            <a:pPr marL="542925" indent="-285750"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del conocimiento</a:t>
            </a:r>
          </a:p>
          <a:p>
            <a:pPr marL="542925" indent="-285750"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Incidencia sobre la agenda pública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C1916E50-7AA2-48E4-B32C-FD2AA3025E5D}"/>
              </a:ext>
            </a:extLst>
          </p:cNvPr>
          <p:cNvSpPr/>
          <p:nvPr/>
        </p:nvSpPr>
        <p:spPr>
          <a:xfrm>
            <a:off x="436563" y="5180372"/>
            <a:ext cx="4500412" cy="15875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Formación i Desarrollo</a:t>
            </a:r>
          </a:p>
          <a:p>
            <a:pPr marL="542925" lvl="1" indent="-285750"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Comunidades de aprendizaje</a:t>
            </a:r>
          </a:p>
          <a:p>
            <a:pPr marL="542925" lvl="1" indent="-285750"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 corporativos de formación</a:t>
            </a:r>
          </a:p>
          <a:p>
            <a:pPr marL="542925" lvl="1" indent="-285750"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Currículum</a:t>
            </a:r>
          </a:p>
          <a:p>
            <a:pPr marL="542925" lvl="1" indent="-285750"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</a:t>
            </a:r>
          </a:p>
          <a:p>
            <a:pPr marL="542925" lvl="1" indent="-285750"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Certificación</a:t>
            </a:r>
          </a:p>
        </p:txBody>
      </p:sp>
      <p:cxnSp>
        <p:nvCxnSpPr>
          <p:cNvPr id="11272" name="Conector: angular 218">
            <a:extLst>
              <a:ext uri="{FF2B5EF4-FFF2-40B4-BE49-F238E27FC236}">
                <a16:creationId xmlns:a16="http://schemas.microsoft.com/office/drawing/2014/main" id="{DC3829F5-97ED-4306-A52A-C4E1781F92D6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 bwMode="auto">
          <a:xfrm>
            <a:off x="4936975" y="2059790"/>
            <a:ext cx="787152" cy="1801258"/>
          </a:xfrm>
          <a:prstGeom prst="bentConnector3">
            <a:avLst>
              <a:gd name="adj1" fmla="val 50000"/>
            </a:avLst>
          </a:prstGeom>
          <a:noFill/>
          <a:ln w="63500">
            <a:solidFill>
              <a:srgbClr val="C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3" name="Conector: angular 218">
            <a:extLst>
              <a:ext uri="{FF2B5EF4-FFF2-40B4-BE49-F238E27FC236}">
                <a16:creationId xmlns:a16="http://schemas.microsoft.com/office/drawing/2014/main" id="{B783766A-2A92-4811-9DF3-5A81BA8A11D1}"/>
              </a:ext>
            </a:extLst>
          </p:cNvPr>
          <p:cNvCxnSpPr>
            <a:cxnSpLocks/>
            <a:stCxn id="15" idx="3"/>
            <a:endCxn id="8" idx="1"/>
          </p:cNvCxnSpPr>
          <p:nvPr/>
        </p:nvCxnSpPr>
        <p:spPr bwMode="auto">
          <a:xfrm flipV="1">
            <a:off x="4936975" y="3861048"/>
            <a:ext cx="787152" cy="2113074"/>
          </a:xfrm>
          <a:prstGeom prst="bentConnector3">
            <a:avLst>
              <a:gd name="adj1" fmla="val 50000"/>
            </a:avLst>
          </a:prstGeom>
          <a:noFill/>
          <a:ln w="63500">
            <a:solidFill>
              <a:srgbClr val="C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4" name="Conector recto de flecha 157">
            <a:extLst>
              <a:ext uri="{FF2B5EF4-FFF2-40B4-BE49-F238E27FC236}">
                <a16:creationId xmlns:a16="http://schemas.microsoft.com/office/drawing/2014/main" id="{7720211E-6894-4613-B1EE-4DFAFCE4CE98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 bwMode="auto">
          <a:xfrm flipV="1">
            <a:off x="4932040" y="3861048"/>
            <a:ext cx="792087" cy="7838"/>
          </a:xfrm>
          <a:prstGeom prst="straightConnector1">
            <a:avLst/>
          </a:prstGeom>
          <a:noFill/>
          <a:ln w="63500">
            <a:solidFill>
              <a:srgbClr val="C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Rectángulo 4">
            <a:extLst>
              <a:ext uri="{FF2B5EF4-FFF2-40B4-BE49-F238E27FC236}">
                <a16:creationId xmlns:a16="http://schemas.microsoft.com/office/drawing/2014/main" id="{DFD36961-2081-4C7C-849B-7CCF8FAB9210}"/>
              </a:ext>
            </a:extLst>
          </p:cNvPr>
          <p:cNvSpPr/>
          <p:nvPr/>
        </p:nvSpPr>
        <p:spPr>
          <a:xfrm>
            <a:off x="4644008" y="1125934"/>
            <a:ext cx="4212000" cy="356338"/>
          </a:xfrm>
          <a:prstGeom prst="rect">
            <a:avLst/>
          </a:prstGeom>
          <a:solidFill>
            <a:srgbClr val="A5A5A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0" rIns="74295" bIns="371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273" eaLnBrk="1" hangingPunct="1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Impactos</a:t>
            </a:r>
          </a:p>
        </p:txBody>
      </p:sp>
      <p:graphicFrame>
        <p:nvGraphicFramePr>
          <p:cNvPr id="17" name="Diagrama 16">
            <a:extLst>
              <a:ext uri="{FF2B5EF4-FFF2-40B4-BE49-F238E27FC236}">
                <a16:creationId xmlns:a16="http://schemas.microsoft.com/office/drawing/2014/main" id="{48AB9ADF-6115-4A40-8D03-F614551E4C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2670862"/>
              </p:ext>
            </p:extLst>
          </p:nvPr>
        </p:nvGraphicFramePr>
        <p:xfrm>
          <a:off x="412789" y="1132738"/>
          <a:ext cx="4524186" cy="349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Contenidor de número de diapositiva 4">
            <a:extLst>
              <a:ext uri="{FF2B5EF4-FFF2-40B4-BE49-F238E27FC236}">
                <a16:creationId xmlns:a16="http://schemas.microsoft.com/office/drawing/2014/main" id="{E32424D0-066F-43F3-9413-1FBDD783B6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C48D985-4119-46A2-8E7A-41B363FE0DEC}" type="slidenum">
              <a:rPr lang="ca-ES" altLang="ca-ES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ca-ES" altLang="ca-ES">
              <a:solidFill>
                <a:srgbClr val="898989"/>
              </a:solidFill>
            </a:endParaRPr>
          </a:p>
        </p:txBody>
      </p:sp>
      <p:pic>
        <p:nvPicPr>
          <p:cNvPr id="8197" name="Imagen 10" descr="Texto&#10;&#10;Descripción generada automáticamente">
            <a:extLst>
              <a:ext uri="{FF2B5EF4-FFF2-40B4-BE49-F238E27FC236}">
                <a16:creationId xmlns:a16="http://schemas.microsoft.com/office/drawing/2014/main" id="{03C31A88-1A80-4C6F-91A2-54152E89B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29350"/>
            <a:ext cx="1735138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EA43242-E9D7-4D6D-6C3A-ED8224592BC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921400"/>
            <a:ext cx="9152317" cy="507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ca-ES" sz="3200" dirty="0"/>
              <a:t>Modelo de </a:t>
            </a:r>
            <a:r>
              <a:rPr lang="ca-ES" sz="3200" dirty="0" err="1"/>
              <a:t>Aprendizaje</a:t>
            </a:r>
            <a:r>
              <a:rPr lang="ca-ES" sz="3200" dirty="0"/>
              <a:t> y </a:t>
            </a:r>
            <a:r>
              <a:rPr lang="ca-ES" sz="3200" dirty="0" err="1"/>
              <a:t>Desarrollo</a:t>
            </a:r>
            <a:endParaRPr lang="ca-ES" sz="3200" dirty="0"/>
          </a:p>
        </p:txBody>
      </p:sp>
    </p:spTree>
    <p:extLst>
      <p:ext uri="{BB962C8B-B14F-4D97-AF65-F5344CB8AC3E}">
        <p14:creationId xmlns:p14="http://schemas.microsoft.com/office/powerpoint/2010/main" val="2322572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D4A34B-7B1F-EA5B-16EC-816B82055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noProof="0" dirty="0">
                <a:solidFill>
                  <a:srgbClr val="C00000"/>
                </a:solidFill>
              </a:rPr>
              <a:t>20 a</a:t>
            </a:r>
            <a:r>
              <a:rPr lang="ca-ES" dirty="0" err="1"/>
              <a:t>ños</a:t>
            </a:r>
            <a:r>
              <a:rPr lang="ca-ES" dirty="0"/>
              <a:t> </a:t>
            </a:r>
            <a:r>
              <a:rPr lang="ca-ES" noProof="0" dirty="0">
                <a:solidFill>
                  <a:srgbClr val="C00000"/>
                </a:solidFill>
              </a:rPr>
              <a:t>de (no) reforma de la Administració catalana</a:t>
            </a:r>
            <a:endParaRPr lang="ca-ES" noProof="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7B2B50B-CFE2-5AAC-3077-A8302335F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9998"/>
            <a:ext cx="9144000" cy="5203338"/>
          </a:xfrm>
          <a:prstGeom prst="rect">
            <a:avLst/>
          </a:prstGeom>
        </p:spPr>
      </p:pic>
      <p:sp>
        <p:nvSpPr>
          <p:cNvPr id="49" name="Contenidor de número de diapositiva 4">
            <a:extLst>
              <a:ext uri="{FF2B5EF4-FFF2-40B4-BE49-F238E27FC236}">
                <a16:creationId xmlns:a16="http://schemas.microsoft.com/office/drawing/2014/main" id="{59BE964D-9560-B05D-12DB-4844D12724F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292EA3C-36F7-4ADD-B9F3-7B0A55119760}" type="slidenum">
              <a:rPr lang="ca-ES" altLang="ca-ES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ca-ES" altLang="ca-ES">
              <a:solidFill>
                <a:srgbClr val="898989"/>
              </a:solidFill>
            </a:endParaRPr>
          </a:p>
        </p:txBody>
      </p:sp>
      <p:pic>
        <p:nvPicPr>
          <p:cNvPr id="50" name="Imagen 10" descr="Texto&#10;&#10;Descripción generada automáticamente">
            <a:extLst>
              <a:ext uri="{FF2B5EF4-FFF2-40B4-BE49-F238E27FC236}">
                <a16:creationId xmlns:a16="http://schemas.microsoft.com/office/drawing/2014/main" id="{FFCC5B96-CA29-FF26-6A67-DEB31CEFE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29350"/>
            <a:ext cx="1735138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8266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 11">
            <a:extLst>
              <a:ext uri="{FF2B5EF4-FFF2-40B4-BE49-F238E27FC236}">
                <a16:creationId xmlns:a16="http://schemas.microsoft.com/office/drawing/2014/main" id="{9022B72A-DE87-43FE-B57D-F9BD56749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ca-ES" dirty="0"/>
              <a:t>Objetivos generales</a:t>
            </a:r>
          </a:p>
        </p:txBody>
      </p:sp>
      <p:sp>
        <p:nvSpPr>
          <p:cNvPr id="8195" name="Contenidor de contingut 12">
            <a:extLst>
              <a:ext uri="{FF2B5EF4-FFF2-40B4-BE49-F238E27FC236}">
                <a16:creationId xmlns:a16="http://schemas.microsoft.com/office/drawing/2014/main" id="{242E4BAE-8B7C-4A33-BE64-81EF18938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268413"/>
            <a:ext cx="8462962" cy="337185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s-ES" altLang="ca-ES" sz="2400" dirty="0"/>
              <a:t>Incrementar el </a:t>
            </a:r>
            <a:r>
              <a:rPr lang="es-ES" altLang="ca-ES" sz="2400" dirty="0">
                <a:solidFill>
                  <a:srgbClr val="C00000"/>
                </a:solidFill>
              </a:rPr>
              <a:t>impacto</a:t>
            </a:r>
            <a:r>
              <a:rPr lang="es-ES" altLang="ca-ES" sz="2400" dirty="0"/>
              <a:t> de la formación, especialmente la </a:t>
            </a:r>
            <a:r>
              <a:rPr lang="es-ES" altLang="ca-ES" sz="2400" dirty="0" err="1"/>
              <a:t>estratègica</a:t>
            </a:r>
            <a:r>
              <a:rPr lang="es-ES" altLang="ca-ES" sz="2400" dirty="0"/>
              <a:t>/sectorial/especializada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altLang="ca-ES" sz="2400" dirty="0"/>
              <a:t>Incrementar la </a:t>
            </a:r>
            <a:r>
              <a:rPr lang="es-ES" altLang="ca-ES" sz="2400" dirty="0">
                <a:solidFill>
                  <a:srgbClr val="C00000"/>
                </a:solidFill>
              </a:rPr>
              <a:t>sostenibilidad</a:t>
            </a:r>
            <a:r>
              <a:rPr lang="es-ES" altLang="ca-ES" sz="2400" dirty="0"/>
              <a:t> de los formatos de las situaciones de aprendizaje y desarrollo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altLang="ca-ES" sz="2400" dirty="0">
                <a:solidFill>
                  <a:srgbClr val="C00000"/>
                </a:solidFill>
              </a:rPr>
              <a:t>Optimizar</a:t>
            </a:r>
            <a:r>
              <a:rPr lang="es-ES" altLang="ca-ES" sz="2400" dirty="0"/>
              <a:t> el uso de los </a:t>
            </a:r>
            <a:r>
              <a:rPr lang="es-ES" altLang="ca-ES" sz="2400" dirty="0">
                <a:solidFill>
                  <a:srgbClr val="C00000"/>
                </a:solidFill>
              </a:rPr>
              <a:t>recursos</a:t>
            </a:r>
            <a:r>
              <a:rPr lang="es-ES" altLang="ca-ES" sz="2400" dirty="0"/>
              <a:t> públicos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altLang="ca-ES" sz="2400" dirty="0"/>
              <a:t>Mejorar la </a:t>
            </a:r>
            <a:r>
              <a:rPr lang="es-ES" altLang="ca-ES" sz="2400" dirty="0">
                <a:solidFill>
                  <a:srgbClr val="C00000"/>
                </a:solidFill>
              </a:rPr>
              <a:t>coherencia interna </a:t>
            </a:r>
            <a:r>
              <a:rPr lang="es-ES" altLang="ca-ES" sz="2400" dirty="0"/>
              <a:t>de todo el sistema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altLang="ca-ES" sz="2400" dirty="0"/>
              <a:t>Mejorar la </a:t>
            </a:r>
            <a:r>
              <a:rPr lang="es-ES" altLang="ca-ES" sz="2400" dirty="0">
                <a:solidFill>
                  <a:srgbClr val="C00000"/>
                </a:solidFill>
              </a:rPr>
              <a:t>rendición de cuentas </a:t>
            </a:r>
            <a:r>
              <a:rPr lang="es-ES" altLang="ca-ES" sz="2400" dirty="0"/>
              <a:t>de los actores que hacen formación</a:t>
            </a:r>
          </a:p>
          <a:p>
            <a:pPr>
              <a:buFont typeface="Wingdings" panose="05000000000000000000" pitchFamily="2" charset="2"/>
              <a:buChar char="§"/>
            </a:pPr>
            <a:endParaRPr lang="es-ES" altLang="ca-ES" sz="2400" dirty="0"/>
          </a:p>
          <a:p>
            <a:pPr>
              <a:buFont typeface="Wingdings" panose="05000000000000000000" pitchFamily="2" charset="2"/>
              <a:buChar char="§"/>
            </a:pPr>
            <a:endParaRPr lang="es-ES" altLang="ca-ES" sz="2400" dirty="0"/>
          </a:p>
          <a:p>
            <a:pPr>
              <a:buFont typeface="Wingdings" panose="05000000000000000000" pitchFamily="2" charset="2"/>
              <a:buChar char="§"/>
            </a:pPr>
            <a:endParaRPr lang="es-ES" altLang="ca-ES" sz="2400" dirty="0"/>
          </a:p>
          <a:p>
            <a:pPr>
              <a:buFont typeface="Wingdings" panose="05000000000000000000" pitchFamily="2" charset="2"/>
              <a:buChar char="§"/>
            </a:pPr>
            <a:endParaRPr lang="es-ES" altLang="ca-ES" sz="2400" dirty="0"/>
          </a:p>
          <a:p>
            <a:pPr>
              <a:buFont typeface="Wingdings" panose="05000000000000000000" pitchFamily="2" charset="2"/>
              <a:buChar char="§"/>
            </a:pPr>
            <a:endParaRPr lang="es-ES" altLang="ca-ES" sz="2400" dirty="0"/>
          </a:p>
        </p:txBody>
      </p:sp>
      <p:sp>
        <p:nvSpPr>
          <p:cNvPr id="8196" name="Contenidor de número de diapositiva 4">
            <a:extLst>
              <a:ext uri="{FF2B5EF4-FFF2-40B4-BE49-F238E27FC236}">
                <a16:creationId xmlns:a16="http://schemas.microsoft.com/office/drawing/2014/main" id="{E32424D0-066F-43F3-9413-1FBDD783B6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C48D985-4119-46A2-8E7A-41B363FE0DEC}" type="slidenum">
              <a:rPr lang="ca-ES" altLang="ca-ES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ca-ES" altLang="ca-ES">
              <a:solidFill>
                <a:srgbClr val="898989"/>
              </a:solidFill>
            </a:endParaRPr>
          </a:p>
        </p:txBody>
      </p:sp>
      <p:pic>
        <p:nvPicPr>
          <p:cNvPr id="8197" name="Imagen 10" descr="Texto&#10;&#10;Descripción generada automáticamente">
            <a:extLst>
              <a:ext uri="{FF2B5EF4-FFF2-40B4-BE49-F238E27FC236}">
                <a16:creationId xmlns:a16="http://schemas.microsoft.com/office/drawing/2014/main" id="{03C31A88-1A80-4C6F-91A2-54152E89B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29350"/>
            <a:ext cx="1735138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42136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ol 11">
            <a:extLst>
              <a:ext uri="{FF2B5EF4-FFF2-40B4-BE49-F238E27FC236}">
                <a16:creationId xmlns:a16="http://schemas.microsoft.com/office/drawing/2014/main" id="{7DB95E43-95AD-457F-AE17-170035F3C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ca-ES" dirty="0"/>
              <a:t>Adaptación al nuevo modelo: objetivos</a:t>
            </a:r>
          </a:p>
        </p:txBody>
      </p:sp>
      <p:sp>
        <p:nvSpPr>
          <p:cNvPr id="12291" name="Contenidor de número de diapositiva 4">
            <a:extLst>
              <a:ext uri="{FF2B5EF4-FFF2-40B4-BE49-F238E27FC236}">
                <a16:creationId xmlns:a16="http://schemas.microsoft.com/office/drawing/2014/main" id="{9806CA15-7723-4C3D-9461-D8763A679EE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292EA3C-36F7-4ADD-B9F3-7B0A55119760}" type="slidenum">
              <a:rPr lang="ca-ES" altLang="ca-ES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ca-ES" altLang="ca-ES">
              <a:solidFill>
                <a:srgbClr val="898989"/>
              </a:solidFill>
            </a:endParaRPr>
          </a:p>
        </p:txBody>
      </p:sp>
      <p:pic>
        <p:nvPicPr>
          <p:cNvPr id="12292" name="Imagen 10" descr="Texto&#10;&#10;Descripción generada automáticamente">
            <a:extLst>
              <a:ext uri="{FF2B5EF4-FFF2-40B4-BE49-F238E27FC236}">
                <a16:creationId xmlns:a16="http://schemas.microsoft.com/office/drawing/2014/main" id="{0BA558F7-CC56-4EBC-B994-0E63AAACD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29350"/>
            <a:ext cx="1735138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Contenidor de contingut 12">
            <a:extLst>
              <a:ext uri="{FF2B5EF4-FFF2-40B4-BE49-F238E27FC236}">
                <a16:creationId xmlns:a16="http://schemas.microsoft.com/office/drawing/2014/main" id="{DD735996-ED7F-DA2C-A621-E729AA4B7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268413"/>
            <a:ext cx="8604250" cy="460448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s-ES" altLang="ca-ES" sz="2400" dirty="0"/>
              <a:t>Dar </a:t>
            </a:r>
            <a:r>
              <a:rPr lang="es-ES" altLang="ca-ES" sz="2400" b="1" dirty="0">
                <a:solidFill>
                  <a:srgbClr val="C00000"/>
                </a:solidFill>
              </a:rPr>
              <a:t>coherencia, continuidad y visión estratégica </a:t>
            </a:r>
            <a:r>
              <a:rPr lang="es-ES" altLang="ca-ES" sz="2400" dirty="0"/>
              <a:t>a las actuaciones dentro de una misma área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altLang="ca-ES" sz="2400" dirty="0"/>
              <a:t>Ofrecer </a:t>
            </a:r>
            <a:r>
              <a:rPr lang="es-ES" altLang="ca-ES" sz="2400" b="1" dirty="0">
                <a:solidFill>
                  <a:srgbClr val="C00000"/>
                </a:solidFill>
              </a:rPr>
              <a:t>modelos de perfiles profesionales </a:t>
            </a:r>
            <a:r>
              <a:rPr lang="es-ES" altLang="ca-ES" sz="2400" dirty="0"/>
              <a:t>a todas las administraciones </a:t>
            </a:r>
          </a:p>
          <a:p>
            <a:pPr lvl="1"/>
            <a:r>
              <a:rPr lang="es-ES" altLang="ca-ES" sz="2000" dirty="0"/>
              <a:t>Eliminar barreras al trabajo por objetivos y proyectos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altLang="ca-ES" sz="2400" dirty="0"/>
              <a:t>Incrementar los recursos de aprendizaje en abierto</a:t>
            </a:r>
          </a:p>
          <a:p>
            <a:pPr lvl="1"/>
            <a:r>
              <a:rPr lang="es-ES" altLang="ca-ES" sz="2000" b="1" dirty="0">
                <a:solidFill>
                  <a:srgbClr val="C00000"/>
                </a:solidFill>
              </a:rPr>
              <a:t>Versatilidad:</a:t>
            </a:r>
            <a:r>
              <a:rPr lang="es-ES" altLang="ca-ES" sz="2000" dirty="0">
                <a:solidFill>
                  <a:srgbClr val="C00000"/>
                </a:solidFill>
              </a:rPr>
              <a:t> </a:t>
            </a:r>
            <a:r>
              <a:rPr lang="es-ES" altLang="ca-ES" sz="2000" dirty="0"/>
              <a:t>multiplicar los usos y el número de beneficiarios</a:t>
            </a:r>
          </a:p>
          <a:p>
            <a:pPr lvl="1"/>
            <a:r>
              <a:rPr lang="es-ES" altLang="ca-ES" sz="2000" b="1" dirty="0">
                <a:solidFill>
                  <a:srgbClr val="C00000"/>
                </a:solidFill>
              </a:rPr>
              <a:t>Sostenibilidad:</a:t>
            </a:r>
            <a:r>
              <a:rPr lang="es-ES" altLang="ca-ES" sz="2000" dirty="0">
                <a:solidFill>
                  <a:srgbClr val="C00000"/>
                </a:solidFill>
              </a:rPr>
              <a:t> </a:t>
            </a:r>
            <a:r>
              <a:rPr lang="es-ES" altLang="ca-ES" sz="2000" dirty="0"/>
              <a:t>Incrementar la eficiencia de los recursos materiales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altLang="ca-ES" sz="2400" dirty="0"/>
              <a:t>Incrementar la </a:t>
            </a:r>
            <a:r>
              <a:rPr lang="es-ES" altLang="ca-ES" sz="2400" b="1" dirty="0">
                <a:solidFill>
                  <a:srgbClr val="C00000"/>
                </a:solidFill>
              </a:rPr>
              <a:t>eficacia</a:t>
            </a:r>
            <a:r>
              <a:rPr lang="es-ES" altLang="ca-ES" sz="2400" dirty="0"/>
              <a:t> de los acompañamientos de expertos/docentes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altLang="ca-ES" sz="2400" dirty="0"/>
              <a:t>Poner en valor los datos: hacer </a:t>
            </a:r>
            <a:r>
              <a:rPr lang="es-ES" altLang="ca-ES" sz="2400" b="1" dirty="0">
                <a:solidFill>
                  <a:srgbClr val="C00000"/>
                </a:solidFill>
              </a:rPr>
              <a:t>analítica de aprendizaje </a:t>
            </a:r>
            <a:r>
              <a:rPr lang="es-ES" altLang="ca-ES" sz="2400" dirty="0"/>
              <a:t>orientada a la </a:t>
            </a:r>
            <a:r>
              <a:rPr lang="es-ES" altLang="ca-ES" sz="2400" b="1" dirty="0">
                <a:solidFill>
                  <a:srgbClr val="C00000"/>
                </a:solidFill>
              </a:rPr>
              <a:t>toma de decisiones estratégicas</a:t>
            </a:r>
          </a:p>
          <a:p>
            <a:pPr>
              <a:buFont typeface="Wingdings" panose="05000000000000000000" pitchFamily="2" charset="2"/>
              <a:buChar char="§"/>
            </a:pPr>
            <a:endParaRPr lang="es-ES" altLang="ca-ES" sz="2400" dirty="0"/>
          </a:p>
          <a:p>
            <a:endParaRPr lang="es-ES" altLang="ca-ES" sz="2000" dirty="0"/>
          </a:p>
          <a:p>
            <a:pPr lvl="1"/>
            <a:endParaRPr lang="es-ES" altLang="ca-ES" sz="1800" dirty="0"/>
          </a:p>
          <a:p>
            <a:pPr>
              <a:buFont typeface="Wingdings" panose="05000000000000000000" pitchFamily="2" charset="2"/>
              <a:buChar char="§"/>
            </a:pPr>
            <a:endParaRPr lang="es-ES" altLang="ca-ES" sz="2000" dirty="0"/>
          </a:p>
          <a:p>
            <a:pPr>
              <a:buFont typeface="Wingdings" panose="05000000000000000000" pitchFamily="2" charset="2"/>
              <a:buChar char="§"/>
            </a:pPr>
            <a:endParaRPr lang="es-ES" altLang="ca-ES" sz="2000" dirty="0"/>
          </a:p>
          <a:p>
            <a:pPr>
              <a:buFont typeface="Wingdings" panose="05000000000000000000" pitchFamily="2" charset="2"/>
              <a:buChar char="§"/>
            </a:pPr>
            <a:endParaRPr lang="es-ES" altLang="ca-ES" sz="2000" dirty="0"/>
          </a:p>
          <a:p>
            <a:pPr>
              <a:buFont typeface="Wingdings" panose="05000000000000000000" pitchFamily="2" charset="2"/>
              <a:buChar char="§"/>
            </a:pPr>
            <a:endParaRPr lang="es-ES" altLang="ca-ES" sz="2000" dirty="0"/>
          </a:p>
          <a:p>
            <a:pPr>
              <a:buFont typeface="Wingdings" panose="05000000000000000000" pitchFamily="2" charset="2"/>
              <a:buChar char="§"/>
            </a:pPr>
            <a:endParaRPr lang="es-ES" altLang="ca-ES" sz="2000" dirty="0"/>
          </a:p>
        </p:txBody>
      </p:sp>
    </p:spTree>
    <p:extLst>
      <p:ext uri="{BB962C8B-B14F-4D97-AF65-F5344CB8AC3E}">
        <p14:creationId xmlns:p14="http://schemas.microsoft.com/office/powerpoint/2010/main" val="735583199"/>
      </p:ext>
    </p:extLst>
  </p:cSld>
  <p:clrMapOvr>
    <a:masterClrMapping/>
  </p:clrMapOvr>
  <p:transition spd="slow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ol 11">
            <a:extLst>
              <a:ext uri="{FF2B5EF4-FFF2-40B4-BE49-F238E27FC236}">
                <a16:creationId xmlns:a16="http://schemas.microsoft.com/office/drawing/2014/main" id="{7DB95E43-95AD-457F-AE17-170035F3C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ca-ES" dirty="0"/>
              <a:t>Modelo de Aprendizaje y Desarrollo</a:t>
            </a:r>
          </a:p>
        </p:txBody>
      </p:sp>
      <p:sp>
        <p:nvSpPr>
          <p:cNvPr id="12291" name="Contenidor de número de diapositiva 4">
            <a:extLst>
              <a:ext uri="{FF2B5EF4-FFF2-40B4-BE49-F238E27FC236}">
                <a16:creationId xmlns:a16="http://schemas.microsoft.com/office/drawing/2014/main" id="{9806CA15-7723-4C3D-9461-D8763A679EE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292EA3C-36F7-4ADD-B9F3-7B0A55119760}" type="slidenum">
              <a:rPr lang="ca-ES" altLang="ca-ES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ca-ES" altLang="ca-ES">
              <a:solidFill>
                <a:srgbClr val="898989"/>
              </a:solidFill>
            </a:endParaRPr>
          </a:p>
        </p:txBody>
      </p:sp>
      <p:pic>
        <p:nvPicPr>
          <p:cNvPr id="12292" name="Imagen 10" descr="Texto&#10;&#10;Descripción generada automáticamente">
            <a:extLst>
              <a:ext uri="{FF2B5EF4-FFF2-40B4-BE49-F238E27FC236}">
                <a16:creationId xmlns:a16="http://schemas.microsoft.com/office/drawing/2014/main" id="{0BA558F7-CC56-4EBC-B994-0E63AAACD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29350"/>
            <a:ext cx="1735138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Google Shape;168;g1bf018ac712_0_575">
            <a:extLst>
              <a:ext uri="{FF2B5EF4-FFF2-40B4-BE49-F238E27FC236}">
                <a16:creationId xmlns:a16="http://schemas.microsoft.com/office/drawing/2014/main" id="{8E7052E3-6022-EB9E-CA10-55EACFA1E58F}"/>
              </a:ext>
            </a:extLst>
          </p:cNvPr>
          <p:cNvSpPr/>
          <p:nvPr/>
        </p:nvSpPr>
        <p:spPr>
          <a:xfrm>
            <a:off x="2414942" y="3277973"/>
            <a:ext cx="2001600" cy="4287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3600" tIns="93600" rIns="93600" bIns="93600" anchor="ctr" anchorCtr="0">
            <a:noAutofit/>
          </a:bodyPr>
          <a:lstStyle/>
          <a:p>
            <a:pPr algn="ctr"/>
            <a:r>
              <a:rPr lang="es-ES" sz="900" b="1" dirty="0">
                <a:latin typeface="Arial" panose="020B0604020202020204" pitchFamily="34" charset="0"/>
              </a:rPr>
              <a:t>NIVEL 1 - ADQUISICIÓN</a:t>
            </a:r>
          </a:p>
          <a:p>
            <a:pPr algn="ctr"/>
            <a:r>
              <a:rPr lang="es-ES" sz="700" b="1" dirty="0">
                <a:latin typeface="Arial" panose="020B0604020202020204" pitchFamily="34" charset="0"/>
              </a:rPr>
              <a:t>Aprendizaje autónomo y conocimiento abierto</a:t>
            </a:r>
          </a:p>
        </p:txBody>
      </p:sp>
      <p:sp>
        <p:nvSpPr>
          <p:cNvPr id="10" name="Google Shape;169;g1bf018ac712_0_575">
            <a:extLst>
              <a:ext uri="{FF2B5EF4-FFF2-40B4-BE49-F238E27FC236}">
                <a16:creationId xmlns:a16="http://schemas.microsoft.com/office/drawing/2014/main" id="{EA159607-3318-E09A-BF66-F08ADCEB28A3}"/>
              </a:ext>
            </a:extLst>
          </p:cNvPr>
          <p:cNvSpPr/>
          <p:nvPr/>
        </p:nvSpPr>
        <p:spPr>
          <a:xfrm>
            <a:off x="4489117" y="3271573"/>
            <a:ext cx="2001600" cy="428700"/>
          </a:xfrm>
          <a:prstGeom prst="roundRect">
            <a:avLst>
              <a:gd name="adj" fmla="val 16667"/>
            </a:avLst>
          </a:prstGeom>
          <a:solidFill>
            <a:srgbClr val="EA9999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3600" tIns="93600" rIns="93600" bIns="93600" anchor="ctr" anchorCtr="0">
            <a:noAutofit/>
          </a:bodyPr>
          <a:lstStyle/>
          <a:p>
            <a:pPr algn="ctr"/>
            <a:r>
              <a:rPr lang="es-ES" sz="900" b="1" dirty="0">
                <a:latin typeface="Arial" panose="020B0604020202020204" pitchFamily="34" charset="0"/>
              </a:rPr>
              <a:t>NIVEL 2 - APLICACIÓN</a:t>
            </a:r>
          </a:p>
          <a:p>
            <a:pPr algn="ctr"/>
            <a:r>
              <a:rPr lang="es-ES" sz="700" b="1" dirty="0">
                <a:latin typeface="Arial" panose="020B0604020202020204" pitchFamily="34" charset="0"/>
              </a:rPr>
              <a:t>Competencias profesionales y aprendizaje colaborativo</a:t>
            </a:r>
          </a:p>
        </p:txBody>
      </p:sp>
      <p:sp>
        <p:nvSpPr>
          <p:cNvPr id="11" name="Google Shape;170;g1bf018ac712_0_575">
            <a:extLst>
              <a:ext uri="{FF2B5EF4-FFF2-40B4-BE49-F238E27FC236}">
                <a16:creationId xmlns:a16="http://schemas.microsoft.com/office/drawing/2014/main" id="{7DAB2AF0-E6C5-C9DD-9DB7-C323A189CE28}"/>
              </a:ext>
            </a:extLst>
          </p:cNvPr>
          <p:cNvSpPr/>
          <p:nvPr/>
        </p:nvSpPr>
        <p:spPr>
          <a:xfrm>
            <a:off x="6563292" y="3271573"/>
            <a:ext cx="2001600" cy="428700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3600" tIns="93600" rIns="93600" bIns="93600" anchor="ctr" anchorCtr="0">
            <a:noAutofit/>
          </a:bodyPr>
          <a:lstStyle/>
          <a:p>
            <a:pPr algn="ctr"/>
            <a:r>
              <a:rPr lang="es-ES" sz="900" b="1" dirty="0">
                <a:latin typeface="Arial" panose="020B0604020202020204" pitchFamily="34" charset="0"/>
              </a:rPr>
              <a:t>NIVEL 3 - TRANSFORMACIÓN</a:t>
            </a:r>
          </a:p>
          <a:p>
            <a:pPr algn="ctr"/>
            <a:r>
              <a:rPr lang="es-ES" sz="700" b="1" dirty="0">
                <a:latin typeface="Arial" panose="020B0604020202020204" pitchFamily="34" charset="0"/>
              </a:rPr>
              <a:t>Investigación y aprendizaje basado en retos</a:t>
            </a:r>
          </a:p>
        </p:txBody>
      </p:sp>
      <p:sp>
        <p:nvSpPr>
          <p:cNvPr id="12" name="Google Shape;171;g1bf018ac712_0_575">
            <a:extLst>
              <a:ext uri="{FF2B5EF4-FFF2-40B4-BE49-F238E27FC236}">
                <a16:creationId xmlns:a16="http://schemas.microsoft.com/office/drawing/2014/main" id="{C0D1F704-6DD1-20CD-2DB6-9D31256000FD}"/>
              </a:ext>
            </a:extLst>
          </p:cNvPr>
          <p:cNvSpPr/>
          <p:nvPr/>
        </p:nvSpPr>
        <p:spPr>
          <a:xfrm>
            <a:off x="563680" y="3773213"/>
            <a:ext cx="8001600" cy="694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C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3600" tIns="93600" rIns="93600" bIns="93600" anchor="ctr" anchorCtr="0">
            <a:noAutofit/>
          </a:bodyPr>
          <a:lstStyle/>
          <a:p>
            <a:r>
              <a:rPr lang="es-ES" sz="900" b="1" dirty="0">
                <a:latin typeface="Arial" panose="020B0604020202020204" pitchFamily="34" charset="0"/>
              </a:rPr>
              <a:t>CAPA 1 </a:t>
            </a:r>
          </a:p>
          <a:p>
            <a:r>
              <a:rPr lang="es-ES" sz="900" b="1" dirty="0">
                <a:latin typeface="Arial" panose="020B0604020202020204" pitchFamily="34" charset="0"/>
              </a:rPr>
              <a:t>APRENDIBILIDAD</a:t>
            </a:r>
          </a:p>
          <a:p>
            <a:endParaRPr lang="es-ES" sz="900" b="1" dirty="0">
              <a:latin typeface="Arial" panose="020B0604020202020204" pitchFamily="34" charset="0"/>
            </a:endParaRPr>
          </a:p>
          <a:p>
            <a:r>
              <a:rPr lang="es-ES" sz="900" b="1" dirty="0">
                <a:latin typeface="Arial" panose="020B0604020202020204" pitchFamily="34" charset="0"/>
              </a:rPr>
              <a:t>Comprender</a:t>
            </a:r>
            <a:endParaRPr lang="es-ES" sz="700" b="1" dirty="0">
              <a:latin typeface="Arial" panose="020B0604020202020204" pitchFamily="34" charset="0"/>
            </a:endParaRPr>
          </a:p>
        </p:txBody>
      </p:sp>
      <p:sp>
        <p:nvSpPr>
          <p:cNvPr id="13" name="Google Shape;172;g1bf018ac712_0_575">
            <a:extLst>
              <a:ext uri="{FF2B5EF4-FFF2-40B4-BE49-F238E27FC236}">
                <a16:creationId xmlns:a16="http://schemas.microsoft.com/office/drawing/2014/main" id="{1FEC1A99-263A-09F0-F203-42939A579487}"/>
              </a:ext>
            </a:extLst>
          </p:cNvPr>
          <p:cNvSpPr/>
          <p:nvPr/>
        </p:nvSpPr>
        <p:spPr>
          <a:xfrm>
            <a:off x="563680" y="4556881"/>
            <a:ext cx="8001600" cy="694800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 w="9525" cap="flat" cmpd="sng">
            <a:solidFill>
              <a:srgbClr val="C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3600" tIns="93600" rIns="93600" bIns="93600" anchor="ctr" anchorCtr="0">
            <a:noAutofit/>
          </a:bodyPr>
          <a:lstStyle/>
          <a:p>
            <a:r>
              <a:rPr lang="es-ES" sz="900" b="1" dirty="0">
                <a:latin typeface="Arial" panose="020B0604020202020204" pitchFamily="34" charset="0"/>
              </a:rPr>
              <a:t>CAPA 2</a:t>
            </a:r>
          </a:p>
          <a:p>
            <a:r>
              <a:rPr lang="es-ES" sz="900" b="1" dirty="0">
                <a:latin typeface="Arial" panose="020B0604020202020204" pitchFamily="34" charset="0"/>
              </a:rPr>
              <a:t>ACCIONES E INSTRUMENTOS</a:t>
            </a:r>
          </a:p>
          <a:p>
            <a:endParaRPr lang="es-ES" sz="900" b="1" dirty="0">
              <a:latin typeface="Arial" panose="020B0604020202020204" pitchFamily="34" charset="0"/>
            </a:endParaRPr>
          </a:p>
          <a:p>
            <a:r>
              <a:rPr lang="es-ES" sz="900" b="1" dirty="0">
                <a:latin typeface="Arial" panose="020B0604020202020204" pitchFamily="34" charset="0"/>
              </a:rPr>
              <a:t>Poder</a:t>
            </a:r>
            <a:endParaRPr lang="es-ES" sz="700" b="1" dirty="0">
              <a:latin typeface="Arial" panose="020B0604020202020204" pitchFamily="34" charset="0"/>
            </a:endParaRPr>
          </a:p>
        </p:txBody>
      </p:sp>
      <p:sp>
        <p:nvSpPr>
          <p:cNvPr id="14" name="Google Shape;173;g1bf018ac712_0_575">
            <a:extLst>
              <a:ext uri="{FF2B5EF4-FFF2-40B4-BE49-F238E27FC236}">
                <a16:creationId xmlns:a16="http://schemas.microsoft.com/office/drawing/2014/main" id="{81EC1D31-E028-422A-F071-8DBEB05E846E}"/>
              </a:ext>
            </a:extLst>
          </p:cNvPr>
          <p:cNvSpPr/>
          <p:nvPr/>
        </p:nvSpPr>
        <p:spPr>
          <a:xfrm>
            <a:off x="563680" y="5348861"/>
            <a:ext cx="8001600" cy="6948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 cap="flat" cmpd="sng">
            <a:solidFill>
              <a:srgbClr val="C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3600" tIns="93600" rIns="93600" bIns="93600" anchor="ctr" anchorCtr="0">
            <a:noAutofit/>
          </a:bodyPr>
          <a:lstStyle/>
          <a:p>
            <a:r>
              <a:rPr lang="es-ES" sz="900" b="1" dirty="0">
                <a:latin typeface="Arial" panose="020B0604020202020204" pitchFamily="34" charset="0"/>
              </a:rPr>
              <a:t>CAPA 3 </a:t>
            </a:r>
          </a:p>
          <a:p>
            <a:r>
              <a:rPr lang="es-ES" sz="900" b="1" dirty="0">
                <a:latin typeface="Arial" panose="020B0604020202020204" pitchFamily="34" charset="0"/>
              </a:rPr>
              <a:t>ENTORNO</a:t>
            </a:r>
          </a:p>
          <a:p>
            <a:endParaRPr lang="es-ES" sz="900" b="1" dirty="0">
              <a:latin typeface="Arial" panose="020B0604020202020204" pitchFamily="34" charset="0"/>
            </a:endParaRPr>
          </a:p>
          <a:p>
            <a:r>
              <a:rPr lang="es-ES" sz="900" b="1" dirty="0">
                <a:latin typeface="Arial" panose="020B0604020202020204" pitchFamily="34" charset="0"/>
              </a:rPr>
              <a:t>Hacer</a:t>
            </a:r>
            <a:endParaRPr lang="es-ES" sz="700" b="1" dirty="0">
              <a:latin typeface="Arial" panose="020B0604020202020204" pitchFamily="34" charset="0"/>
            </a:endParaRPr>
          </a:p>
        </p:txBody>
      </p:sp>
      <p:graphicFrame>
        <p:nvGraphicFramePr>
          <p:cNvPr id="20" name="Google Shape;176;g1bf018ac712_0_575">
            <a:extLst>
              <a:ext uri="{FF2B5EF4-FFF2-40B4-BE49-F238E27FC236}">
                <a16:creationId xmlns:a16="http://schemas.microsoft.com/office/drawing/2014/main" id="{6F379844-9E5A-E54F-CFB7-49A252E3986B}"/>
              </a:ext>
            </a:extLst>
          </p:cNvPr>
          <p:cNvGraphicFramePr/>
          <p:nvPr/>
        </p:nvGraphicFramePr>
        <p:xfrm>
          <a:off x="2269736" y="4539371"/>
          <a:ext cx="6159600" cy="6403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5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390">
                <a:tc>
                  <a:txBody>
                    <a:bodyPr/>
                    <a:lstStyle/>
                    <a:p>
                      <a:pPr algn="ctr"/>
                      <a:r>
                        <a:rPr lang="es-ES" sz="1050" b="1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Acciones y recursos de autoaprendizaje</a:t>
                      </a:r>
                    </a:p>
                  </a:txBody>
                  <a:tcPr marL="63500" marR="63500" marT="63475" marB="63475" anchor="ctr">
                    <a:lnL w="12700" cap="flat" cmpd="sng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b="1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Formación personalizada e</a:t>
                      </a:r>
                    </a:p>
                    <a:p>
                      <a:pPr algn="ctr"/>
                      <a:r>
                        <a:rPr lang="es-ES" sz="1050" b="1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itinerarios de aprendizaje</a:t>
                      </a:r>
                    </a:p>
                  </a:txBody>
                  <a:tcPr marL="63500" marR="63500" marT="63475" marB="63475" anchor="ctr"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b="1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Ideación, prototipado, </a:t>
                      </a:r>
                    </a:p>
                    <a:p>
                      <a:pPr algn="ctr"/>
                      <a:r>
                        <a:rPr lang="es-ES" sz="1050" b="1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pilotado y validación</a:t>
                      </a:r>
                    </a:p>
                  </a:txBody>
                  <a:tcPr marL="63500" marR="63500" marT="63475" marB="63475" anchor="ctr"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" name="Google Shape;176;g1bf018ac712_0_575">
            <a:extLst>
              <a:ext uri="{FF2B5EF4-FFF2-40B4-BE49-F238E27FC236}">
                <a16:creationId xmlns:a16="http://schemas.microsoft.com/office/drawing/2014/main" id="{F479FA12-918A-498E-A4FF-23C75D02D2F0}"/>
              </a:ext>
            </a:extLst>
          </p:cNvPr>
          <p:cNvGraphicFramePr/>
          <p:nvPr/>
        </p:nvGraphicFramePr>
        <p:xfrm>
          <a:off x="2269736" y="5352039"/>
          <a:ext cx="6159600" cy="6403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5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390">
                <a:tc>
                  <a:txBody>
                    <a:bodyPr/>
                    <a:lstStyle/>
                    <a:p>
                      <a:pPr algn="ctr"/>
                      <a:r>
                        <a:rPr lang="es-ES" sz="1050" b="1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Acceso a redes </a:t>
                      </a:r>
                    </a:p>
                    <a:p>
                      <a:pPr algn="ctr"/>
                      <a:r>
                        <a:rPr lang="es-ES" sz="1050" b="1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de personas expertas</a:t>
                      </a:r>
                    </a:p>
                  </a:txBody>
                  <a:tcPr marL="63500" marR="63500" marT="63475" marB="63475" anchor="ctr">
                    <a:lnL w="12700" cap="flat" cmpd="sng">
                      <a:noFill/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dash"/>
                      <a:round/>
                      <a:headEnd type="none" w="sm" len="sm"/>
                      <a:tailEnd type="none" w="sm" len="sm"/>
                    </a:lnR>
                    <a:lnT w="12700" cmpd="sng">
                      <a:noFill/>
                      <a:prstDash val="solid"/>
                    </a:lnT>
                    <a:lnB w="12700" cap="flat" cmpd="sng">
                      <a:noFill/>
                      <a:prstDash val="dash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b="1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Proyectos y</a:t>
                      </a:r>
                    </a:p>
                    <a:p>
                      <a:pPr algn="ctr"/>
                      <a:r>
                        <a:rPr lang="es-ES" sz="1050" b="1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desarrollo profesional</a:t>
                      </a:r>
                    </a:p>
                  </a:txBody>
                  <a:tcPr marL="63500" marR="63500" marT="63475" marB="63475" anchor="ctr">
                    <a:lnL w="12700" cap="flat" cmpd="sng" algn="ctr">
                      <a:noFill/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dash"/>
                      <a:round/>
                      <a:headEnd type="none" w="sm" len="sm"/>
                      <a:tailEnd type="none" w="sm" len="sm"/>
                    </a:lnR>
                    <a:lnT w="12700" cmpd="sng">
                      <a:noFill/>
                      <a:prstDash val="solid"/>
                    </a:lnT>
                    <a:lnB w="12700" cap="flat" cmpd="sng">
                      <a:noFill/>
                      <a:prstDash val="dash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b="1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Generación de nuevo conocimiento </a:t>
                      </a:r>
                    </a:p>
                    <a:p>
                      <a:pPr algn="ctr"/>
                      <a:r>
                        <a:rPr lang="es-ES" sz="1050" b="1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en red</a:t>
                      </a:r>
                      <a:endParaRPr lang="ca-ES" sz="1050" b="1" dirty="0"/>
                    </a:p>
                  </a:txBody>
                  <a:tcPr marL="63500" marR="63500" marT="63475" marB="63475" anchor="ctr">
                    <a:lnL w="12700" cap="flat" cmpd="sng" algn="ctr">
                      <a:noFill/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dash"/>
                      <a:round/>
                      <a:headEnd type="none" w="sm" len="sm"/>
                      <a:tailEnd type="none" w="sm" len="sm"/>
                    </a:lnR>
                    <a:lnT w="12700" cmpd="sng">
                      <a:noFill/>
                      <a:prstDash val="solid"/>
                    </a:lnT>
                    <a:lnB w="12700" cap="flat" cmpd="sng">
                      <a:noFill/>
                      <a:prstDash val="dash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" name="Google Shape;176;g1bf018ac712_0_575">
            <a:extLst>
              <a:ext uri="{FF2B5EF4-FFF2-40B4-BE49-F238E27FC236}">
                <a16:creationId xmlns:a16="http://schemas.microsoft.com/office/drawing/2014/main" id="{98226406-0342-8082-B6BF-6F8F8603AB05}"/>
              </a:ext>
            </a:extLst>
          </p:cNvPr>
          <p:cNvGraphicFramePr/>
          <p:nvPr/>
        </p:nvGraphicFramePr>
        <p:xfrm>
          <a:off x="2269736" y="3806393"/>
          <a:ext cx="6159600" cy="6403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5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390">
                <a:tc>
                  <a:txBody>
                    <a:bodyPr/>
                    <a:lstStyle/>
                    <a:p>
                      <a:pPr algn="ctr"/>
                      <a:r>
                        <a:rPr lang="es-ES" sz="1050" b="1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Aprender a aprender</a:t>
                      </a:r>
                    </a:p>
                  </a:txBody>
                  <a:tcPr marL="63500" marR="63500" marT="63475" marB="63475" anchor="ctr">
                    <a:lnL w="12700" cap="flat" cmpd="sng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b="1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Mentalidad de crecimiento</a:t>
                      </a:r>
                      <a:endParaRPr lang="es-ES" sz="1050" dirty="0">
                        <a:solidFill>
                          <a:schemeClr val="dk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3500" marR="63500" marT="63475" marB="63475" anchor="ctr"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b="1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Interrogación e investigación</a:t>
                      </a:r>
                      <a:endParaRPr lang="es-ES" sz="900" dirty="0">
                        <a:solidFill>
                          <a:schemeClr val="dk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3500" marR="63500" marT="63475" marB="63475" anchor="ctr"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" name="Google Shape;167;g1bf018ac712_0_575">
            <a:extLst>
              <a:ext uri="{FF2B5EF4-FFF2-40B4-BE49-F238E27FC236}">
                <a16:creationId xmlns:a16="http://schemas.microsoft.com/office/drawing/2014/main" id="{31BF1A16-596D-AD84-08BD-C4089C576CD0}"/>
              </a:ext>
            </a:extLst>
          </p:cNvPr>
          <p:cNvSpPr/>
          <p:nvPr/>
        </p:nvSpPr>
        <p:spPr>
          <a:xfrm>
            <a:off x="563678" y="1312131"/>
            <a:ext cx="8001214" cy="60036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3600" tIns="93600" rIns="93600" bIns="936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/>
          </a:p>
        </p:txBody>
      </p:sp>
      <p:sp>
        <p:nvSpPr>
          <p:cNvPr id="23" name="Google Shape;165;g1bf018ac712_0_575">
            <a:extLst>
              <a:ext uri="{FF2B5EF4-FFF2-40B4-BE49-F238E27FC236}">
                <a16:creationId xmlns:a16="http://schemas.microsoft.com/office/drawing/2014/main" id="{0689A401-2AC5-7D0F-85A4-0A7CEFD42B67}"/>
              </a:ext>
            </a:extLst>
          </p:cNvPr>
          <p:cNvSpPr txBox="1"/>
          <p:nvPr/>
        </p:nvSpPr>
        <p:spPr>
          <a:xfrm>
            <a:off x="663952" y="1426580"/>
            <a:ext cx="3578110" cy="371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00" tIns="46775" rIns="93600" bIns="467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b="1" dirty="0">
                <a:solidFill>
                  <a:srgbClr val="C00000"/>
                </a:solidFill>
              </a:rPr>
              <a:t>ÁREAAS DE CONOCIMIENTO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b="1" dirty="0">
                <a:solidFill>
                  <a:srgbClr val="C00000"/>
                </a:solidFill>
              </a:rPr>
              <a:t>ESTRATEGIAS DE APRENDIZAJE Y DESARROLLO</a:t>
            </a:r>
            <a:endParaRPr lang="es-ES" sz="1400" b="1" dirty="0">
              <a:solidFill>
                <a:srgbClr val="C00000"/>
              </a:solidFill>
            </a:endParaRPr>
          </a:p>
        </p:txBody>
      </p:sp>
      <p:sp>
        <p:nvSpPr>
          <p:cNvPr id="24" name="Google Shape;167;g1bf018ac712_0_575">
            <a:extLst>
              <a:ext uri="{FF2B5EF4-FFF2-40B4-BE49-F238E27FC236}">
                <a16:creationId xmlns:a16="http://schemas.microsoft.com/office/drawing/2014/main" id="{73471226-32BC-2DF6-EB7E-688181B4AB00}"/>
              </a:ext>
            </a:extLst>
          </p:cNvPr>
          <p:cNvSpPr/>
          <p:nvPr/>
        </p:nvSpPr>
        <p:spPr>
          <a:xfrm>
            <a:off x="4331698" y="1369961"/>
            <a:ext cx="4148350" cy="484701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3600" tIns="93600" rIns="93600" bIns="936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/>
          </a:p>
        </p:txBody>
      </p:sp>
      <p:sp>
        <p:nvSpPr>
          <p:cNvPr id="25" name="Google Shape;165;g1bf018ac712_0_575">
            <a:extLst>
              <a:ext uri="{FF2B5EF4-FFF2-40B4-BE49-F238E27FC236}">
                <a16:creationId xmlns:a16="http://schemas.microsoft.com/office/drawing/2014/main" id="{F956D631-5F1C-A793-5ECF-8B8F083C6D69}"/>
              </a:ext>
            </a:extLst>
          </p:cNvPr>
          <p:cNvSpPr txBox="1"/>
          <p:nvPr/>
        </p:nvSpPr>
        <p:spPr>
          <a:xfrm>
            <a:off x="4441979" y="1495750"/>
            <a:ext cx="1807989" cy="232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00" tIns="46775" rIns="93600" bIns="467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b="1" dirty="0">
                <a:solidFill>
                  <a:srgbClr val="C00000"/>
                </a:solidFill>
              </a:rPr>
              <a:t>PERFILES PROFESIONALES</a:t>
            </a:r>
            <a:endParaRPr sz="1400" b="1" dirty="0">
              <a:solidFill>
                <a:srgbClr val="C00000"/>
              </a:solidFill>
            </a:endParaRPr>
          </a:p>
        </p:txBody>
      </p:sp>
      <p:sp>
        <p:nvSpPr>
          <p:cNvPr id="26" name="Google Shape;167;g1bf018ac712_0_575">
            <a:extLst>
              <a:ext uri="{FF2B5EF4-FFF2-40B4-BE49-F238E27FC236}">
                <a16:creationId xmlns:a16="http://schemas.microsoft.com/office/drawing/2014/main" id="{ECC39261-4B9B-4660-C079-E2E57CFC0BA2}"/>
              </a:ext>
            </a:extLst>
          </p:cNvPr>
          <p:cNvSpPr/>
          <p:nvPr/>
        </p:nvSpPr>
        <p:spPr>
          <a:xfrm>
            <a:off x="6249969" y="1425115"/>
            <a:ext cx="2141659" cy="374393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3600" tIns="93600" rIns="93600" bIns="936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/>
          </a:p>
        </p:txBody>
      </p:sp>
      <p:sp>
        <p:nvSpPr>
          <p:cNvPr id="27" name="Google Shape;165;g1bf018ac712_0_575">
            <a:extLst>
              <a:ext uri="{FF2B5EF4-FFF2-40B4-BE49-F238E27FC236}">
                <a16:creationId xmlns:a16="http://schemas.microsoft.com/office/drawing/2014/main" id="{50FAB03D-C8A2-F042-C332-0939A42267F3}"/>
              </a:ext>
            </a:extLst>
          </p:cNvPr>
          <p:cNvSpPr txBox="1"/>
          <p:nvPr/>
        </p:nvSpPr>
        <p:spPr>
          <a:xfrm>
            <a:off x="6270470" y="1495750"/>
            <a:ext cx="2121158" cy="232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00" tIns="46775" rIns="93600" bIns="467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b="1" dirty="0">
                <a:solidFill>
                  <a:srgbClr val="C00000"/>
                </a:solidFill>
              </a:rPr>
              <a:t>MARCOS COMPETENCIALES</a:t>
            </a:r>
            <a:endParaRPr sz="1400" b="1" dirty="0">
              <a:solidFill>
                <a:srgbClr val="C00000"/>
              </a:solidFill>
            </a:endParaRPr>
          </a:p>
        </p:txBody>
      </p:sp>
      <p:sp>
        <p:nvSpPr>
          <p:cNvPr id="30" name="Flecha: hacia abajo 29">
            <a:extLst>
              <a:ext uri="{FF2B5EF4-FFF2-40B4-BE49-F238E27FC236}">
                <a16:creationId xmlns:a16="http://schemas.microsoft.com/office/drawing/2014/main" id="{2EC93791-5D98-1431-D87B-98C171448D1B}"/>
              </a:ext>
            </a:extLst>
          </p:cNvPr>
          <p:cNvSpPr/>
          <p:nvPr/>
        </p:nvSpPr>
        <p:spPr>
          <a:xfrm>
            <a:off x="3761295" y="2006761"/>
            <a:ext cx="1564849" cy="231689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" name="Principis i atributs">
            <a:extLst>
              <a:ext uri="{FF2B5EF4-FFF2-40B4-BE49-F238E27FC236}">
                <a16:creationId xmlns:a16="http://schemas.microsoft.com/office/drawing/2014/main" id="{03F68953-C07D-FD85-C49A-6E5414F5F6F1}"/>
              </a:ext>
            </a:extLst>
          </p:cNvPr>
          <p:cNvGrpSpPr/>
          <p:nvPr/>
        </p:nvGrpSpPr>
        <p:grpSpPr>
          <a:xfrm>
            <a:off x="457200" y="2362531"/>
            <a:ext cx="8064802" cy="879763"/>
            <a:chOff x="461219" y="1055645"/>
            <a:chExt cx="8064802" cy="879763"/>
          </a:xfrm>
        </p:grpSpPr>
        <p:sp>
          <p:nvSpPr>
            <p:cNvPr id="4" name="CuadroTexto 112">
              <a:extLst>
                <a:ext uri="{FF2B5EF4-FFF2-40B4-BE49-F238E27FC236}">
                  <a16:creationId xmlns:a16="http://schemas.microsoft.com/office/drawing/2014/main" id="{4DEB44B1-FBF3-7ADD-7A92-BC2CCCBEB3D2}"/>
                </a:ext>
              </a:extLst>
            </p:cNvPr>
            <p:cNvSpPr txBox="1"/>
            <p:nvPr/>
          </p:nvSpPr>
          <p:spPr>
            <a:xfrm>
              <a:off x="2090075" y="1257443"/>
              <a:ext cx="923331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rtlCol="0">
              <a:spAutoFit/>
            </a:bodyPr>
            <a:lstStyle/>
            <a:p>
              <a:pPr algn="ctr"/>
              <a:r>
                <a:rPr lang="es-ES" sz="900" b="1" dirty="0">
                  <a:latin typeface="Arial" panose="020B0604020202020204" pitchFamily="34" charset="0"/>
                </a:rPr>
                <a:t>EMPODERADOR</a:t>
              </a:r>
            </a:p>
          </p:txBody>
        </p:sp>
        <p:sp>
          <p:nvSpPr>
            <p:cNvPr id="16" name="CuadroTexto 112">
              <a:extLst>
                <a:ext uri="{FF2B5EF4-FFF2-40B4-BE49-F238E27FC236}">
                  <a16:creationId xmlns:a16="http://schemas.microsoft.com/office/drawing/2014/main" id="{1DD42680-7551-CB57-BEAF-D58693E9D491}"/>
                </a:ext>
              </a:extLst>
            </p:cNvPr>
            <p:cNvSpPr txBox="1"/>
            <p:nvPr/>
          </p:nvSpPr>
          <p:spPr>
            <a:xfrm>
              <a:off x="3357209" y="1257443"/>
              <a:ext cx="959351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s-ES" sz="900" b="1" dirty="0">
                  <a:latin typeface="Arial" panose="020B0604020202020204" pitchFamily="34" charset="0"/>
                </a:rPr>
                <a:t>COMPETENCIAL</a:t>
              </a:r>
            </a:p>
          </p:txBody>
        </p:sp>
        <p:sp>
          <p:nvSpPr>
            <p:cNvPr id="17" name="CuadroTexto 112">
              <a:extLst>
                <a:ext uri="{FF2B5EF4-FFF2-40B4-BE49-F238E27FC236}">
                  <a16:creationId xmlns:a16="http://schemas.microsoft.com/office/drawing/2014/main" id="{A7455C9B-BF68-8E02-D96B-D275E5F023CA}"/>
                </a:ext>
              </a:extLst>
            </p:cNvPr>
            <p:cNvSpPr txBox="1"/>
            <p:nvPr/>
          </p:nvSpPr>
          <p:spPr>
            <a:xfrm>
              <a:off x="4684337" y="1257443"/>
              <a:ext cx="869437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s-ES" sz="900" b="1" dirty="0">
                  <a:latin typeface="Arial" panose="020B0604020202020204" pitchFamily="34" charset="0"/>
                </a:rPr>
                <a:t>EXPERIENCIAL</a:t>
              </a:r>
            </a:p>
          </p:txBody>
        </p:sp>
        <p:sp>
          <p:nvSpPr>
            <p:cNvPr id="18" name="CuadroTexto 112">
              <a:extLst>
                <a:ext uri="{FF2B5EF4-FFF2-40B4-BE49-F238E27FC236}">
                  <a16:creationId xmlns:a16="http://schemas.microsoft.com/office/drawing/2014/main" id="{12F25FD1-3ECC-C41C-40D1-099D281BA9CF}"/>
                </a:ext>
              </a:extLst>
            </p:cNvPr>
            <p:cNvSpPr txBox="1"/>
            <p:nvPr/>
          </p:nvSpPr>
          <p:spPr>
            <a:xfrm>
              <a:off x="5924211" y="1257443"/>
              <a:ext cx="513427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s-ES" sz="900" b="1" dirty="0">
                  <a:latin typeface="Arial" panose="020B0604020202020204" pitchFamily="34" charset="0"/>
                </a:rPr>
                <a:t>SOCIAL</a:t>
              </a:r>
            </a:p>
          </p:txBody>
        </p:sp>
        <p:sp>
          <p:nvSpPr>
            <p:cNvPr id="19" name="CuadroTexto 112">
              <a:extLst>
                <a:ext uri="{FF2B5EF4-FFF2-40B4-BE49-F238E27FC236}">
                  <a16:creationId xmlns:a16="http://schemas.microsoft.com/office/drawing/2014/main" id="{C60CE988-99DD-D67C-43CE-23501528F20D}"/>
                </a:ext>
              </a:extLst>
            </p:cNvPr>
            <p:cNvSpPr txBox="1"/>
            <p:nvPr/>
          </p:nvSpPr>
          <p:spPr>
            <a:xfrm>
              <a:off x="6904241" y="1257443"/>
              <a:ext cx="1153620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s-ES" sz="900" b="1" dirty="0">
                  <a:latin typeface="Arial" panose="020B0604020202020204" pitchFamily="34" charset="0"/>
                </a:rPr>
                <a:t>TRANSFORMADOR</a:t>
              </a:r>
            </a:p>
          </p:txBody>
        </p:sp>
        <p:pic>
          <p:nvPicPr>
            <p:cNvPr id="21" name="Imagen 5" descr="Forma&#10;&#10;Descripción generada automáticamente con confianza baja">
              <a:extLst>
                <a:ext uri="{FF2B5EF4-FFF2-40B4-BE49-F238E27FC236}">
                  <a16:creationId xmlns:a16="http://schemas.microsoft.com/office/drawing/2014/main" id="{CB527728-5E88-41AD-A12D-A34FA56EF8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72911" y="1184253"/>
              <a:ext cx="383533" cy="383533"/>
            </a:xfrm>
            <a:prstGeom prst="rect">
              <a:avLst/>
            </a:prstGeom>
          </p:spPr>
        </p:pic>
        <p:pic>
          <p:nvPicPr>
            <p:cNvPr id="39" name="Imagen 6" descr="Forma&#10;&#10;Descripción generada automáticamente con confianza baja">
              <a:extLst>
                <a:ext uri="{FF2B5EF4-FFF2-40B4-BE49-F238E27FC236}">
                  <a16:creationId xmlns:a16="http://schemas.microsoft.com/office/drawing/2014/main" id="{9ED5546A-E612-1A8C-6020-C572AB615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48925" y="1184253"/>
              <a:ext cx="396511" cy="396511"/>
            </a:xfrm>
            <a:prstGeom prst="rect">
              <a:avLst/>
            </a:prstGeom>
          </p:spPr>
        </p:pic>
        <p:pic>
          <p:nvPicPr>
            <p:cNvPr id="40" name="Imagen 7" descr="Forma&#10;&#10;Descripción generada automáticamente con confianza baja">
              <a:extLst>
                <a:ext uri="{FF2B5EF4-FFF2-40B4-BE49-F238E27FC236}">
                  <a16:creationId xmlns:a16="http://schemas.microsoft.com/office/drawing/2014/main" id="{CFD16E3C-9C38-1B29-8C97-39F8840247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12773" y="1184253"/>
              <a:ext cx="390293" cy="390293"/>
            </a:xfrm>
            <a:prstGeom prst="rect">
              <a:avLst/>
            </a:prstGeom>
          </p:spPr>
        </p:pic>
        <p:pic>
          <p:nvPicPr>
            <p:cNvPr id="41" name="Imagen 8" descr="Forma&#10;&#10;Descripción generada automáticamente con confianza baja">
              <a:extLst>
                <a:ext uri="{FF2B5EF4-FFF2-40B4-BE49-F238E27FC236}">
                  <a16:creationId xmlns:a16="http://schemas.microsoft.com/office/drawing/2014/main" id="{B9E91753-4450-795B-37DC-4CC728798C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32149" y="1184253"/>
              <a:ext cx="426791" cy="426791"/>
            </a:xfrm>
            <a:prstGeom prst="rect">
              <a:avLst/>
            </a:prstGeom>
          </p:spPr>
        </p:pic>
        <p:pic>
          <p:nvPicPr>
            <p:cNvPr id="42" name="Imagen 9" descr="Forma&#10;&#10;Descripción generada automáticamente con confianza baja">
              <a:extLst>
                <a:ext uri="{FF2B5EF4-FFF2-40B4-BE49-F238E27FC236}">
                  <a16:creationId xmlns:a16="http://schemas.microsoft.com/office/drawing/2014/main" id="{1B0600D2-F707-EA09-29ED-25E229959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24827" y="1184253"/>
              <a:ext cx="356578" cy="356578"/>
            </a:xfrm>
            <a:prstGeom prst="rect">
              <a:avLst/>
            </a:prstGeom>
          </p:spPr>
        </p:pic>
        <p:sp>
          <p:nvSpPr>
            <p:cNvPr id="43" name="Google Shape;191;g1b7f36ead82_0_0">
              <a:extLst>
                <a:ext uri="{FF2B5EF4-FFF2-40B4-BE49-F238E27FC236}">
                  <a16:creationId xmlns:a16="http://schemas.microsoft.com/office/drawing/2014/main" id="{235915B3-1F73-A1AC-2281-CCD032B484A1}"/>
                </a:ext>
              </a:extLst>
            </p:cNvPr>
            <p:cNvSpPr txBox="1"/>
            <p:nvPr/>
          </p:nvSpPr>
          <p:spPr>
            <a:xfrm>
              <a:off x="3838999" y="1702285"/>
              <a:ext cx="2237400" cy="2331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3600" tIns="46775" rIns="93600" bIns="46775" anchor="t" anchorCtr="0">
              <a:spAutoFit/>
            </a:bodyPr>
            <a:lstStyle/>
            <a:p>
              <a:r>
                <a:rPr lang="es-ES" sz="900" b="1" dirty="0">
                  <a:solidFill>
                    <a:srgbClr val="C00000"/>
                  </a:solidFill>
                  <a:latin typeface="Arial" panose="020B0604020202020204" pitchFamily="34" charset="0"/>
                </a:rPr>
                <a:t>ATRIBUTOS BÁSICOS DEL MODELO</a:t>
              </a:r>
              <a:endParaRPr lang="es-ES" sz="1400" dirty="0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" name="Google Shape;192;g1b7f36ead82_0_0">
              <a:extLst>
                <a:ext uri="{FF2B5EF4-FFF2-40B4-BE49-F238E27FC236}">
                  <a16:creationId xmlns:a16="http://schemas.microsoft.com/office/drawing/2014/main" id="{A62987FF-DEB7-A9C1-B22C-D5DBFC13B391}"/>
                </a:ext>
              </a:extLst>
            </p:cNvPr>
            <p:cNvSpPr txBox="1"/>
            <p:nvPr/>
          </p:nvSpPr>
          <p:spPr>
            <a:xfrm>
              <a:off x="461219" y="1702285"/>
              <a:ext cx="1548802" cy="2329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3600" tIns="46775" rIns="93600" bIns="46775" anchor="t" anchorCtr="0">
              <a:spAutoFit/>
            </a:bodyPr>
            <a:lstStyle/>
            <a:p>
              <a:pPr algn="ctr"/>
              <a:r>
                <a:rPr lang="es-ES" sz="900" b="1" dirty="0">
                  <a:solidFill>
                    <a:srgbClr val="C00000"/>
                  </a:solidFill>
                  <a:latin typeface="Arial" panose="020B0604020202020204" pitchFamily="34" charset="0"/>
                </a:rPr>
                <a:t>PRINCIPIOS RECTORES</a:t>
              </a:r>
              <a:endParaRPr lang="es-ES" sz="1400" b="1" dirty="0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5" name="Google Shape;193;g1b7f36ead82_0_0">
              <a:extLst>
                <a:ext uri="{FF2B5EF4-FFF2-40B4-BE49-F238E27FC236}">
                  <a16:creationId xmlns:a16="http://schemas.microsoft.com/office/drawing/2014/main" id="{4DE094AA-0B09-512F-84D6-CD2042C4EF00}"/>
                </a:ext>
              </a:extLst>
            </p:cNvPr>
            <p:cNvSpPr/>
            <p:nvPr/>
          </p:nvSpPr>
          <p:spPr>
            <a:xfrm>
              <a:off x="563537" y="1055645"/>
              <a:ext cx="1259700" cy="60036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3600" tIns="93600" rIns="93600" bIns="93600" anchor="ctr" anchorCtr="0">
              <a:noAutofit/>
            </a:bodyPr>
            <a:lstStyle/>
            <a:p>
              <a:r>
                <a:rPr lang="es-ES" sz="900" b="1" dirty="0">
                  <a:latin typeface="Arial" panose="020B0604020202020204" pitchFamily="34" charset="0"/>
                </a:rPr>
                <a:t>INTEGRIDAD</a:t>
              </a:r>
            </a:p>
            <a:p>
              <a:r>
                <a:rPr lang="es-ES" sz="900" b="1" dirty="0">
                  <a:latin typeface="Arial" panose="020B0604020202020204" pitchFamily="34" charset="0"/>
                </a:rPr>
                <a:t>DIGITALIZACIÓN</a:t>
              </a:r>
            </a:p>
            <a:p>
              <a:r>
                <a:rPr lang="es-ES" sz="900" b="1" dirty="0">
                  <a:latin typeface="Arial" panose="020B0604020202020204" pitchFamily="34" charset="0"/>
                </a:rPr>
                <a:t>INNOVACIÓN</a:t>
              </a:r>
            </a:p>
          </p:txBody>
        </p:sp>
        <p:sp>
          <p:nvSpPr>
            <p:cNvPr id="46" name="Google Shape;194;g1b7f36ead82_0_0">
              <a:extLst>
                <a:ext uri="{FF2B5EF4-FFF2-40B4-BE49-F238E27FC236}">
                  <a16:creationId xmlns:a16="http://schemas.microsoft.com/office/drawing/2014/main" id="{89767166-D368-5472-1245-6093D209154C}"/>
                </a:ext>
              </a:extLst>
            </p:cNvPr>
            <p:cNvSpPr/>
            <p:nvPr/>
          </p:nvSpPr>
          <p:spPr>
            <a:xfrm>
              <a:off x="2010021" y="1055645"/>
              <a:ext cx="6516000" cy="60036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3600" tIns="93600" rIns="93600" bIns="93600" anchor="ctr" anchorCtr="0">
              <a:noAutofit/>
            </a:bodyPr>
            <a:lstStyle/>
            <a:p>
              <a:endParaRPr lang="es-ES" sz="900" b="1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23247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 11">
            <a:extLst>
              <a:ext uri="{FF2B5EF4-FFF2-40B4-BE49-F238E27FC236}">
                <a16:creationId xmlns:a16="http://schemas.microsoft.com/office/drawing/2014/main" id="{9022B72A-DE87-43FE-B57D-F9BD56749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ca-ES" dirty="0"/>
              <a:t>Modelo de Aprendizaje y Desarrollo: implementación</a:t>
            </a:r>
          </a:p>
        </p:txBody>
      </p:sp>
      <p:sp>
        <p:nvSpPr>
          <p:cNvPr id="8195" name="Contenidor de contingut 12">
            <a:extLst>
              <a:ext uri="{FF2B5EF4-FFF2-40B4-BE49-F238E27FC236}">
                <a16:creationId xmlns:a16="http://schemas.microsoft.com/office/drawing/2014/main" id="{242E4BAE-8B7C-4A33-BE64-81EF18938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268412"/>
            <a:ext cx="8462962" cy="453685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s-ES" altLang="ca-ES" sz="2400" noProof="0" dirty="0"/>
              <a:t>Elaborar el </a:t>
            </a:r>
            <a:r>
              <a:rPr lang="es-ES" altLang="ca-ES" sz="2400" b="1" noProof="0" dirty="0">
                <a:solidFill>
                  <a:srgbClr val="C00000"/>
                </a:solidFill>
              </a:rPr>
              <a:t>inventario de instrumentos</a:t>
            </a:r>
            <a:r>
              <a:rPr lang="es-ES" altLang="ca-ES" sz="2400" noProof="0" dirty="0"/>
              <a:t> de aprendizaje y desarrollo de la EAPC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altLang="ca-ES" sz="2400" noProof="0" dirty="0"/>
              <a:t>Actualizar y tipificar el </a:t>
            </a:r>
            <a:r>
              <a:rPr lang="es-ES" altLang="ca-ES" sz="2400" b="1" noProof="0" dirty="0">
                <a:solidFill>
                  <a:srgbClr val="C00000"/>
                </a:solidFill>
              </a:rPr>
              <a:t>portafolio de servicios</a:t>
            </a:r>
            <a:r>
              <a:rPr lang="es-ES" altLang="ca-ES" sz="2400" noProof="0" dirty="0"/>
              <a:t> de aprendizaje, formación, investigación e innovación de la EAPC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altLang="ca-ES" sz="2400" b="1" noProof="0" dirty="0">
                <a:solidFill>
                  <a:srgbClr val="C00000"/>
                </a:solidFill>
              </a:rPr>
              <a:t>Adaptar instrumentos y servicios </a:t>
            </a:r>
            <a:r>
              <a:rPr lang="es-ES" altLang="ca-ES" sz="2400" noProof="0" dirty="0"/>
              <a:t>al nuevo modelo de aprendizaje y desarrollo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altLang="ca-ES" sz="2400" b="1" noProof="0" dirty="0">
                <a:solidFill>
                  <a:srgbClr val="C00000"/>
                </a:solidFill>
              </a:rPr>
              <a:t>Identificar y diseñar planes </a:t>
            </a:r>
            <a:r>
              <a:rPr lang="es-ES" altLang="ca-ES" sz="2400" noProof="0" dirty="0"/>
              <a:t>de implementación de ámbitos estratégicos en aprendizaje y desarrollo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altLang="ca-ES" sz="2400" b="1" dirty="0">
                <a:solidFill>
                  <a:srgbClr val="C00000"/>
                </a:solidFill>
              </a:rPr>
              <a:t>Centralizar </a:t>
            </a:r>
            <a:r>
              <a:rPr lang="es-ES" altLang="ca-ES" sz="2400" dirty="0"/>
              <a:t>instrumento y proyectos transversales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altLang="ca-ES" sz="2400" dirty="0"/>
              <a:t>Desplegar el </a:t>
            </a:r>
            <a:r>
              <a:rPr lang="es-ES" altLang="ca-ES" sz="2400" b="1" dirty="0">
                <a:solidFill>
                  <a:srgbClr val="C00000"/>
                </a:solidFill>
              </a:rPr>
              <a:t>Área de Modelo de Aprendizaje y Gestión del Conocimiento; </a:t>
            </a:r>
            <a:r>
              <a:rPr lang="es-ES" altLang="ca-ES" sz="2400" dirty="0"/>
              <a:t>metodología por </a:t>
            </a:r>
            <a:r>
              <a:rPr lang="es-ES" altLang="ca-ES" sz="2400" b="1" dirty="0">
                <a:solidFill>
                  <a:srgbClr val="C00000"/>
                </a:solidFill>
              </a:rPr>
              <a:t>retos y </a:t>
            </a:r>
            <a:r>
              <a:rPr lang="es-ES" altLang="ca-ES" sz="2400" b="1" dirty="0" err="1">
                <a:solidFill>
                  <a:srgbClr val="C00000"/>
                </a:solidFill>
              </a:rPr>
              <a:t>cocreación</a:t>
            </a:r>
            <a:r>
              <a:rPr lang="es-ES" altLang="ca-ES" sz="2400" b="1" dirty="0">
                <a:solidFill>
                  <a:srgbClr val="C00000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endParaRPr lang="es-ES" altLang="ca-ES" sz="2400" noProof="0" dirty="0"/>
          </a:p>
        </p:txBody>
      </p:sp>
      <p:sp>
        <p:nvSpPr>
          <p:cNvPr id="8196" name="Contenidor de número de diapositiva 4">
            <a:extLst>
              <a:ext uri="{FF2B5EF4-FFF2-40B4-BE49-F238E27FC236}">
                <a16:creationId xmlns:a16="http://schemas.microsoft.com/office/drawing/2014/main" id="{E32424D0-066F-43F3-9413-1FBDD783B6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C48D985-4119-46A2-8E7A-41B363FE0DEC}" type="slidenum">
              <a:rPr lang="ca-ES" altLang="ca-ES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ca-ES" altLang="ca-ES">
              <a:solidFill>
                <a:srgbClr val="898989"/>
              </a:solidFill>
            </a:endParaRPr>
          </a:p>
        </p:txBody>
      </p:sp>
      <p:pic>
        <p:nvPicPr>
          <p:cNvPr id="8197" name="Imagen 10" descr="Texto&#10;&#10;Descripción generada automáticamente">
            <a:extLst>
              <a:ext uri="{FF2B5EF4-FFF2-40B4-BE49-F238E27FC236}">
                <a16:creationId xmlns:a16="http://schemas.microsoft.com/office/drawing/2014/main" id="{03C31A88-1A80-4C6F-91A2-54152E89B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29350"/>
            <a:ext cx="1735138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03969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ol 11">
            <a:extLst>
              <a:ext uri="{FF2B5EF4-FFF2-40B4-BE49-F238E27FC236}">
                <a16:creationId xmlns:a16="http://schemas.microsoft.com/office/drawing/2014/main" id="{7DB95E43-95AD-457F-AE17-170035F3C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ca-ES" dirty="0"/>
              <a:t>Adaptación al nuevo modelo: reconceptualizar</a:t>
            </a:r>
          </a:p>
        </p:txBody>
      </p:sp>
      <p:sp>
        <p:nvSpPr>
          <p:cNvPr id="12291" name="Contenidor de número de diapositiva 4">
            <a:extLst>
              <a:ext uri="{FF2B5EF4-FFF2-40B4-BE49-F238E27FC236}">
                <a16:creationId xmlns:a16="http://schemas.microsoft.com/office/drawing/2014/main" id="{9806CA15-7723-4C3D-9461-D8763A679EE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292EA3C-36F7-4ADD-B9F3-7B0A55119760}" type="slidenum">
              <a:rPr lang="ca-ES" altLang="ca-ES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ca-ES" altLang="ca-ES">
              <a:solidFill>
                <a:srgbClr val="898989"/>
              </a:solidFill>
            </a:endParaRPr>
          </a:p>
        </p:txBody>
      </p:sp>
      <p:pic>
        <p:nvPicPr>
          <p:cNvPr id="12292" name="Imagen 10" descr="Texto&#10;&#10;Descripción generada automáticamente">
            <a:extLst>
              <a:ext uri="{FF2B5EF4-FFF2-40B4-BE49-F238E27FC236}">
                <a16:creationId xmlns:a16="http://schemas.microsoft.com/office/drawing/2014/main" id="{0BA558F7-CC56-4EBC-B994-0E63AAACD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29350"/>
            <a:ext cx="1735138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095FC7F3-5328-28E2-3BCA-50B7172DD050}"/>
              </a:ext>
            </a:extLst>
          </p:cNvPr>
          <p:cNvCxnSpPr/>
          <p:nvPr/>
        </p:nvCxnSpPr>
        <p:spPr>
          <a:xfrm>
            <a:off x="575035" y="3572759"/>
            <a:ext cx="0" cy="1593130"/>
          </a:xfrm>
          <a:prstGeom prst="line">
            <a:avLst/>
          </a:prstGeom>
          <a:solidFill>
            <a:srgbClr val="D9D9D9"/>
          </a:solidFill>
          <a:ln w="9525" cap="flat" cmpd="sng">
            <a:solidFill>
              <a:srgbClr val="C00000"/>
            </a:solidFill>
            <a:prstDash val="dash"/>
            <a:round/>
            <a:headEnd type="none" w="sm" len="sm"/>
            <a:tailEnd type="none" w="sm" len="sm"/>
          </a:ln>
        </p:spPr>
      </p:cxnSp>
      <p:grpSp>
        <p:nvGrpSpPr>
          <p:cNvPr id="23" name="Grupo 22">
            <a:extLst>
              <a:ext uri="{FF2B5EF4-FFF2-40B4-BE49-F238E27FC236}">
                <a16:creationId xmlns:a16="http://schemas.microsoft.com/office/drawing/2014/main" id="{EC28C7FF-402A-7295-C83E-9C907E600DCB}"/>
              </a:ext>
            </a:extLst>
          </p:cNvPr>
          <p:cNvGrpSpPr/>
          <p:nvPr/>
        </p:nvGrpSpPr>
        <p:grpSpPr>
          <a:xfrm>
            <a:off x="323849" y="1262620"/>
            <a:ext cx="8443075" cy="4742254"/>
            <a:chOff x="323849" y="1262620"/>
            <a:chExt cx="8443075" cy="4742254"/>
          </a:xfrm>
        </p:grpSpPr>
        <p:sp>
          <p:nvSpPr>
            <p:cNvPr id="9" name="Google Shape;168;g1bf018ac712_0_575">
              <a:extLst>
                <a:ext uri="{FF2B5EF4-FFF2-40B4-BE49-F238E27FC236}">
                  <a16:creationId xmlns:a16="http://schemas.microsoft.com/office/drawing/2014/main" id="{8E7052E3-6022-EB9E-CA10-55EACFA1E58F}"/>
                </a:ext>
              </a:extLst>
            </p:cNvPr>
            <p:cNvSpPr/>
            <p:nvPr/>
          </p:nvSpPr>
          <p:spPr>
            <a:xfrm>
              <a:off x="2405431" y="1266826"/>
              <a:ext cx="1214462" cy="4738048"/>
            </a:xfrm>
            <a:prstGeom prst="roundRect">
              <a:avLst>
                <a:gd name="adj" fmla="val 16667"/>
              </a:avLst>
            </a:prstGeom>
            <a:solidFill>
              <a:srgbClr val="F4CCC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3600" tIns="0" rIns="93600" bIns="9360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900" b="1" dirty="0" err="1">
                  <a:latin typeface="Arial" panose="020B0604020202020204" pitchFamily="34" charset="0"/>
                </a:rPr>
                <a:t>Formació</a:t>
              </a:r>
              <a:r>
                <a:rPr lang="es-ES" sz="900" b="1" dirty="0">
                  <a:latin typeface="Arial" panose="020B0604020202020204" pitchFamily="34" charset="0"/>
                </a:rPr>
                <a:t> </a:t>
              </a:r>
              <a:r>
                <a:rPr lang="es-ES" sz="900" b="1" dirty="0" err="1">
                  <a:latin typeface="Arial" panose="020B0604020202020204" pitchFamily="34" charset="0"/>
                </a:rPr>
                <a:t>professionalitz</a:t>
              </a:r>
              <a:r>
                <a:rPr lang="es-ES" sz="900" b="1" dirty="0">
                  <a:latin typeface="Arial" panose="020B0604020202020204" pitchFamily="34" charset="0"/>
                </a:rPr>
                <a:t>. Generalitat</a:t>
              </a:r>
              <a:endParaRPr lang="es-ES" sz="700" b="1" dirty="0">
                <a:latin typeface="Arial" panose="020B0604020202020204" pitchFamily="34" charset="0"/>
              </a:endParaRPr>
            </a:p>
          </p:txBody>
        </p:sp>
        <p:sp>
          <p:nvSpPr>
            <p:cNvPr id="16" name="Google Shape;168;g1bf018ac712_0_575">
              <a:extLst>
                <a:ext uri="{FF2B5EF4-FFF2-40B4-BE49-F238E27FC236}">
                  <a16:creationId xmlns:a16="http://schemas.microsoft.com/office/drawing/2014/main" id="{D076B105-1807-5DA3-3845-B8C2BAFB0D80}"/>
                </a:ext>
              </a:extLst>
            </p:cNvPr>
            <p:cNvSpPr/>
            <p:nvPr/>
          </p:nvSpPr>
          <p:spPr>
            <a:xfrm>
              <a:off x="3662758" y="1266826"/>
              <a:ext cx="1214462" cy="4738048"/>
            </a:xfrm>
            <a:prstGeom prst="roundRect">
              <a:avLst>
                <a:gd name="adj" fmla="val 16667"/>
              </a:avLst>
            </a:prstGeom>
            <a:solidFill>
              <a:srgbClr val="F4CCC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3600" tIns="0" rIns="93600" bIns="9360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900" b="1" dirty="0" err="1">
                  <a:latin typeface="Arial" panose="020B0604020202020204" pitchFamily="34" charset="0"/>
                </a:rPr>
                <a:t>Formació</a:t>
              </a:r>
              <a:r>
                <a:rPr lang="es-ES" sz="900" b="1" dirty="0">
                  <a:latin typeface="Arial" panose="020B0604020202020204" pitchFamily="34" charset="0"/>
                </a:rPr>
                <a:t> </a:t>
              </a:r>
              <a:r>
                <a:rPr lang="es-ES" sz="900" b="1" dirty="0" err="1">
                  <a:latin typeface="Arial" panose="020B0604020202020204" pitchFamily="34" charset="0"/>
                </a:rPr>
                <a:t>professionalitz</a:t>
              </a:r>
              <a:r>
                <a:rPr lang="es-ES" sz="900" b="1" dirty="0">
                  <a:latin typeface="Arial" panose="020B0604020202020204" pitchFamily="34" charset="0"/>
                </a:rPr>
                <a:t>. </a:t>
              </a:r>
              <a:r>
                <a:rPr lang="es-ES" sz="900" b="1" dirty="0" err="1">
                  <a:latin typeface="Arial" panose="020B0604020202020204" pitchFamily="34" charset="0"/>
                </a:rPr>
                <a:t>Adm</a:t>
              </a:r>
              <a:r>
                <a:rPr lang="es-ES" sz="900" b="1" dirty="0">
                  <a:latin typeface="Arial" panose="020B0604020202020204" pitchFamily="34" charset="0"/>
                </a:rPr>
                <a:t>. Local</a:t>
              </a:r>
              <a:endParaRPr lang="es-ES" sz="700" b="1" dirty="0">
                <a:latin typeface="Arial" panose="020B0604020202020204" pitchFamily="34" charset="0"/>
              </a:endParaRPr>
            </a:p>
          </p:txBody>
        </p:sp>
        <p:sp>
          <p:nvSpPr>
            <p:cNvPr id="17" name="Google Shape;168;g1bf018ac712_0_575">
              <a:extLst>
                <a:ext uri="{FF2B5EF4-FFF2-40B4-BE49-F238E27FC236}">
                  <a16:creationId xmlns:a16="http://schemas.microsoft.com/office/drawing/2014/main" id="{8C7147FF-4896-9017-DF00-42DB73F6FDE7}"/>
                </a:ext>
              </a:extLst>
            </p:cNvPr>
            <p:cNvSpPr/>
            <p:nvPr/>
          </p:nvSpPr>
          <p:spPr>
            <a:xfrm>
              <a:off x="4920085" y="1266826"/>
              <a:ext cx="1214462" cy="4738048"/>
            </a:xfrm>
            <a:prstGeom prst="roundRect">
              <a:avLst>
                <a:gd name="adj" fmla="val 16667"/>
              </a:avLst>
            </a:prstGeom>
            <a:solidFill>
              <a:srgbClr val="F4CCC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3600" tIns="0" rIns="93600" bIns="9360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900" b="1" dirty="0" err="1">
                  <a:latin typeface="Arial" panose="020B0604020202020204" pitchFamily="34" charset="0"/>
                </a:rPr>
                <a:t>Formació</a:t>
              </a:r>
              <a:r>
                <a:rPr lang="es-ES" sz="900" b="1" dirty="0">
                  <a:latin typeface="Arial" panose="020B0604020202020204" pitchFamily="34" charset="0"/>
                </a:rPr>
                <a:t> </a:t>
              </a:r>
              <a:r>
                <a:rPr lang="es-ES" sz="900" b="1" dirty="0" err="1">
                  <a:latin typeface="Arial" panose="020B0604020202020204" pitchFamily="34" charset="0"/>
                </a:rPr>
                <a:t>especialitzada</a:t>
              </a:r>
              <a:r>
                <a:rPr lang="es-ES" sz="900" b="1" dirty="0">
                  <a:latin typeface="Arial" panose="020B0604020202020204" pitchFamily="34" charset="0"/>
                </a:rPr>
                <a:t> / sectorial</a:t>
              </a:r>
              <a:endParaRPr lang="es-ES" sz="700" b="1" dirty="0">
                <a:latin typeface="Arial" panose="020B0604020202020204" pitchFamily="34" charset="0"/>
              </a:endParaRPr>
            </a:p>
          </p:txBody>
        </p:sp>
        <p:sp>
          <p:nvSpPr>
            <p:cNvPr id="18" name="Google Shape;168;g1bf018ac712_0_575">
              <a:extLst>
                <a:ext uri="{FF2B5EF4-FFF2-40B4-BE49-F238E27FC236}">
                  <a16:creationId xmlns:a16="http://schemas.microsoft.com/office/drawing/2014/main" id="{881D9601-AEEA-F5D5-3F7D-E53CA14A6F0C}"/>
                </a:ext>
              </a:extLst>
            </p:cNvPr>
            <p:cNvSpPr/>
            <p:nvPr/>
          </p:nvSpPr>
          <p:spPr>
            <a:xfrm>
              <a:off x="6177412" y="1266826"/>
              <a:ext cx="1214462" cy="4738048"/>
            </a:xfrm>
            <a:prstGeom prst="roundRect">
              <a:avLst>
                <a:gd name="adj" fmla="val 16667"/>
              </a:avLst>
            </a:prstGeom>
            <a:solidFill>
              <a:srgbClr val="F4CCC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3600" tIns="0" rIns="93600" bIns="9360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900" b="1" dirty="0" err="1">
                  <a:latin typeface="Arial" panose="020B0604020202020204" pitchFamily="34" charset="0"/>
                </a:rPr>
                <a:t>Formació</a:t>
              </a:r>
              <a:r>
                <a:rPr lang="es-ES" sz="900" b="1" dirty="0">
                  <a:latin typeface="Arial" panose="020B0604020202020204" pitchFamily="34" charset="0"/>
                </a:rPr>
                <a:t> sector </a:t>
              </a:r>
              <a:r>
                <a:rPr lang="es-ES" sz="900" b="1" dirty="0" err="1">
                  <a:latin typeface="Arial" panose="020B0604020202020204" pitchFamily="34" charset="0"/>
                </a:rPr>
                <a:t>públic</a:t>
              </a:r>
              <a:endParaRPr lang="es-ES" sz="700" b="1" dirty="0">
                <a:latin typeface="Arial" panose="020B0604020202020204" pitchFamily="34" charset="0"/>
              </a:endParaRPr>
            </a:p>
          </p:txBody>
        </p:sp>
        <p:sp>
          <p:nvSpPr>
            <p:cNvPr id="19" name="Google Shape;168;g1bf018ac712_0_575">
              <a:extLst>
                <a:ext uri="{FF2B5EF4-FFF2-40B4-BE49-F238E27FC236}">
                  <a16:creationId xmlns:a16="http://schemas.microsoft.com/office/drawing/2014/main" id="{8287C177-1C6D-1D1C-BDB3-B8385196DBCB}"/>
                </a:ext>
              </a:extLst>
            </p:cNvPr>
            <p:cNvSpPr/>
            <p:nvPr/>
          </p:nvSpPr>
          <p:spPr>
            <a:xfrm>
              <a:off x="7434740" y="1262620"/>
              <a:ext cx="1214462" cy="4738048"/>
            </a:xfrm>
            <a:prstGeom prst="roundRect">
              <a:avLst>
                <a:gd name="adj" fmla="val 16667"/>
              </a:avLst>
            </a:prstGeom>
            <a:solidFill>
              <a:srgbClr val="F4CCC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3600" tIns="0" rIns="93600" bIns="9360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900" b="1" dirty="0" err="1">
                  <a:latin typeface="Arial" panose="020B0604020202020204" pitchFamily="34" charset="0"/>
                </a:rPr>
                <a:t>Formació</a:t>
              </a:r>
              <a:r>
                <a:rPr lang="es-ES" sz="900" b="1" dirty="0">
                  <a:latin typeface="Arial" panose="020B0604020202020204" pitchFamily="34" charset="0"/>
                </a:rPr>
                <a:t> directiva</a:t>
              </a:r>
              <a:endParaRPr lang="es-ES" sz="700" b="1" dirty="0">
                <a:latin typeface="Arial" panose="020B0604020202020204" pitchFamily="34" charset="0"/>
              </a:endParaRPr>
            </a:p>
          </p:txBody>
        </p:sp>
        <p:sp>
          <p:nvSpPr>
            <p:cNvPr id="14" name="Google Shape;173;g1bf018ac712_0_575">
              <a:extLst>
                <a:ext uri="{FF2B5EF4-FFF2-40B4-BE49-F238E27FC236}">
                  <a16:creationId xmlns:a16="http://schemas.microsoft.com/office/drawing/2014/main" id="{81EC1D31-E028-422A-F071-8DBEB05E846E}"/>
                </a:ext>
              </a:extLst>
            </p:cNvPr>
            <p:cNvSpPr/>
            <p:nvPr/>
          </p:nvSpPr>
          <p:spPr>
            <a:xfrm>
              <a:off x="323849" y="1844675"/>
              <a:ext cx="8443075" cy="506412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 w="9525" cap="flat" cmpd="sng">
              <a:solidFill>
                <a:srgbClr val="C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3600" tIns="93600" rIns="93600" bIns="936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900" b="1" dirty="0" err="1">
                  <a:latin typeface="Arial" panose="020B0604020202020204" pitchFamily="34" charset="0"/>
                </a:rPr>
                <a:t>Àrea</a:t>
              </a:r>
              <a:r>
                <a:rPr lang="es-ES" sz="900" b="1" dirty="0">
                  <a:latin typeface="Arial" panose="020B0604020202020204" pitchFamily="34" charset="0"/>
                </a:rPr>
                <a:t> de </a:t>
              </a:r>
              <a:r>
                <a:rPr lang="es-ES" sz="900" b="1" dirty="0" err="1">
                  <a:latin typeface="Arial" panose="020B0604020202020204" pitchFamily="34" charset="0"/>
                </a:rPr>
                <a:t>coneixement</a:t>
              </a:r>
              <a:r>
                <a:rPr lang="es-ES" sz="900" b="1" dirty="0">
                  <a:latin typeface="Arial" panose="020B0604020202020204" pitchFamily="34" charset="0"/>
                </a:rPr>
                <a:t> 1</a:t>
              </a:r>
              <a:endParaRPr lang="es-ES" sz="700" b="1" dirty="0">
                <a:latin typeface="Arial" panose="020B0604020202020204" pitchFamily="34" charset="0"/>
              </a:endParaRPr>
            </a:p>
          </p:txBody>
        </p:sp>
        <p:sp>
          <p:nvSpPr>
            <p:cNvPr id="21" name="Google Shape;173;g1bf018ac712_0_575">
              <a:extLst>
                <a:ext uri="{FF2B5EF4-FFF2-40B4-BE49-F238E27FC236}">
                  <a16:creationId xmlns:a16="http://schemas.microsoft.com/office/drawing/2014/main" id="{5554AAFD-DA45-60F4-BFF9-27307B66845B}"/>
                </a:ext>
              </a:extLst>
            </p:cNvPr>
            <p:cNvSpPr/>
            <p:nvPr/>
          </p:nvSpPr>
          <p:spPr>
            <a:xfrm>
              <a:off x="323849" y="2407199"/>
              <a:ext cx="8443075" cy="506412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 w="9525" cap="flat" cmpd="sng">
              <a:solidFill>
                <a:srgbClr val="C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3600" tIns="93600" rIns="93600" bIns="936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900" b="1" dirty="0" err="1">
                  <a:latin typeface="Arial" panose="020B0604020202020204" pitchFamily="34" charset="0"/>
                </a:rPr>
                <a:t>Àrea</a:t>
              </a:r>
              <a:r>
                <a:rPr lang="es-ES" sz="900" b="1" dirty="0">
                  <a:latin typeface="Arial" panose="020B0604020202020204" pitchFamily="34" charset="0"/>
                </a:rPr>
                <a:t> de </a:t>
              </a:r>
              <a:r>
                <a:rPr lang="es-ES" sz="900" b="1" dirty="0" err="1">
                  <a:latin typeface="Arial" panose="020B0604020202020204" pitchFamily="34" charset="0"/>
                </a:rPr>
                <a:t>coneixement</a:t>
              </a:r>
              <a:r>
                <a:rPr lang="es-ES" sz="900" b="1" dirty="0">
                  <a:latin typeface="Arial" panose="020B0604020202020204" pitchFamily="34" charset="0"/>
                </a:rPr>
                <a:t> 2</a:t>
              </a:r>
              <a:endParaRPr lang="es-ES" sz="700" b="1" dirty="0">
                <a:latin typeface="Arial" panose="020B0604020202020204" pitchFamily="34" charset="0"/>
              </a:endParaRPr>
            </a:p>
          </p:txBody>
        </p:sp>
        <p:sp>
          <p:nvSpPr>
            <p:cNvPr id="28" name="Google Shape;173;g1bf018ac712_0_575">
              <a:extLst>
                <a:ext uri="{FF2B5EF4-FFF2-40B4-BE49-F238E27FC236}">
                  <a16:creationId xmlns:a16="http://schemas.microsoft.com/office/drawing/2014/main" id="{99D3B434-B537-2D16-FB71-167E9D4A1004}"/>
                </a:ext>
              </a:extLst>
            </p:cNvPr>
            <p:cNvSpPr/>
            <p:nvPr/>
          </p:nvSpPr>
          <p:spPr>
            <a:xfrm>
              <a:off x="323849" y="2969723"/>
              <a:ext cx="8443075" cy="506412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 w="9525" cap="flat" cmpd="sng">
              <a:solidFill>
                <a:srgbClr val="C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3600" tIns="93600" rIns="93600" bIns="936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900" b="1" dirty="0" err="1">
                  <a:latin typeface="Arial" panose="020B0604020202020204" pitchFamily="34" charset="0"/>
                </a:rPr>
                <a:t>Àrea</a:t>
              </a:r>
              <a:r>
                <a:rPr lang="es-ES" sz="900" b="1" dirty="0">
                  <a:latin typeface="Arial" panose="020B0604020202020204" pitchFamily="34" charset="0"/>
                </a:rPr>
                <a:t> de </a:t>
              </a:r>
              <a:r>
                <a:rPr lang="es-ES" sz="900" b="1" dirty="0" err="1">
                  <a:latin typeface="Arial" panose="020B0604020202020204" pitchFamily="34" charset="0"/>
                </a:rPr>
                <a:t>coneixement</a:t>
              </a:r>
              <a:r>
                <a:rPr lang="es-ES" sz="900" b="1" dirty="0">
                  <a:latin typeface="Arial" panose="020B0604020202020204" pitchFamily="34" charset="0"/>
                </a:rPr>
                <a:t> 3</a:t>
              </a:r>
              <a:endParaRPr lang="es-ES" sz="700" b="1" dirty="0">
                <a:latin typeface="Arial" panose="020B0604020202020204" pitchFamily="34" charset="0"/>
              </a:endParaRPr>
            </a:p>
          </p:txBody>
        </p:sp>
        <p:sp>
          <p:nvSpPr>
            <p:cNvPr id="29" name="Google Shape;173;g1bf018ac712_0_575">
              <a:extLst>
                <a:ext uri="{FF2B5EF4-FFF2-40B4-BE49-F238E27FC236}">
                  <a16:creationId xmlns:a16="http://schemas.microsoft.com/office/drawing/2014/main" id="{6415F539-F6BF-AE6B-0A74-AE095F15AB01}"/>
                </a:ext>
              </a:extLst>
            </p:cNvPr>
            <p:cNvSpPr/>
            <p:nvPr/>
          </p:nvSpPr>
          <p:spPr>
            <a:xfrm>
              <a:off x="323849" y="5290172"/>
              <a:ext cx="8443075" cy="506412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 w="9525" cap="flat" cmpd="sng">
              <a:solidFill>
                <a:srgbClr val="C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3600" tIns="93600" rIns="93600" bIns="936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900" b="1" dirty="0" err="1">
                  <a:latin typeface="Arial" panose="020B0604020202020204" pitchFamily="34" charset="0"/>
                </a:rPr>
                <a:t>Àrea</a:t>
              </a:r>
              <a:r>
                <a:rPr lang="es-ES" sz="900" b="1" dirty="0">
                  <a:latin typeface="Arial" panose="020B0604020202020204" pitchFamily="34" charset="0"/>
                </a:rPr>
                <a:t> de </a:t>
              </a:r>
              <a:r>
                <a:rPr lang="es-ES" sz="900" b="1" dirty="0" err="1">
                  <a:latin typeface="Arial" panose="020B0604020202020204" pitchFamily="34" charset="0"/>
                </a:rPr>
                <a:t>coneixement</a:t>
              </a:r>
              <a:r>
                <a:rPr lang="es-ES" sz="900" b="1" dirty="0">
                  <a:latin typeface="Arial" panose="020B0604020202020204" pitchFamily="34" charset="0"/>
                </a:rPr>
                <a:t> N</a:t>
              </a:r>
              <a:endParaRPr lang="es-ES" sz="7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BD672BA9-54ED-035B-BAEB-BAD7B2443708}"/>
              </a:ext>
            </a:extLst>
          </p:cNvPr>
          <p:cNvGrpSpPr/>
          <p:nvPr/>
        </p:nvGrpSpPr>
        <p:grpSpPr>
          <a:xfrm>
            <a:off x="325420" y="1264191"/>
            <a:ext cx="8325352" cy="4533964"/>
            <a:chOff x="325420" y="1264191"/>
            <a:chExt cx="8325352" cy="4533964"/>
          </a:xfrm>
        </p:grpSpPr>
        <p:sp>
          <p:nvSpPr>
            <p:cNvPr id="6" name="Google Shape;168;g1bf018ac712_0_575">
              <a:extLst>
                <a:ext uri="{FF2B5EF4-FFF2-40B4-BE49-F238E27FC236}">
                  <a16:creationId xmlns:a16="http://schemas.microsoft.com/office/drawing/2014/main" id="{45A05EF0-8E26-03D2-C933-29E3377A77D3}"/>
                </a:ext>
              </a:extLst>
            </p:cNvPr>
            <p:cNvSpPr/>
            <p:nvPr/>
          </p:nvSpPr>
          <p:spPr>
            <a:xfrm>
              <a:off x="2407001" y="1268397"/>
              <a:ext cx="1214462" cy="506411"/>
            </a:xfrm>
            <a:prstGeom prst="roundRect">
              <a:avLst>
                <a:gd name="adj" fmla="val 16667"/>
              </a:avLst>
            </a:prstGeom>
            <a:solidFill>
              <a:srgbClr val="F4CCC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3600" tIns="93600" rIns="93600" bIns="936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900" b="1" dirty="0">
                  <a:latin typeface="Arial" panose="020B0604020202020204" pitchFamily="34" charset="0"/>
                </a:rPr>
                <a:t>Formación </a:t>
              </a:r>
              <a:r>
                <a:rPr lang="es-ES" sz="900" b="1" dirty="0" err="1">
                  <a:latin typeface="Arial" panose="020B0604020202020204" pitchFamily="34" charset="0"/>
                </a:rPr>
                <a:t>profesionaliz</a:t>
              </a:r>
              <a:r>
                <a:rPr lang="es-ES" sz="900" b="1" dirty="0">
                  <a:latin typeface="Arial" panose="020B0604020202020204" pitchFamily="34" charset="0"/>
                </a:rPr>
                <a:t>. Generalitat</a:t>
              </a:r>
              <a:endParaRPr lang="es-ES" sz="700" b="1" dirty="0">
                <a:latin typeface="Arial" panose="020B0604020202020204" pitchFamily="34" charset="0"/>
              </a:endParaRPr>
            </a:p>
          </p:txBody>
        </p:sp>
        <p:sp>
          <p:nvSpPr>
            <p:cNvPr id="7" name="Google Shape;173;g1bf018ac712_0_575">
              <a:extLst>
                <a:ext uri="{FF2B5EF4-FFF2-40B4-BE49-F238E27FC236}">
                  <a16:creationId xmlns:a16="http://schemas.microsoft.com/office/drawing/2014/main" id="{42ED47D4-DC82-3E7E-3E68-6F4B1576ED9B}"/>
                </a:ext>
              </a:extLst>
            </p:cNvPr>
            <p:cNvSpPr/>
            <p:nvPr/>
          </p:nvSpPr>
          <p:spPr>
            <a:xfrm>
              <a:off x="325420" y="1846246"/>
              <a:ext cx="1868488" cy="506412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 w="9525" cap="flat" cmpd="sng">
              <a:solidFill>
                <a:srgbClr val="C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3600" tIns="93600" rIns="93600" bIns="936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900" b="1" dirty="0">
                  <a:latin typeface="Arial" panose="020B0604020202020204" pitchFamily="34" charset="0"/>
                </a:rPr>
                <a:t>Área de conocimiento 1</a:t>
              </a:r>
              <a:endParaRPr lang="es-ES" sz="700" b="1" dirty="0">
                <a:latin typeface="Arial" panose="020B0604020202020204" pitchFamily="34" charset="0"/>
              </a:endParaRPr>
            </a:p>
          </p:txBody>
        </p:sp>
        <p:sp>
          <p:nvSpPr>
            <p:cNvPr id="8" name="Google Shape;168;g1bf018ac712_0_575">
              <a:extLst>
                <a:ext uri="{FF2B5EF4-FFF2-40B4-BE49-F238E27FC236}">
                  <a16:creationId xmlns:a16="http://schemas.microsoft.com/office/drawing/2014/main" id="{FB23F0EF-A7E2-712A-D190-0EBE3DF9B0FF}"/>
                </a:ext>
              </a:extLst>
            </p:cNvPr>
            <p:cNvSpPr/>
            <p:nvPr/>
          </p:nvSpPr>
          <p:spPr>
            <a:xfrm>
              <a:off x="3664328" y="1268397"/>
              <a:ext cx="1214462" cy="506411"/>
            </a:xfrm>
            <a:prstGeom prst="roundRect">
              <a:avLst>
                <a:gd name="adj" fmla="val 16667"/>
              </a:avLst>
            </a:prstGeom>
            <a:solidFill>
              <a:srgbClr val="F4CCC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3600" tIns="93600" rIns="93600" bIns="936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900" b="1" dirty="0">
                  <a:latin typeface="Arial" panose="020B0604020202020204" pitchFamily="34" charset="0"/>
                </a:rPr>
                <a:t>Formación </a:t>
              </a:r>
              <a:r>
                <a:rPr lang="es-ES" sz="900" b="1" dirty="0" err="1">
                  <a:latin typeface="Arial" panose="020B0604020202020204" pitchFamily="34" charset="0"/>
                </a:rPr>
                <a:t>profesionaliz</a:t>
              </a:r>
              <a:r>
                <a:rPr lang="es-ES" sz="900" b="1" dirty="0">
                  <a:latin typeface="Arial" panose="020B0604020202020204" pitchFamily="34" charset="0"/>
                </a:rPr>
                <a:t>. </a:t>
              </a:r>
              <a:r>
                <a:rPr lang="es-ES" sz="900" b="1" dirty="0" err="1">
                  <a:latin typeface="Arial" panose="020B0604020202020204" pitchFamily="34" charset="0"/>
                </a:rPr>
                <a:t>Adm</a:t>
              </a:r>
              <a:r>
                <a:rPr lang="es-ES" sz="900" b="1" dirty="0">
                  <a:latin typeface="Arial" panose="020B0604020202020204" pitchFamily="34" charset="0"/>
                </a:rPr>
                <a:t>. Local</a:t>
              </a:r>
              <a:endParaRPr lang="es-ES" sz="700" b="1" dirty="0">
                <a:latin typeface="Arial" panose="020B0604020202020204" pitchFamily="34" charset="0"/>
              </a:endParaRPr>
            </a:p>
          </p:txBody>
        </p:sp>
        <p:sp>
          <p:nvSpPr>
            <p:cNvPr id="10" name="Google Shape;168;g1bf018ac712_0_575">
              <a:extLst>
                <a:ext uri="{FF2B5EF4-FFF2-40B4-BE49-F238E27FC236}">
                  <a16:creationId xmlns:a16="http://schemas.microsoft.com/office/drawing/2014/main" id="{D2C82E9E-062E-1121-42C4-1A0D9AA7195A}"/>
                </a:ext>
              </a:extLst>
            </p:cNvPr>
            <p:cNvSpPr/>
            <p:nvPr/>
          </p:nvSpPr>
          <p:spPr>
            <a:xfrm>
              <a:off x="4921655" y="1268397"/>
              <a:ext cx="1214462" cy="506411"/>
            </a:xfrm>
            <a:prstGeom prst="roundRect">
              <a:avLst>
                <a:gd name="adj" fmla="val 16667"/>
              </a:avLst>
            </a:prstGeom>
            <a:solidFill>
              <a:srgbClr val="F4CCC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3600" tIns="93600" rIns="93600" bIns="936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900" b="1" dirty="0">
                  <a:latin typeface="Arial" panose="020B0604020202020204" pitchFamily="34" charset="0"/>
                </a:rPr>
                <a:t>Formación especializada / sectorial</a:t>
              </a:r>
              <a:endParaRPr lang="es-ES" sz="700" b="1" dirty="0">
                <a:latin typeface="Arial" panose="020B0604020202020204" pitchFamily="34" charset="0"/>
              </a:endParaRPr>
            </a:p>
          </p:txBody>
        </p:sp>
        <p:sp>
          <p:nvSpPr>
            <p:cNvPr id="11" name="Google Shape;168;g1bf018ac712_0_575">
              <a:extLst>
                <a:ext uri="{FF2B5EF4-FFF2-40B4-BE49-F238E27FC236}">
                  <a16:creationId xmlns:a16="http://schemas.microsoft.com/office/drawing/2014/main" id="{C7F3E947-4C32-1A08-EFF5-A887A8C231DB}"/>
                </a:ext>
              </a:extLst>
            </p:cNvPr>
            <p:cNvSpPr/>
            <p:nvPr/>
          </p:nvSpPr>
          <p:spPr>
            <a:xfrm>
              <a:off x="6178982" y="1268397"/>
              <a:ext cx="1214462" cy="506411"/>
            </a:xfrm>
            <a:prstGeom prst="roundRect">
              <a:avLst>
                <a:gd name="adj" fmla="val 16667"/>
              </a:avLst>
            </a:prstGeom>
            <a:solidFill>
              <a:srgbClr val="F4CCC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3600" tIns="93600" rIns="93600" bIns="936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900" b="1" dirty="0">
                  <a:latin typeface="Arial" panose="020B0604020202020204" pitchFamily="34" charset="0"/>
                </a:rPr>
                <a:t>Formación sector público</a:t>
              </a:r>
              <a:endParaRPr lang="es-ES" sz="700" b="1" dirty="0">
                <a:latin typeface="Arial" panose="020B0604020202020204" pitchFamily="34" charset="0"/>
              </a:endParaRPr>
            </a:p>
          </p:txBody>
        </p:sp>
        <p:sp>
          <p:nvSpPr>
            <p:cNvPr id="12" name="Google Shape;168;g1bf018ac712_0_575">
              <a:extLst>
                <a:ext uri="{FF2B5EF4-FFF2-40B4-BE49-F238E27FC236}">
                  <a16:creationId xmlns:a16="http://schemas.microsoft.com/office/drawing/2014/main" id="{86139ACB-8301-1485-E916-905F50487427}"/>
                </a:ext>
              </a:extLst>
            </p:cNvPr>
            <p:cNvSpPr/>
            <p:nvPr/>
          </p:nvSpPr>
          <p:spPr>
            <a:xfrm>
              <a:off x="7436310" y="1264191"/>
              <a:ext cx="1214462" cy="506411"/>
            </a:xfrm>
            <a:prstGeom prst="roundRect">
              <a:avLst>
                <a:gd name="adj" fmla="val 16667"/>
              </a:avLst>
            </a:prstGeom>
            <a:solidFill>
              <a:srgbClr val="F4CCC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3600" tIns="93600" rIns="93600" bIns="936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900" b="1" dirty="0">
                  <a:latin typeface="Arial" panose="020B0604020202020204" pitchFamily="34" charset="0"/>
                </a:rPr>
                <a:t>Formación directiva</a:t>
              </a:r>
              <a:endParaRPr lang="es-ES" sz="700" b="1" dirty="0">
                <a:latin typeface="Arial" panose="020B0604020202020204" pitchFamily="34" charset="0"/>
              </a:endParaRPr>
            </a:p>
          </p:txBody>
        </p:sp>
        <p:sp>
          <p:nvSpPr>
            <p:cNvPr id="13" name="Google Shape;173;g1bf018ac712_0_575">
              <a:extLst>
                <a:ext uri="{FF2B5EF4-FFF2-40B4-BE49-F238E27FC236}">
                  <a16:creationId xmlns:a16="http://schemas.microsoft.com/office/drawing/2014/main" id="{F53DC46E-CFF9-82CE-4AE8-9AB7A9826C60}"/>
                </a:ext>
              </a:extLst>
            </p:cNvPr>
            <p:cNvSpPr/>
            <p:nvPr/>
          </p:nvSpPr>
          <p:spPr>
            <a:xfrm>
              <a:off x="325420" y="2408770"/>
              <a:ext cx="1868488" cy="506412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 w="9525" cap="flat" cmpd="sng">
              <a:solidFill>
                <a:srgbClr val="C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3600" tIns="93600" rIns="93600" bIns="936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900" b="1" dirty="0">
                  <a:latin typeface="Arial" panose="020B0604020202020204" pitchFamily="34" charset="0"/>
                </a:rPr>
                <a:t>Área de conocimiento 2</a:t>
              </a:r>
              <a:endParaRPr lang="es-ES" sz="700" b="1" dirty="0">
                <a:latin typeface="Arial" panose="020B0604020202020204" pitchFamily="34" charset="0"/>
              </a:endParaRPr>
            </a:p>
          </p:txBody>
        </p:sp>
        <p:sp>
          <p:nvSpPr>
            <p:cNvPr id="15" name="Google Shape;173;g1bf018ac712_0_575">
              <a:extLst>
                <a:ext uri="{FF2B5EF4-FFF2-40B4-BE49-F238E27FC236}">
                  <a16:creationId xmlns:a16="http://schemas.microsoft.com/office/drawing/2014/main" id="{940A0AFF-0A6A-1F3B-EE39-320F5C6462AD}"/>
                </a:ext>
              </a:extLst>
            </p:cNvPr>
            <p:cNvSpPr/>
            <p:nvPr/>
          </p:nvSpPr>
          <p:spPr>
            <a:xfrm>
              <a:off x="325420" y="2971294"/>
              <a:ext cx="1868488" cy="506412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 w="9525" cap="flat" cmpd="sng">
              <a:solidFill>
                <a:srgbClr val="C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3600" tIns="93600" rIns="93600" bIns="936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900" b="1" dirty="0">
                  <a:latin typeface="Arial" panose="020B0604020202020204" pitchFamily="34" charset="0"/>
                </a:rPr>
                <a:t>Área de conocimiento 3</a:t>
              </a:r>
              <a:endParaRPr lang="es-ES" sz="700" b="1" dirty="0">
                <a:latin typeface="Arial" panose="020B0604020202020204" pitchFamily="34" charset="0"/>
              </a:endParaRPr>
            </a:p>
          </p:txBody>
        </p:sp>
        <p:sp>
          <p:nvSpPr>
            <p:cNvPr id="20" name="Google Shape;173;g1bf018ac712_0_575">
              <a:extLst>
                <a:ext uri="{FF2B5EF4-FFF2-40B4-BE49-F238E27FC236}">
                  <a16:creationId xmlns:a16="http://schemas.microsoft.com/office/drawing/2014/main" id="{4D48C41E-9322-4F0A-66CF-E0D2484073CA}"/>
                </a:ext>
              </a:extLst>
            </p:cNvPr>
            <p:cNvSpPr/>
            <p:nvPr/>
          </p:nvSpPr>
          <p:spPr>
            <a:xfrm>
              <a:off x="325420" y="5291743"/>
              <a:ext cx="1868488" cy="506412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 w="9525" cap="flat" cmpd="sng">
              <a:solidFill>
                <a:srgbClr val="C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3600" tIns="93600" rIns="93600" bIns="936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900" b="1" dirty="0">
                  <a:latin typeface="Arial" panose="020B0604020202020204" pitchFamily="34" charset="0"/>
                </a:rPr>
                <a:t>Área de conocimiento N</a:t>
              </a:r>
              <a:endParaRPr lang="es-ES" sz="700" b="1" dirty="0">
                <a:latin typeface="Arial" panose="020B0604020202020204" pitchFamily="34" charset="0"/>
              </a:endParaRPr>
            </a:p>
          </p:txBody>
        </p:sp>
      </p:grp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33AD536F-A555-8504-63ED-8321D49F67C9}"/>
              </a:ext>
            </a:extLst>
          </p:cNvPr>
          <p:cNvCxnSpPr/>
          <p:nvPr/>
        </p:nvCxnSpPr>
        <p:spPr>
          <a:xfrm>
            <a:off x="576605" y="3574330"/>
            <a:ext cx="0" cy="1593130"/>
          </a:xfrm>
          <a:prstGeom prst="line">
            <a:avLst/>
          </a:prstGeom>
          <a:solidFill>
            <a:srgbClr val="D9D9D9"/>
          </a:solidFill>
          <a:ln w="9525" cap="flat" cmpd="sng">
            <a:solidFill>
              <a:srgbClr val="C00000"/>
            </a:solidFill>
            <a:prstDash val="dash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407079543"/>
      </p:ext>
    </p:extLst>
  </p:cSld>
  <p:clrMapOvr>
    <a:masterClrMapping/>
  </p:clrMapOvr>
  <p:transition spd="slow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ontenidor de contingut 12">
            <a:extLst>
              <a:ext uri="{FF2B5EF4-FFF2-40B4-BE49-F238E27FC236}">
                <a16:creationId xmlns:a16="http://schemas.microsoft.com/office/drawing/2014/main" id="{DD735996-ED7F-DA2C-A621-E729AA4B74B3}"/>
              </a:ext>
            </a:extLst>
          </p:cNvPr>
          <p:cNvSpPr txBox="1">
            <a:spLocks/>
          </p:cNvSpPr>
          <p:nvPr/>
        </p:nvSpPr>
        <p:spPr bwMode="auto">
          <a:xfrm>
            <a:off x="2917276" y="5672761"/>
            <a:ext cx="4191153" cy="111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2" panose="05020102010507070707" pitchFamily="18" charset="2"/>
              <a:buChar char="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altLang="ca-ES" sz="7200" b="1" dirty="0">
                <a:solidFill>
                  <a:srgbClr val="C00000"/>
                </a:solidFill>
              </a:rPr>
              <a:t>(             )</a:t>
            </a:r>
            <a:endParaRPr lang="ca-ES" altLang="ca-ES" sz="6000" b="1" dirty="0">
              <a:solidFill>
                <a:srgbClr val="C00000"/>
              </a:solidFill>
            </a:endParaRPr>
          </a:p>
        </p:txBody>
      </p:sp>
      <p:sp>
        <p:nvSpPr>
          <p:cNvPr id="12290" name="Títol 11">
            <a:extLst>
              <a:ext uri="{FF2B5EF4-FFF2-40B4-BE49-F238E27FC236}">
                <a16:creationId xmlns:a16="http://schemas.microsoft.com/office/drawing/2014/main" id="{7DB95E43-95AD-457F-AE17-170035F3C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altLang="ca-ES" dirty="0" err="1"/>
              <a:t>Adaptación</a:t>
            </a:r>
            <a:r>
              <a:rPr lang="ca-ES" altLang="ca-ES" dirty="0"/>
              <a:t> al </a:t>
            </a:r>
            <a:r>
              <a:rPr lang="ca-ES" altLang="ca-ES" dirty="0" err="1"/>
              <a:t>nuevo</a:t>
            </a:r>
            <a:r>
              <a:rPr lang="ca-ES" altLang="ca-ES" dirty="0"/>
              <a:t> modelo : fase 0 i 1</a:t>
            </a:r>
          </a:p>
        </p:txBody>
      </p:sp>
      <p:sp>
        <p:nvSpPr>
          <p:cNvPr id="12291" name="Contenidor de número de diapositiva 4">
            <a:extLst>
              <a:ext uri="{FF2B5EF4-FFF2-40B4-BE49-F238E27FC236}">
                <a16:creationId xmlns:a16="http://schemas.microsoft.com/office/drawing/2014/main" id="{9806CA15-7723-4C3D-9461-D8763A679EE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292EA3C-36F7-4ADD-B9F3-7B0A55119760}" type="slidenum">
              <a:rPr lang="ca-ES" altLang="ca-ES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ca-ES" altLang="ca-ES">
              <a:solidFill>
                <a:srgbClr val="898989"/>
              </a:solidFill>
            </a:endParaRPr>
          </a:p>
        </p:txBody>
      </p:sp>
      <p:pic>
        <p:nvPicPr>
          <p:cNvPr id="12292" name="Imagen 10" descr="Texto&#10;&#10;Descripción generada automáticamente">
            <a:extLst>
              <a:ext uri="{FF2B5EF4-FFF2-40B4-BE49-F238E27FC236}">
                <a16:creationId xmlns:a16="http://schemas.microsoft.com/office/drawing/2014/main" id="{0BA558F7-CC56-4EBC-B994-0E63AAACD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29350"/>
            <a:ext cx="1735138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Google Shape;168;g1bf018ac712_0_575">
            <a:extLst>
              <a:ext uri="{FF2B5EF4-FFF2-40B4-BE49-F238E27FC236}">
                <a16:creationId xmlns:a16="http://schemas.microsoft.com/office/drawing/2014/main" id="{8E7052E3-6022-EB9E-CA10-55EACFA1E58F}"/>
              </a:ext>
            </a:extLst>
          </p:cNvPr>
          <p:cNvSpPr/>
          <p:nvPr/>
        </p:nvSpPr>
        <p:spPr>
          <a:xfrm>
            <a:off x="2536462" y="1260408"/>
            <a:ext cx="2001600" cy="4287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3600" tIns="93600" rIns="93600" bIns="936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b="1" dirty="0"/>
              <a:t>PERFIL PROFESIONAL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b="1" dirty="0"/>
              <a:t>MODELO COMPETENCIAL</a:t>
            </a:r>
            <a:endParaRPr sz="700" b="1" dirty="0"/>
          </a:p>
        </p:txBody>
      </p:sp>
      <p:sp>
        <p:nvSpPr>
          <p:cNvPr id="30" name="Google Shape;169;g1bf018ac712_0_575">
            <a:extLst>
              <a:ext uri="{FF2B5EF4-FFF2-40B4-BE49-F238E27FC236}">
                <a16:creationId xmlns:a16="http://schemas.microsoft.com/office/drawing/2014/main" id="{EA159607-3318-E09A-BF66-F08ADCEB28A3}"/>
              </a:ext>
            </a:extLst>
          </p:cNvPr>
          <p:cNvSpPr/>
          <p:nvPr/>
        </p:nvSpPr>
        <p:spPr>
          <a:xfrm>
            <a:off x="4610637" y="1254008"/>
            <a:ext cx="2001600" cy="428700"/>
          </a:xfrm>
          <a:prstGeom prst="roundRect">
            <a:avLst>
              <a:gd name="adj" fmla="val 16667"/>
            </a:avLst>
          </a:prstGeom>
          <a:solidFill>
            <a:srgbClr val="EA9999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3600" tIns="93600" rIns="93600" bIns="936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b="1" dirty="0"/>
              <a:t>PLAN DE CAPACITACIÓN SECTORIAL</a:t>
            </a:r>
            <a:endParaRPr sz="700" b="1" dirty="0"/>
          </a:p>
        </p:txBody>
      </p:sp>
      <p:sp>
        <p:nvSpPr>
          <p:cNvPr id="31" name="Google Shape;170;g1bf018ac712_0_575">
            <a:extLst>
              <a:ext uri="{FF2B5EF4-FFF2-40B4-BE49-F238E27FC236}">
                <a16:creationId xmlns:a16="http://schemas.microsoft.com/office/drawing/2014/main" id="{7DAB2AF0-E6C5-C9DD-9DB7-C323A189CE28}"/>
              </a:ext>
            </a:extLst>
          </p:cNvPr>
          <p:cNvSpPr/>
          <p:nvPr/>
        </p:nvSpPr>
        <p:spPr>
          <a:xfrm>
            <a:off x="6684812" y="1254008"/>
            <a:ext cx="2001600" cy="428700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3600" tIns="93600" rIns="93600" bIns="936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b="1" dirty="0"/>
              <a:t>ACTUACIONES</a:t>
            </a:r>
            <a:endParaRPr sz="700" b="1" dirty="0"/>
          </a:p>
        </p:txBody>
      </p:sp>
      <p:grpSp>
        <p:nvGrpSpPr>
          <p:cNvPr id="2" name="Agrupa 1"/>
          <p:cNvGrpSpPr/>
          <p:nvPr/>
        </p:nvGrpSpPr>
        <p:grpSpPr>
          <a:xfrm>
            <a:off x="457200" y="1891203"/>
            <a:ext cx="8229212" cy="630000"/>
            <a:chOff x="457200" y="1981733"/>
            <a:chExt cx="8229212" cy="592462"/>
          </a:xfrm>
        </p:grpSpPr>
        <p:sp>
          <p:nvSpPr>
            <p:cNvPr id="33" name="Google Shape;171;g1bf018ac712_0_575">
              <a:extLst>
                <a:ext uri="{FF2B5EF4-FFF2-40B4-BE49-F238E27FC236}">
                  <a16:creationId xmlns:a16="http://schemas.microsoft.com/office/drawing/2014/main" id="{C0D1F704-6DD1-20CD-2DB6-9D31256000FD}"/>
                </a:ext>
              </a:extLst>
            </p:cNvPr>
            <p:cNvSpPr/>
            <p:nvPr/>
          </p:nvSpPr>
          <p:spPr>
            <a:xfrm>
              <a:off x="457200" y="1981733"/>
              <a:ext cx="8229212" cy="59246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C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3600" tIns="93600" rIns="93600" bIns="936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ca-ES" sz="700" b="1" dirty="0"/>
            </a:p>
          </p:txBody>
        </p:sp>
        <p:graphicFrame>
          <p:nvGraphicFramePr>
            <p:cNvPr id="38" name="Google Shape;176;g1bf018ac712_0_575">
              <a:extLst>
                <a:ext uri="{FF2B5EF4-FFF2-40B4-BE49-F238E27FC236}">
                  <a16:creationId xmlns:a16="http://schemas.microsoft.com/office/drawing/2014/main" id="{98226406-0342-8082-B6BF-6F8F8603AB0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681686329"/>
                </p:ext>
              </p:extLst>
            </p:nvPr>
          </p:nvGraphicFramePr>
          <p:xfrm>
            <a:off x="543208" y="2014913"/>
            <a:ext cx="7954864" cy="559282"/>
          </p:xfrm>
          <a:graphic>
            <a:graphicData uri="http://schemas.openxmlformats.org/drawingml/2006/table">
              <a:tbl>
                <a:tblPr>
                  <a:noFill/>
                </a:tblPr>
                <a:tblGrid>
                  <a:gridCol w="1988716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988716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988716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1988716">
                    <a:extLst>
                      <a:ext uri="{9D8B030D-6E8A-4147-A177-3AD203B41FA5}">
                        <a16:colId xmlns:a16="http://schemas.microsoft.com/office/drawing/2014/main" val="1707751417"/>
                      </a:ext>
                    </a:extLst>
                  </a:gridCol>
                </a:tblGrid>
                <a:tr h="594718"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ca-ES" sz="1000" b="1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ÁREA ECONOMICA Y FINANCIERA</a:t>
                        </a:r>
                        <a:endParaRPr sz="1000" b="1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63500" marR="63500" marT="63475" marB="63475" anchor="ctr">
                      <a:lnL w="12700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dash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dash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dash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dash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ca-ES" sz="10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PERFIL</a:t>
                        </a:r>
                        <a:r>
                          <a:rPr lang="ca-ES" sz="1000" b="1" baseline="0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 ECONÓMICO Y FINANCIERO</a:t>
                        </a:r>
                        <a:endParaRPr sz="1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63500" marR="63500" marT="63475" marB="63475" anchor="ctr">
                      <a:lnL w="12700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dash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dash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dash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dash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000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63500" marR="63500" marT="63475" marB="63475" anchor="ctr">
                      <a:lnL w="12700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dash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dash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dash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dash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000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63500" marR="63500" marT="63475" marB="63475" anchor="ctr">
                      <a:lnL w="12700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dash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dash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dash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dash"/>
                        <a:round/>
                        <a:headEnd type="none" w="sm" len="sm"/>
                        <a:tailEnd type="none" w="sm" len="sm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</a:tbl>
            </a:graphicData>
          </a:graphic>
        </p:graphicFrame>
      </p:grpSp>
      <p:sp>
        <p:nvSpPr>
          <p:cNvPr id="41" name="Google Shape;168;g1bf018ac712_0_575">
            <a:extLst>
              <a:ext uri="{FF2B5EF4-FFF2-40B4-BE49-F238E27FC236}">
                <a16:creationId xmlns:a16="http://schemas.microsoft.com/office/drawing/2014/main" id="{8E7052E3-6022-EB9E-CA10-55EACFA1E58F}"/>
              </a:ext>
            </a:extLst>
          </p:cNvPr>
          <p:cNvSpPr/>
          <p:nvPr/>
        </p:nvSpPr>
        <p:spPr>
          <a:xfrm>
            <a:off x="457200" y="1260408"/>
            <a:ext cx="2001600" cy="4287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3600" tIns="93600" rIns="93600" bIns="936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ca-ES" sz="900" b="1" dirty="0"/>
              <a:t>PLAN SECTORIAL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ca-ES" sz="900" b="1" dirty="0"/>
              <a:t>ÁREA DE CONOCIMIENTO</a:t>
            </a:r>
            <a:endParaRPr sz="900" b="1" dirty="0"/>
          </a:p>
        </p:txBody>
      </p:sp>
      <p:grpSp>
        <p:nvGrpSpPr>
          <p:cNvPr id="3" name="Agrupa 2"/>
          <p:cNvGrpSpPr/>
          <p:nvPr/>
        </p:nvGrpSpPr>
        <p:grpSpPr>
          <a:xfrm>
            <a:off x="457200" y="2565985"/>
            <a:ext cx="8229212" cy="630000"/>
            <a:chOff x="474622" y="2667040"/>
            <a:chExt cx="8229212" cy="592462"/>
          </a:xfrm>
        </p:grpSpPr>
        <p:sp>
          <p:nvSpPr>
            <p:cNvPr id="34" name="Google Shape;172;g1bf018ac712_0_575">
              <a:extLst>
                <a:ext uri="{FF2B5EF4-FFF2-40B4-BE49-F238E27FC236}">
                  <a16:creationId xmlns:a16="http://schemas.microsoft.com/office/drawing/2014/main" id="{1FEC1A99-263A-09F0-F203-42939A579487}"/>
                </a:ext>
              </a:extLst>
            </p:cNvPr>
            <p:cNvSpPr/>
            <p:nvPr/>
          </p:nvSpPr>
          <p:spPr>
            <a:xfrm>
              <a:off x="474622" y="2667040"/>
              <a:ext cx="8229212" cy="592462"/>
            </a:xfrm>
            <a:prstGeom prst="roundRect">
              <a:avLst>
                <a:gd name="adj" fmla="val 16667"/>
              </a:avLst>
            </a:prstGeom>
            <a:solidFill>
              <a:srgbClr val="F3F3F3"/>
            </a:solidFill>
            <a:ln w="9525" cap="flat" cmpd="sng">
              <a:solidFill>
                <a:srgbClr val="C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3600" tIns="93600" rIns="93600" bIns="936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 b="1" dirty="0"/>
            </a:p>
          </p:txBody>
        </p:sp>
        <p:graphicFrame>
          <p:nvGraphicFramePr>
            <p:cNvPr id="42" name="Google Shape;176;g1bf018ac712_0_575">
              <a:extLst>
                <a:ext uri="{FF2B5EF4-FFF2-40B4-BE49-F238E27FC236}">
                  <a16:creationId xmlns:a16="http://schemas.microsoft.com/office/drawing/2014/main" id="{98226406-0342-8082-B6BF-6F8F8603AB0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150029814"/>
                </p:ext>
              </p:extLst>
            </p:nvPr>
          </p:nvGraphicFramePr>
          <p:xfrm>
            <a:off x="560630" y="2675351"/>
            <a:ext cx="7954864" cy="584150"/>
          </p:xfrm>
          <a:graphic>
            <a:graphicData uri="http://schemas.openxmlformats.org/drawingml/2006/table">
              <a:tbl>
                <a:tblPr>
                  <a:noFill/>
                </a:tblPr>
                <a:tblGrid>
                  <a:gridCol w="1988716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988716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988716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1988716">
                    <a:extLst>
                      <a:ext uri="{9D8B030D-6E8A-4147-A177-3AD203B41FA5}">
                        <a16:colId xmlns:a16="http://schemas.microsoft.com/office/drawing/2014/main" val="1707751417"/>
                      </a:ext>
                    </a:extLst>
                  </a:gridCol>
                </a:tblGrid>
                <a:tr h="621161"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ca-ES" sz="1000" b="1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PLAN DE DIGITALITACIÓN</a:t>
                        </a:r>
                        <a:endParaRPr sz="1000" b="1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63500" marR="63500" marT="63475" marB="63475" anchor="ctr">
                      <a:lnL w="12700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dash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dash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dash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dash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000" b="1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63500" marR="63500" marT="63475" marB="63475" anchor="ctr">
                      <a:lnL w="12700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dash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dash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dash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dash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ca-ES" sz="10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PLAN DE</a:t>
                        </a:r>
                        <a:r>
                          <a:rPr lang="ca-ES" sz="1000" b="1" baseline="0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 CAPACITACIÓN DIGITAL</a:t>
                        </a:r>
                        <a:endParaRPr sz="1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63500" marR="63500" marT="63475" marB="63475" anchor="ctr">
                      <a:lnL w="12700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dash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dash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dash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dash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s-ES" sz="1000" b="1" baseline="0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RECONCEPTUALIZACIÓN Y NUEVA OFERTA FORMATIVA</a:t>
                        </a:r>
                        <a:endParaRPr lang="es-ES" sz="1000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63500" marR="63500" marT="63475" marB="63475" anchor="ctr">
                      <a:lnL w="12700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dash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dash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dash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dash"/>
                        <a:round/>
                        <a:headEnd type="none" w="sm" len="sm"/>
                        <a:tailEnd type="none" w="sm" len="sm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</a:tbl>
            </a:graphicData>
          </a:graphic>
        </p:graphicFrame>
      </p:grpSp>
      <p:grpSp>
        <p:nvGrpSpPr>
          <p:cNvPr id="4" name="Agrupa 3"/>
          <p:cNvGrpSpPr/>
          <p:nvPr/>
        </p:nvGrpSpPr>
        <p:grpSpPr>
          <a:xfrm>
            <a:off x="457200" y="3240767"/>
            <a:ext cx="8229212" cy="629741"/>
            <a:chOff x="474622" y="3459020"/>
            <a:chExt cx="8229212" cy="592462"/>
          </a:xfrm>
        </p:grpSpPr>
        <p:sp>
          <p:nvSpPr>
            <p:cNvPr id="35" name="Google Shape;173;g1bf018ac712_0_575">
              <a:extLst>
                <a:ext uri="{FF2B5EF4-FFF2-40B4-BE49-F238E27FC236}">
                  <a16:creationId xmlns:a16="http://schemas.microsoft.com/office/drawing/2014/main" id="{81EC1D31-E028-422A-F071-8DBEB05E846E}"/>
                </a:ext>
              </a:extLst>
            </p:cNvPr>
            <p:cNvSpPr/>
            <p:nvPr/>
          </p:nvSpPr>
          <p:spPr>
            <a:xfrm>
              <a:off x="474622" y="3459020"/>
              <a:ext cx="8229212" cy="592462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 w="9525" cap="flat" cmpd="sng">
              <a:solidFill>
                <a:srgbClr val="C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3600" tIns="93600" rIns="93600" bIns="936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 b="1" dirty="0"/>
            </a:p>
          </p:txBody>
        </p:sp>
        <p:graphicFrame>
          <p:nvGraphicFramePr>
            <p:cNvPr id="43" name="Google Shape;176;g1bf018ac712_0_575">
              <a:extLst>
                <a:ext uri="{FF2B5EF4-FFF2-40B4-BE49-F238E27FC236}">
                  <a16:creationId xmlns:a16="http://schemas.microsoft.com/office/drawing/2014/main" id="{98226406-0342-8082-B6BF-6F8F8603AB0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46207450"/>
                </p:ext>
              </p:extLst>
            </p:nvPr>
          </p:nvGraphicFramePr>
          <p:xfrm>
            <a:off x="560630" y="3486225"/>
            <a:ext cx="7954864" cy="549570"/>
          </p:xfrm>
          <a:graphic>
            <a:graphicData uri="http://schemas.openxmlformats.org/drawingml/2006/table">
              <a:tbl>
                <a:tblPr>
                  <a:noFill/>
                </a:tblPr>
                <a:tblGrid>
                  <a:gridCol w="1988716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988716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988716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1988716">
                    <a:extLst>
                      <a:ext uri="{9D8B030D-6E8A-4147-A177-3AD203B41FA5}">
                        <a16:colId xmlns:a16="http://schemas.microsoft.com/office/drawing/2014/main" val="1707751417"/>
                      </a:ext>
                    </a:extLst>
                  </a:gridCol>
                </a:tblGrid>
                <a:tr h="489705"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s-ES" sz="10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COMPROMISO CONTRA EL RACISMO</a:t>
                        </a:r>
                      </a:p>
                    </a:txBody>
                    <a:tcPr marL="63500" marR="63500" marT="63475" marB="63475" anchor="ctr">
                      <a:lnL w="12700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dash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dash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dash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dash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000" b="1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63500" marR="63500" marT="63475" marB="63475" anchor="ctr">
                      <a:lnL w="12700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dash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dash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dash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dash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ca-ES" sz="10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PLAN DE CAPACITACIÓN CONTRA EL RACISMO EN LA ADMINISTRACIÓN</a:t>
                        </a:r>
                        <a:endParaRPr sz="1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63500" marR="63500" marT="63475" marB="63475" anchor="ctr">
                      <a:lnL w="12700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dash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dash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dash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dash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s-ES" sz="1000" b="1" baseline="0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NUEVA OFERTA FORMATIVA</a:t>
                        </a:r>
                        <a:endParaRPr sz="1000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63500" marR="63500" marT="63475" marB="63475" anchor="ctr">
                      <a:lnL w="12700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dash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dash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dash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dash"/>
                        <a:round/>
                        <a:headEnd type="none" w="sm" len="sm"/>
                        <a:tailEnd type="none" w="sm" len="sm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</a:tbl>
            </a:graphicData>
          </a:graphic>
        </p:graphicFrame>
      </p:grpSp>
      <p:grpSp>
        <p:nvGrpSpPr>
          <p:cNvPr id="25" name="Agrupa 24"/>
          <p:cNvGrpSpPr/>
          <p:nvPr/>
        </p:nvGrpSpPr>
        <p:grpSpPr>
          <a:xfrm>
            <a:off x="457200" y="4590072"/>
            <a:ext cx="8229212" cy="630000"/>
            <a:chOff x="474622" y="5038901"/>
            <a:chExt cx="8229212" cy="592462"/>
          </a:xfrm>
        </p:grpSpPr>
        <p:sp>
          <p:nvSpPr>
            <p:cNvPr id="46" name="Google Shape;172;g1bf018ac712_0_575">
              <a:extLst>
                <a:ext uri="{FF2B5EF4-FFF2-40B4-BE49-F238E27FC236}">
                  <a16:creationId xmlns:a16="http://schemas.microsoft.com/office/drawing/2014/main" id="{1FEC1A99-263A-09F0-F203-42939A579487}"/>
                </a:ext>
              </a:extLst>
            </p:cNvPr>
            <p:cNvSpPr/>
            <p:nvPr/>
          </p:nvSpPr>
          <p:spPr>
            <a:xfrm>
              <a:off x="474622" y="5038901"/>
              <a:ext cx="8229212" cy="592462"/>
            </a:xfrm>
            <a:prstGeom prst="roundRect">
              <a:avLst>
                <a:gd name="adj" fmla="val 16667"/>
              </a:avLst>
            </a:prstGeom>
            <a:solidFill>
              <a:srgbClr val="F3F3F3"/>
            </a:solidFill>
            <a:ln w="9525" cap="flat" cmpd="sng">
              <a:solidFill>
                <a:srgbClr val="C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3600" tIns="93600" rIns="93600" bIns="936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 b="1" dirty="0"/>
            </a:p>
          </p:txBody>
        </p:sp>
        <p:graphicFrame>
          <p:nvGraphicFramePr>
            <p:cNvPr id="47" name="Google Shape;176;g1bf018ac712_0_575">
              <a:extLst>
                <a:ext uri="{FF2B5EF4-FFF2-40B4-BE49-F238E27FC236}">
                  <a16:creationId xmlns:a16="http://schemas.microsoft.com/office/drawing/2014/main" id="{98226406-0342-8082-B6BF-6F8F8603AB0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638110982"/>
                </p:ext>
              </p:extLst>
            </p:nvPr>
          </p:nvGraphicFramePr>
          <p:xfrm>
            <a:off x="560630" y="5047213"/>
            <a:ext cx="7954864" cy="549344"/>
          </p:xfrm>
          <a:graphic>
            <a:graphicData uri="http://schemas.openxmlformats.org/drawingml/2006/table">
              <a:tbl>
                <a:tblPr>
                  <a:noFill/>
                </a:tblPr>
                <a:tblGrid>
                  <a:gridCol w="1988716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988716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988716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1988716">
                    <a:extLst>
                      <a:ext uri="{9D8B030D-6E8A-4147-A177-3AD203B41FA5}">
                        <a16:colId xmlns:a16="http://schemas.microsoft.com/office/drawing/2014/main" val="1707751417"/>
                      </a:ext>
                    </a:extLst>
                  </a:gridCol>
                </a:tblGrid>
                <a:tr h="501950"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ca-ES" sz="1000" b="1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CUERPO DE ACCIÓN EXTERIOR DE LA GENEALITAT</a:t>
                        </a:r>
                        <a:endParaRPr sz="1000" b="1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63500" marR="63500" marT="63475" marB="63475" anchor="ctr">
                      <a:lnL w="12700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dash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dash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dash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dash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ca-ES" sz="10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CUERTPO</a:t>
                        </a:r>
                        <a:r>
                          <a:rPr lang="ca-ES" sz="1000" b="1" baseline="0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 (SAFP)</a:t>
                        </a:r>
                      </a:p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ca-ES" sz="1000" b="1" baseline="0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PERFILES Y MODELOS COMPETENCIALES</a:t>
                        </a:r>
                        <a:endParaRPr lang="ca-ES" sz="1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63500" marR="63500" marT="63475" marB="63475" anchor="ctr">
                      <a:lnL w="12700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dash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dash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dash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dash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63500" marR="63500" marT="63475" marB="63475" anchor="ctr">
                      <a:lnL w="12700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dash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dash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dash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dash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000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63500" marR="63500" marT="63475" marB="63475" anchor="ctr">
                      <a:lnL w="12700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dash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dash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dash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dash"/>
                        <a:round/>
                        <a:headEnd type="none" w="sm" len="sm"/>
                        <a:tailEnd type="none" w="sm" len="sm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</a:tbl>
            </a:graphicData>
          </a:graphic>
        </p:graphicFrame>
      </p:grpSp>
      <p:grpSp>
        <p:nvGrpSpPr>
          <p:cNvPr id="50" name="Agrupa 49"/>
          <p:cNvGrpSpPr/>
          <p:nvPr/>
        </p:nvGrpSpPr>
        <p:grpSpPr>
          <a:xfrm>
            <a:off x="457200" y="5264854"/>
            <a:ext cx="8229212" cy="628901"/>
            <a:chOff x="474622" y="3459020"/>
            <a:chExt cx="8229212" cy="592462"/>
          </a:xfrm>
        </p:grpSpPr>
        <p:sp>
          <p:nvSpPr>
            <p:cNvPr id="51" name="Google Shape;173;g1bf018ac712_0_575">
              <a:extLst>
                <a:ext uri="{FF2B5EF4-FFF2-40B4-BE49-F238E27FC236}">
                  <a16:creationId xmlns:a16="http://schemas.microsoft.com/office/drawing/2014/main" id="{81EC1D31-E028-422A-F071-8DBEB05E846E}"/>
                </a:ext>
              </a:extLst>
            </p:cNvPr>
            <p:cNvSpPr/>
            <p:nvPr/>
          </p:nvSpPr>
          <p:spPr>
            <a:xfrm>
              <a:off x="474622" y="3459020"/>
              <a:ext cx="8229212" cy="592462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 w="9525" cap="flat" cmpd="sng">
              <a:solidFill>
                <a:srgbClr val="C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3600" tIns="93600" rIns="93600" bIns="936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 b="1" dirty="0"/>
            </a:p>
          </p:txBody>
        </p:sp>
        <p:graphicFrame>
          <p:nvGraphicFramePr>
            <p:cNvPr id="52" name="Google Shape;176;g1bf018ac712_0_575">
              <a:extLst>
                <a:ext uri="{FF2B5EF4-FFF2-40B4-BE49-F238E27FC236}">
                  <a16:creationId xmlns:a16="http://schemas.microsoft.com/office/drawing/2014/main" id="{98226406-0342-8082-B6BF-6F8F8603AB0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542118447"/>
                </p:ext>
              </p:extLst>
            </p:nvPr>
          </p:nvGraphicFramePr>
          <p:xfrm>
            <a:off x="560630" y="3486225"/>
            <a:ext cx="7954864" cy="550304"/>
          </p:xfrm>
          <a:graphic>
            <a:graphicData uri="http://schemas.openxmlformats.org/drawingml/2006/table">
              <a:tbl>
                <a:tblPr>
                  <a:noFill/>
                </a:tblPr>
                <a:tblGrid>
                  <a:gridCol w="1988716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988716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988716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1988716">
                    <a:extLst>
                      <a:ext uri="{9D8B030D-6E8A-4147-A177-3AD203B41FA5}">
                        <a16:colId xmlns:a16="http://schemas.microsoft.com/office/drawing/2014/main" val="1707751417"/>
                      </a:ext>
                    </a:extLst>
                  </a:gridCol>
                </a:tblGrid>
                <a:tr h="501950"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s-ES" sz="10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(OTROS)</a:t>
                        </a:r>
                      </a:p>
                    </a:txBody>
                    <a:tcPr marL="63500" marR="63500" marT="63475" marB="63475" anchor="ctr">
                      <a:lnL w="12700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dash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dash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dash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dash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000" b="1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63500" marR="63500" marT="63475" marB="63475" anchor="ctr">
                      <a:lnL w="12700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dash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dash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dash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dash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63500" marR="63500" marT="63475" marB="63475" anchor="ctr">
                      <a:lnL w="12700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dash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dash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dash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dash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s-ES" sz="10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RECONCEPTUALITZACIÓ</a:t>
                        </a:r>
                        <a:r>
                          <a:rPr lang="es-ES" sz="1000" b="1" baseline="0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 DE L’ACTUAL OFERTA FORMATIVA</a:t>
                        </a:r>
                        <a:endParaRPr lang="es-ES" sz="1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63500" marR="63500" marT="63475" marB="63475" anchor="ctr">
                      <a:lnL w="12700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dash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dash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dash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dash"/>
                        <a:round/>
                        <a:headEnd type="none" w="sm" len="sm"/>
                        <a:tailEnd type="none" w="sm" len="sm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</a:tbl>
            </a:graphicData>
          </a:graphic>
        </p:graphicFrame>
      </p:grpSp>
      <p:grpSp>
        <p:nvGrpSpPr>
          <p:cNvPr id="53" name="Agrupa 52"/>
          <p:cNvGrpSpPr/>
          <p:nvPr/>
        </p:nvGrpSpPr>
        <p:grpSpPr>
          <a:xfrm>
            <a:off x="457200" y="3915290"/>
            <a:ext cx="8229212" cy="630000"/>
            <a:chOff x="457200" y="1981733"/>
            <a:chExt cx="8229212" cy="592462"/>
          </a:xfrm>
        </p:grpSpPr>
        <p:sp>
          <p:nvSpPr>
            <p:cNvPr id="54" name="Google Shape;171;g1bf018ac712_0_575">
              <a:extLst>
                <a:ext uri="{FF2B5EF4-FFF2-40B4-BE49-F238E27FC236}">
                  <a16:creationId xmlns:a16="http://schemas.microsoft.com/office/drawing/2014/main" id="{C0D1F704-6DD1-20CD-2DB6-9D31256000FD}"/>
                </a:ext>
              </a:extLst>
            </p:cNvPr>
            <p:cNvSpPr/>
            <p:nvPr/>
          </p:nvSpPr>
          <p:spPr>
            <a:xfrm>
              <a:off x="457200" y="1981733"/>
              <a:ext cx="8229212" cy="59246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C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3600" tIns="93600" rIns="93600" bIns="936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ca-ES" sz="700" b="1" dirty="0"/>
            </a:p>
          </p:txBody>
        </p:sp>
        <p:graphicFrame>
          <p:nvGraphicFramePr>
            <p:cNvPr id="55" name="Google Shape;176;g1bf018ac712_0_575">
              <a:extLst>
                <a:ext uri="{FF2B5EF4-FFF2-40B4-BE49-F238E27FC236}">
                  <a16:creationId xmlns:a16="http://schemas.microsoft.com/office/drawing/2014/main" id="{98226406-0342-8082-B6BF-6F8F8603AB0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143468453"/>
                </p:ext>
              </p:extLst>
            </p:nvPr>
          </p:nvGraphicFramePr>
          <p:xfrm>
            <a:off x="543208" y="2014913"/>
            <a:ext cx="7954864" cy="549344"/>
          </p:xfrm>
          <a:graphic>
            <a:graphicData uri="http://schemas.openxmlformats.org/drawingml/2006/table">
              <a:tbl>
                <a:tblPr>
                  <a:noFill/>
                </a:tblPr>
                <a:tblGrid>
                  <a:gridCol w="1988716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988716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988716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1988716">
                    <a:extLst>
                      <a:ext uri="{9D8B030D-6E8A-4147-A177-3AD203B41FA5}">
                        <a16:colId xmlns:a16="http://schemas.microsoft.com/office/drawing/2014/main" val="1707751417"/>
                      </a:ext>
                    </a:extLst>
                  </a:gridCol>
                </a:tblGrid>
                <a:tr h="501950"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ca-ES" sz="1000" b="1" cap="all" baseline="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Full de Ruta de</a:t>
                        </a:r>
                      </a:p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ca-ES" sz="1000" b="1" cap="all" baseline="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l’Economia Circular a</a:t>
                        </a:r>
                      </a:p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ca-ES" sz="1000" b="1" cap="all" baseline="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Catalunya (FRECC) 2030</a:t>
                        </a:r>
                      </a:p>
                    </a:txBody>
                    <a:tcPr marL="63500" marR="63500" marT="63475" marB="63475" anchor="ctr">
                      <a:lnL w="12700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dash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dash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dash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dash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63500" marR="63500" marT="63475" marB="63475" anchor="ctr">
                      <a:lnL w="12700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dash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dash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dash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dash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s-ES" sz="10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PLAN DE CAPACITACIÓN EN LA ECONOMÍA CIRCULAR</a:t>
                        </a:r>
                      </a:p>
                    </a:txBody>
                    <a:tcPr marL="63500" marR="63500" marT="63475" marB="63475" anchor="ctr">
                      <a:lnL w="12700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dash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dash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dash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dash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s-ES" sz="1000" b="1" baseline="0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NUEVA OFERTA FORMATIVA</a:t>
                        </a:r>
                      </a:p>
                    </a:txBody>
                    <a:tcPr marL="63500" marR="63500" marT="63475" marB="63475" anchor="ctr">
                      <a:lnL w="12700" cap="flat" cmpd="sng" algn="ctr">
                        <a:solidFill>
                          <a:srgbClr val="000000">
                            <a:alpha val="0"/>
                          </a:srgbClr>
                        </a:solidFill>
                        <a:prstDash val="dash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dash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dash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000000">
                            <a:alpha val="0"/>
                          </a:srgbClr>
                        </a:solidFill>
                        <a:prstDash val="dash"/>
                        <a:round/>
                        <a:headEnd type="none" w="sm" len="sm"/>
                        <a:tailEnd type="none" w="sm" len="sm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</a:tbl>
            </a:graphicData>
          </a:graphic>
        </p:graphicFrame>
      </p:grpSp>
      <p:sp>
        <p:nvSpPr>
          <p:cNvPr id="57" name="Contenidor de contingut 12">
            <a:extLst>
              <a:ext uri="{FF2B5EF4-FFF2-40B4-BE49-F238E27FC236}">
                <a16:creationId xmlns:a16="http://schemas.microsoft.com/office/drawing/2014/main" id="{DD735996-ED7F-DA2C-A621-E729AA4B7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689" y="5976616"/>
            <a:ext cx="2335794" cy="88138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a-ES" altLang="ca-ES" sz="2000" b="1" dirty="0" err="1">
                <a:solidFill>
                  <a:srgbClr val="C00000"/>
                </a:solidFill>
              </a:rPr>
              <a:t>modelizar</a:t>
            </a:r>
            <a:endParaRPr lang="ca-ES" altLang="ca-ES" sz="2000" b="1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a-ES" altLang="ca-ES" sz="2000" b="1" dirty="0" err="1">
                <a:solidFill>
                  <a:srgbClr val="C00000"/>
                </a:solidFill>
              </a:rPr>
              <a:t>procedimentar</a:t>
            </a:r>
            <a:endParaRPr lang="ca-ES" altLang="ca-ES" sz="1600" b="1" dirty="0">
              <a:solidFill>
                <a:srgbClr val="C00000"/>
              </a:solidFill>
            </a:endParaRPr>
          </a:p>
        </p:txBody>
      </p:sp>
      <p:sp>
        <p:nvSpPr>
          <p:cNvPr id="58" name="Contenidor de contingut 12">
            <a:extLst>
              <a:ext uri="{FF2B5EF4-FFF2-40B4-BE49-F238E27FC236}">
                <a16:creationId xmlns:a16="http://schemas.microsoft.com/office/drawing/2014/main" id="{DD735996-ED7F-DA2C-A621-E729AA4B74B3}"/>
              </a:ext>
            </a:extLst>
          </p:cNvPr>
          <p:cNvSpPr txBox="1">
            <a:spLocks/>
          </p:cNvSpPr>
          <p:nvPr/>
        </p:nvSpPr>
        <p:spPr bwMode="auto">
          <a:xfrm>
            <a:off x="3304492" y="5967026"/>
            <a:ext cx="1335324" cy="88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2" panose="05020102010507070707" pitchFamily="18" charset="2"/>
              <a:buChar char="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ca-ES" altLang="ca-ES" sz="2000" b="1" dirty="0">
                <a:solidFill>
                  <a:srgbClr val="C00000"/>
                </a:solidFill>
              </a:rPr>
              <a:t> Fase 0:</a:t>
            </a:r>
            <a:endParaRPr lang="ca-ES" altLang="ca-ES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760278"/>
      </p:ext>
    </p:extLst>
  </p:cSld>
  <p:clrMapOvr>
    <a:masterClrMapping/>
  </p:clrMapOvr>
  <p:transition spd="slow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Imagen 10" descr="Texto&#10;&#10;Descripción generada automáticamente">
            <a:extLst>
              <a:ext uri="{FF2B5EF4-FFF2-40B4-BE49-F238E27FC236}">
                <a16:creationId xmlns:a16="http://schemas.microsoft.com/office/drawing/2014/main" id="{0BA558F7-CC56-4EBC-B994-0E63AAACD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29350"/>
            <a:ext cx="1735138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Contenidor de contingut 12">
            <a:extLst>
              <a:ext uri="{FF2B5EF4-FFF2-40B4-BE49-F238E27FC236}">
                <a16:creationId xmlns:a16="http://schemas.microsoft.com/office/drawing/2014/main" id="{DD735996-ED7F-DA2C-A621-E729AA4B7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268413"/>
            <a:ext cx="8570912" cy="5358724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s-ES" altLang="ca-ES" sz="2200" dirty="0">
                <a:solidFill>
                  <a:srgbClr val="C00000"/>
                </a:solidFill>
              </a:rPr>
              <a:t>Fase 2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altLang="ca-ES" sz="2200" dirty="0"/>
              <a:t>Validar modelos y procedimientos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altLang="ca-ES" sz="2200" dirty="0"/>
              <a:t>La detección de necesidades y la elaboración de la oferta docente se hace ya directamente con el nuevo modelo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altLang="ca-ES" sz="2200" dirty="0">
                <a:solidFill>
                  <a:srgbClr val="C00000"/>
                </a:solidFill>
              </a:rPr>
              <a:t>Nueva gestión de formación estratégica y sector público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altLang="ca-ES" sz="2200" dirty="0">
                <a:solidFill>
                  <a:srgbClr val="C00000"/>
                </a:solidFill>
              </a:rPr>
              <a:t>Nuevo sistema de distribución de fondos para la formación</a:t>
            </a:r>
          </a:p>
          <a:p>
            <a:pPr marL="0" indent="0">
              <a:buNone/>
            </a:pPr>
            <a:endParaRPr lang="es-ES" altLang="ca-ES" sz="2200" dirty="0"/>
          </a:p>
          <a:p>
            <a:pPr marL="0" indent="0">
              <a:buNone/>
            </a:pPr>
            <a:r>
              <a:rPr lang="es-ES" altLang="ca-ES" sz="2200" dirty="0">
                <a:solidFill>
                  <a:srgbClr val="C00000"/>
                </a:solidFill>
              </a:rPr>
              <a:t>Fase 3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altLang="ca-ES" sz="2200" dirty="0"/>
              <a:t>Todas las áreas de conocimiento, perfiles profesionales y modelos profesionales definidos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altLang="ca-ES" sz="2200" dirty="0"/>
              <a:t>Todas las actuaciones de aprendizaje y desarrollo salen de un </a:t>
            </a:r>
            <a:r>
              <a:rPr lang="es-ES" altLang="ca-ES" sz="2200" dirty="0">
                <a:solidFill>
                  <a:srgbClr val="C00000"/>
                </a:solidFill>
              </a:rPr>
              <a:t>plan (estratégico) de capacitación</a:t>
            </a:r>
            <a:r>
              <a:rPr lang="es-ES" altLang="ca-ES" sz="2200" dirty="0"/>
              <a:t> y se ajustan al nuevo modelo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altLang="ca-ES" sz="2200" dirty="0">
                <a:solidFill>
                  <a:srgbClr val="C00000"/>
                </a:solidFill>
              </a:rPr>
              <a:t>Sistema de concurrencia competitiva de distribución de los fondos para la formación</a:t>
            </a:r>
            <a:endParaRPr lang="es-ES" altLang="ca-ES" sz="2200" dirty="0"/>
          </a:p>
          <a:p>
            <a:pPr lvl="1"/>
            <a:endParaRPr lang="es-ES" altLang="ca-ES" sz="2200" dirty="0"/>
          </a:p>
          <a:p>
            <a:pPr>
              <a:buFont typeface="Wingdings" panose="05000000000000000000" pitchFamily="2" charset="2"/>
              <a:buChar char="§"/>
            </a:pPr>
            <a:endParaRPr lang="es-ES" altLang="ca-ES" sz="2200" dirty="0"/>
          </a:p>
          <a:p>
            <a:pPr>
              <a:buFont typeface="Wingdings" panose="05000000000000000000" pitchFamily="2" charset="2"/>
              <a:buChar char="§"/>
            </a:pPr>
            <a:endParaRPr lang="es-ES" altLang="ca-ES" sz="2200" dirty="0"/>
          </a:p>
          <a:p>
            <a:pPr>
              <a:buFont typeface="Wingdings" panose="05000000000000000000" pitchFamily="2" charset="2"/>
              <a:buChar char="§"/>
            </a:pPr>
            <a:endParaRPr lang="es-ES" altLang="ca-ES" sz="2200" dirty="0"/>
          </a:p>
          <a:p>
            <a:pPr>
              <a:buFont typeface="Wingdings" panose="05000000000000000000" pitchFamily="2" charset="2"/>
              <a:buChar char="§"/>
            </a:pPr>
            <a:endParaRPr lang="es-ES" altLang="ca-ES" sz="2200" dirty="0"/>
          </a:p>
          <a:p>
            <a:pPr>
              <a:buFont typeface="Wingdings" panose="05000000000000000000" pitchFamily="2" charset="2"/>
              <a:buChar char="§"/>
            </a:pPr>
            <a:endParaRPr lang="es-ES" altLang="ca-ES" sz="2200" dirty="0"/>
          </a:p>
        </p:txBody>
      </p:sp>
      <p:sp>
        <p:nvSpPr>
          <p:cNvPr id="12290" name="Títol 11">
            <a:extLst>
              <a:ext uri="{FF2B5EF4-FFF2-40B4-BE49-F238E27FC236}">
                <a16:creationId xmlns:a16="http://schemas.microsoft.com/office/drawing/2014/main" id="{7DB95E43-95AD-457F-AE17-170035F3C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ca-ES" dirty="0"/>
              <a:t>Adaptación al nuevo modelo: fase 2 i 3</a:t>
            </a:r>
          </a:p>
        </p:txBody>
      </p:sp>
      <p:sp>
        <p:nvSpPr>
          <p:cNvPr id="12291" name="Contenidor de número de diapositiva 4">
            <a:extLst>
              <a:ext uri="{FF2B5EF4-FFF2-40B4-BE49-F238E27FC236}">
                <a16:creationId xmlns:a16="http://schemas.microsoft.com/office/drawing/2014/main" id="{9806CA15-7723-4C3D-9461-D8763A679EE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292EA3C-36F7-4ADD-B9F3-7B0A55119760}" type="slidenum">
              <a:rPr lang="ca-ES" altLang="ca-ES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ca-ES" altLang="ca-E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227213"/>
      </p:ext>
    </p:extLst>
  </p:cSld>
  <p:clrMapOvr>
    <a:masterClrMapping/>
  </p:clrMapOvr>
  <p:transition spd="slow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Contenidor de número de diapositiva 4">
            <a:extLst>
              <a:ext uri="{FF2B5EF4-FFF2-40B4-BE49-F238E27FC236}">
                <a16:creationId xmlns:a16="http://schemas.microsoft.com/office/drawing/2014/main" id="{E32424D0-066F-43F3-9413-1FBDD783B6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C48D985-4119-46A2-8E7A-41B363FE0DEC}" type="slidenum">
              <a:rPr lang="ca-ES" altLang="ca-ES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ca-ES" altLang="ca-ES">
              <a:solidFill>
                <a:srgbClr val="898989"/>
              </a:solidFill>
            </a:endParaRPr>
          </a:p>
        </p:txBody>
      </p:sp>
      <p:pic>
        <p:nvPicPr>
          <p:cNvPr id="8197" name="Imagen 10" descr="Texto&#10;&#10;Descripción generada automáticamente">
            <a:extLst>
              <a:ext uri="{FF2B5EF4-FFF2-40B4-BE49-F238E27FC236}">
                <a16:creationId xmlns:a16="http://schemas.microsoft.com/office/drawing/2014/main" id="{03C31A88-1A80-4C6F-91A2-54152E89B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29350"/>
            <a:ext cx="1735138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EA43242-E9D7-4D6D-6C3A-ED8224592BC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921400"/>
            <a:ext cx="9152317" cy="507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ca-ES" sz="3200" dirty="0" err="1"/>
              <a:t>Laboratorio</a:t>
            </a:r>
            <a:r>
              <a:rPr lang="ca-ES" sz="3200" dirty="0"/>
              <a:t> de </a:t>
            </a:r>
            <a:r>
              <a:rPr lang="ca-ES" sz="3200" dirty="0" err="1"/>
              <a:t>Innovación</a:t>
            </a:r>
            <a:r>
              <a:rPr lang="ca-ES" sz="3200" dirty="0"/>
              <a:t> Pública</a:t>
            </a:r>
          </a:p>
        </p:txBody>
      </p:sp>
    </p:spTree>
    <p:extLst>
      <p:ext uri="{BB962C8B-B14F-4D97-AF65-F5344CB8AC3E}">
        <p14:creationId xmlns:p14="http://schemas.microsoft.com/office/powerpoint/2010/main" val="12087101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 11">
            <a:extLst>
              <a:ext uri="{FF2B5EF4-FFF2-40B4-BE49-F238E27FC236}">
                <a16:creationId xmlns:a16="http://schemas.microsoft.com/office/drawing/2014/main" id="{9022B72A-DE87-43FE-B57D-F9BD56749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altLang="ca-ES" noProof="0" dirty="0"/>
              <a:t>Nuevos </a:t>
            </a:r>
            <a:r>
              <a:rPr lang="ca-ES" altLang="ca-ES" noProof="0" dirty="0" err="1"/>
              <a:t>marcos</a:t>
            </a:r>
            <a:r>
              <a:rPr lang="ca-ES" altLang="ca-ES" noProof="0" dirty="0"/>
              <a:t> </a:t>
            </a:r>
            <a:r>
              <a:rPr lang="ca-ES" altLang="ca-ES" noProof="0" dirty="0" err="1"/>
              <a:t>competenciales</a:t>
            </a:r>
            <a:r>
              <a:rPr lang="ca-ES" altLang="ca-ES" noProof="0" dirty="0"/>
              <a:t> en la </a:t>
            </a:r>
            <a:r>
              <a:rPr lang="ca-ES" altLang="ca-ES" noProof="0" dirty="0" err="1"/>
              <a:t>Administración</a:t>
            </a:r>
            <a:endParaRPr lang="ca-ES" altLang="ca-ES" noProof="0" dirty="0"/>
          </a:p>
        </p:txBody>
      </p:sp>
      <p:sp>
        <p:nvSpPr>
          <p:cNvPr id="8196" name="Contenidor de número de diapositiva 4">
            <a:extLst>
              <a:ext uri="{FF2B5EF4-FFF2-40B4-BE49-F238E27FC236}">
                <a16:creationId xmlns:a16="http://schemas.microsoft.com/office/drawing/2014/main" id="{E32424D0-066F-43F3-9413-1FBDD783B6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C48D985-4119-46A2-8E7A-41B363FE0DEC}" type="slidenum">
              <a:rPr lang="ca-ES" altLang="ca-ES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ca-ES" altLang="ca-ES">
              <a:solidFill>
                <a:srgbClr val="898989"/>
              </a:solidFill>
            </a:endParaRPr>
          </a:p>
        </p:txBody>
      </p:sp>
      <p:pic>
        <p:nvPicPr>
          <p:cNvPr id="8197" name="Imagen 10" descr="Texto&#10;&#10;Descripción generada automáticamente">
            <a:extLst>
              <a:ext uri="{FF2B5EF4-FFF2-40B4-BE49-F238E27FC236}">
                <a16:creationId xmlns:a16="http://schemas.microsoft.com/office/drawing/2014/main" id="{03C31A88-1A80-4C6F-91A2-54152E89B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29350"/>
            <a:ext cx="1735138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5F75672-EAE1-01C7-C7DF-FF1BEB384C28}"/>
              </a:ext>
            </a:extLst>
          </p:cNvPr>
          <p:cNvSpPr txBox="1"/>
          <p:nvPr/>
        </p:nvSpPr>
        <p:spPr>
          <a:xfrm>
            <a:off x="207594" y="5581171"/>
            <a:ext cx="28738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Arial" panose="020B0604020202020204" pitchFamily="34" charset="0"/>
              </a:rPr>
              <a:t>2018</a:t>
            </a:r>
            <a:endParaRPr lang="ca-ES" sz="1600" dirty="0">
              <a:latin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056806E-0D84-7438-1AF1-B94AEB11033A}"/>
              </a:ext>
            </a:extLst>
          </p:cNvPr>
          <p:cNvSpPr txBox="1"/>
          <p:nvPr/>
        </p:nvSpPr>
        <p:spPr>
          <a:xfrm>
            <a:off x="3150011" y="5581171"/>
            <a:ext cx="2859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Arial" panose="020B0604020202020204" pitchFamily="34" charset="0"/>
              </a:rPr>
              <a:t>2020</a:t>
            </a:r>
            <a:endParaRPr lang="ca-ES" sz="1600" dirty="0">
              <a:latin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A1329AA-F220-B253-0A89-479FF8A794A3}"/>
              </a:ext>
            </a:extLst>
          </p:cNvPr>
          <p:cNvSpPr txBox="1"/>
          <p:nvPr/>
        </p:nvSpPr>
        <p:spPr>
          <a:xfrm>
            <a:off x="6077819" y="5581171"/>
            <a:ext cx="28765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Arial" panose="020B0604020202020204" pitchFamily="34" charset="0"/>
              </a:rPr>
              <a:t>2022</a:t>
            </a:r>
            <a:endParaRPr lang="ca-ES" sz="1600" dirty="0">
              <a:latin typeface="Arial" panose="020B0604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86DDF57-C918-2702-7450-B18815DC4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594" y="1434716"/>
            <a:ext cx="2885506" cy="404991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A136A03-F29E-8BB8-1F5F-C92066B5C2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0011" y="1434716"/>
            <a:ext cx="2890144" cy="404991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D88AC27-D030-F67A-FF2D-D1D26F13E8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5600" y="1434716"/>
            <a:ext cx="2888815" cy="404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2485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7DD91C83-E943-6324-56A3-3B3D8A2E7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1193207"/>
            <a:ext cx="5280597" cy="5188543"/>
          </a:xfrm>
          <a:prstGeom prst="rect">
            <a:avLst/>
          </a:prstGeom>
        </p:spPr>
      </p:pic>
      <p:sp>
        <p:nvSpPr>
          <p:cNvPr id="8194" name="Títol 11">
            <a:extLst>
              <a:ext uri="{FF2B5EF4-FFF2-40B4-BE49-F238E27FC236}">
                <a16:creationId xmlns:a16="http://schemas.microsoft.com/office/drawing/2014/main" id="{9022B72A-DE87-43FE-B57D-F9BD56749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altLang="ca-ES" noProof="0" dirty="0"/>
              <a:t>Marco </a:t>
            </a:r>
            <a:r>
              <a:rPr lang="ca-ES" altLang="ca-ES" noProof="0" dirty="0" err="1"/>
              <a:t>profesional</a:t>
            </a:r>
            <a:r>
              <a:rPr lang="ca-ES" altLang="ca-ES" noProof="0" dirty="0"/>
              <a:t> de la </a:t>
            </a:r>
            <a:r>
              <a:rPr lang="ca-ES" altLang="ca-ES" noProof="0" dirty="0" err="1"/>
              <a:t>función</a:t>
            </a:r>
            <a:r>
              <a:rPr lang="ca-ES" altLang="ca-ES" noProof="0" dirty="0"/>
              <a:t> directiva en la </a:t>
            </a:r>
            <a:r>
              <a:rPr lang="ca-ES" altLang="ca-ES" noProof="0" dirty="0" err="1"/>
              <a:t>Admón</a:t>
            </a:r>
            <a:r>
              <a:rPr lang="ca-ES" altLang="ca-ES" noProof="0" dirty="0"/>
              <a:t>.</a:t>
            </a:r>
          </a:p>
        </p:txBody>
      </p:sp>
      <p:sp>
        <p:nvSpPr>
          <p:cNvPr id="8196" name="Contenidor de número de diapositiva 4">
            <a:extLst>
              <a:ext uri="{FF2B5EF4-FFF2-40B4-BE49-F238E27FC236}">
                <a16:creationId xmlns:a16="http://schemas.microsoft.com/office/drawing/2014/main" id="{E32424D0-066F-43F3-9413-1FBDD783B6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C48D985-4119-46A2-8E7A-41B363FE0DEC}" type="slidenum">
              <a:rPr lang="ca-ES" altLang="ca-ES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ca-ES" altLang="ca-ES">
              <a:solidFill>
                <a:srgbClr val="898989"/>
              </a:solidFill>
            </a:endParaRPr>
          </a:p>
        </p:txBody>
      </p:sp>
      <p:pic>
        <p:nvPicPr>
          <p:cNvPr id="8197" name="Imagen 10" descr="Texto&#10;&#10;Descripción generada automáticamente">
            <a:extLst>
              <a:ext uri="{FF2B5EF4-FFF2-40B4-BE49-F238E27FC236}">
                <a16:creationId xmlns:a16="http://schemas.microsoft.com/office/drawing/2014/main" id="{03C31A88-1A80-4C6F-91A2-54152E89B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29350"/>
            <a:ext cx="1735138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EB8665F5-F543-217E-1F00-A83473F194AB}"/>
              </a:ext>
            </a:extLst>
          </p:cNvPr>
          <p:cNvSpPr/>
          <p:nvPr/>
        </p:nvSpPr>
        <p:spPr>
          <a:xfrm>
            <a:off x="2823168" y="6021288"/>
            <a:ext cx="4773168" cy="30956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146FDE9-5197-DDA2-EB37-B6A944DE784F}"/>
              </a:ext>
            </a:extLst>
          </p:cNvPr>
          <p:cNvSpPr/>
          <p:nvPr/>
        </p:nvSpPr>
        <p:spPr>
          <a:xfrm>
            <a:off x="4157122" y="1556792"/>
            <a:ext cx="2935158" cy="23774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166CC74-B5DF-D200-CB87-BAD3DB5FF6B7}"/>
              </a:ext>
            </a:extLst>
          </p:cNvPr>
          <p:cNvSpPr/>
          <p:nvPr/>
        </p:nvSpPr>
        <p:spPr>
          <a:xfrm>
            <a:off x="4973661" y="4471071"/>
            <a:ext cx="1868424" cy="23774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8D8F42D-B255-13A6-950A-F7614981B449}"/>
              </a:ext>
            </a:extLst>
          </p:cNvPr>
          <p:cNvSpPr/>
          <p:nvPr/>
        </p:nvSpPr>
        <p:spPr>
          <a:xfrm>
            <a:off x="2935322" y="4921698"/>
            <a:ext cx="646176" cy="23774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3" name="Imatge 2">
            <a:extLst>
              <a:ext uri="{FF2B5EF4-FFF2-40B4-BE49-F238E27FC236}">
                <a16:creationId xmlns:a16="http://schemas.microsoft.com/office/drawing/2014/main" id="{A3F313B1-AAEF-DD22-2949-C0553BCE42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295" y="1297301"/>
            <a:ext cx="881509" cy="1237236"/>
          </a:xfrm>
          <a:prstGeom prst="rect">
            <a:avLst/>
          </a:prstGeom>
          <a:ln>
            <a:solidFill>
              <a:srgbClr val="68283D"/>
            </a:solidFill>
          </a:ln>
        </p:spPr>
      </p:pic>
    </p:spTree>
    <p:extLst>
      <p:ext uri="{BB962C8B-B14F-4D97-AF65-F5344CB8AC3E}">
        <p14:creationId xmlns:p14="http://schemas.microsoft.com/office/powerpoint/2010/main" val="686854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ítol 11">
            <a:extLst>
              <a:ext uri="{FF2B5EF4-FFF2-40B4-BE49-F238E27FC236}">
                <a16:creationId xmlns:a16="http://schemas.microsoft.com/office/drawing/2014/main" id="{185F1325-FE66-484D-AE4E-D7A17DDD6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ca-ES" dirty="0"/>
              <a:t>Gestión de la complejidad para el impacto sistémico</a:t>
            </a:r>
            <a:endParaRPr lang="en-GB" altLang="ca-ES" dirty="0"/>
          </a:p>
        </p:txBody>
      </p:sp>
      <p:sp>
        <p:nvSpPr>
          <p:cNvPr id="9220" name="Contenidor de número de diapositiva 4">
            <a:extLst>
              <a:ext uri="{FF2B5EF4-FFF2-40B4-BE49-F238E27FC236}">
                <a16:creationId xmlns:a16="http://schemas.microsoft.com/office/drawing/2014/main" id="{9C755C05-F526-4EF9-98DD-52A4C21CECD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5EB33D9-94E8-4690-9CEF-E7E0E3BAA150}" type="slidenum">
              <a:rPr lang="ca-ES" altLang="ca-ES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ca-ES" altLang="ca-ES">
              <a:solidFill>
                <a:srgbClr val="898989"/>
              </a:solidFill>
            </a:endParaRPr>
          </a:p>
        </p:txBody>
      </p:sp>
      <p:pic>
        <p:nvPicPr>
          <p:cNvPr id="9221" name="Imagen 10" descr="Texto&#10;&#10;Descripción generada automáticamente">
            <a:extLst>
              <a:ext uri="{FF2B5EF4-FFF2-40B4-BE49-F238E27FC236}">
                <a16:creationId xmlns:a16="http://schemas.microsoft.com/office/drawing/2014/main" id="{60DD4435-C958-4B05-AC75-62643F361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29350"/>
            <a:ext cx="1735138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E9B9FF08-5694-BBEA-B831-C4BA9CAB22F6}"/>
              </a:ext>
            </a:extLst>
          </p:cNvPr>
          <p:cNvGrpSpPr/>
          <p:nvPr/>
        </p:nvGrpSpPr>
        <p:grpSpPr>
          <a:xfrm>
            <a:off x="6069984" y="1196752"/>
            <a:ext cx="1958400" cy="2316580"/>
            <a:chOff x="5961638" y="260350"/>
            <a:chExt cx="1958400" cy="2316580"/>
          </a:xfrm>
        </p:grpSpPr>
        <p:sp>
          <p:nvSpPr>
            <p:cNvPr id="3" name="Oval 26">
              <a:extLst>
                <a:ext uri="{FF2B5EF4-FFF2-40B4-BE49-F238E27FC236}">
                  <a16:creationId xmlns:a16="http://schemas.microsoft.com/office/drawing/2014/main" id="{EDEA4B51-321D-AAF4-FF26-16249A7A02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1638" y="260350"/>
              <a:ext cx="1958400" cy="110629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s-ES" sz="1100" noProof="1">
                  <a:solidFill>
                    <a:schemeClr val="bg1"/>
                  </a:solidFill>
                  <a:latin typeface="Arial" panose="020B0604020202020204" pitchFamily="34" charset="0"/>
                </a:rPr>
                <a:t>VUCA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>
                  <a:solidFill>
                    <a:schemeClr val="bg1"/>
                  </a:solidFill>
                  <a:latin typeface="Arial" panose="020B0604020202020204" pitchFamily="34" charset="0"/>
                </a:rPr>
                <a:t>Volátil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>
                  <a:solidFill>
                    <a:schemeClr val="bg1"/>
                  </a:solidFill>
                  <a:latin typeface="Arial" panose="020B0604020202020204" pitchFamily="34" charset="0"/>
                </a:rPr>
                <a:t>Incierto (</a:t>
              </a:r>
              <a:r>
                <a:rPr lang="es-ES" sz="1100" i="1" noProof="1">
                  <a:solidFill>
                    <a:schemeClr val="bg1"/>
                  </a:solidFill>
                  <a:latin typeface="Arial" panose="020B0604020202020204" pitchFamily="34" charset="0"/>
                </a:rPr>
                <a:t>uncertain</a:t>
              </a:r>
              <a:r>
                <a:rPr lang="es-ES" sz="1100" noProof="1">
                  <a:solidFill>
                    <a:schemeClr val="bg1"/>
                  </a:solidFill>
                  <a:latin typeface="Arial" panose="020B0604020202020204" pitchFamily="34" charset="0"/>
                </a:rPr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>
                  <a:solidFill>
                    <a:schemeClr val="bg1"/>
                  </a:solidFill>
                  <a:latin typeface="Arial" panose="020B0604020202020204" pitchFamily="34" charset="0"/>
                </a:rPr>
                <a:t>Complejo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>
                  <a:solidFill>
                    <a:schemeClr val="bg1"/>
                  </a:solidFill>
                  <a:latin typeface="Arial" panose="020B0604020202020204" pitchFamily="34" charset="0"/>
                </a:rPr>
                <a:t>Ambiguo</a:t>
              </a:r>
            </a:p>
          </p:txBody>
        </p:sp>
        <p:sp>
          <p:nvSpPr>
            <p:cNvPr id="4" name="Oval 26">
              <a:extLst>
                <a:ext uri="{FF2B5EF4-FFF2-40B4-BE49-F238E27FC236}">
                  <a16:creationId xmlns:a16="http://schemas.microsoft.com/office/drawing/2014/main" id="{7402FA4D-424E-EEF0-D8AC-A4D2A47DDA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1638" y="1470639"/>
              <a:ext cx="1958400" cy="110629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s-ES" sz="1100" noProof="1">
                  <a:solidFill>
                    <a:schemeClr val="bg1"/>
                  </a:solidFill>
                  <a:latin typeface="Arial" panose="020B0604020202020204" pitchFamily="34" charset="0"/>
                </a:rPr>
                <a:t>BANI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>
                  <a:solidFill>
                    <a:schemeClr val="bg1"/>
                  </a:solidFill>
                  <a:latin typeface="Arial" panose="020B0604020202020204" pitchFamily="34" charset="0"/>
                </a:rPr>
                <a:t>Frágil (</a:t>
              </a:r>
              <a:r>
                <a:rPr lang="es-ES" sz="1100" i="1" noProof="1">
                  <a:solidFill>
                    <a:schemeClr val="bg1"/>
                  </a:solidFill>
                  <a:latin typeface="Arial" panose="020B0604020202020204" pitchFamily="34" charset="0"/>
                </a:rPr>
                <a:t>brittle</a:t>
              </a:r>
              <a:r>
                <a:rPr lang="es-ES" sz="1100" noProof="1">
                  <a:solidFill>
                    <a:schemeClr val="bg1"/>
                  </a:solidFill>
                  <a:latin typeface="Arial" panose="020B0604020202020204" pitchFamily="34" charset="0"/>
                </a:rPr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>
                  <a:solidFill>
                    <a:schemeClr val="bg1"/>
                  </a:solidFill>
                  <a:latin typeface="Arial" panose="020B0604020202020204" pitchFamily="34" charset="0"/>
                </a:rPr>
                <a:t>Ansioso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>
                  <a:solidFill>
                    <a:schemeClr val="bg1"/>
                  </a:solidFill>
                  <a:latin typeface="Arial" panose="020B0604020202020204" pitchFamily="34" charset="0"/>
                </a:rPr>
                <a:t>No-lineal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>
                  <a:solidFill>
                    <a:schemeClr val="bg1"/>
                  </a:solidFill>
                  <a:latin typeface="Arial" panose="020B0604020202020204" pitchFamily="34" charset="0"/>
                </a:rPr>
                <a:t>Incomprensible</a:t>
              </a:r>
            </a:p>
          </p:txBody>
        </p:sp>
      </p:grpSp>
      <p:sp>
        <p:nvSpPr>
          <p:cNvPr id="5" name="Oval 12">
            <a:extLst>
              <a:ext uri="{FF2B5EF4-FFF2-40B4-BE49-F238E27FC236}">
                <a16:creationId xmlns:a16="http://schemas.microsoft.com/office/drawing/2014/main" id="{D83EF3B7-6484-0199-9F60-023F01FEF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6411" y="6021288"/>
            <a:ext cx="6534791" cy="489600"/>
          </a:xfrm>
          <a:prstGeom prst="rect">
            <a:avLst/>
          </a:prstGeom>
          <a:solidFill>
            <a:srgbClr val="FF9393"/>
          </a:solidFill>
          <a:ln w="19050">
            <a:solidFill>
              <a:srgbClr val="FF9393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100" b="1" noProof="1">
                <a:solidFill>
                  <a:schemeClr val="bg1"/>
                </a:solidFill>
                <a:latin typeface="Arial" panose="020B0604020202020204" pitchFamily="34" charset="0"/>
              </a:rPr>
              <a:t>Ecosistemas</a:t>
            </a:r>
          </a:p>
          <a:p>
            <a:pPr algn="ctr"/>
            <a:r>
              <a:rPr lang="es-ES" sz="1100" noProof="1">
                <a:solidFill>
                  <a:schemeClr val="bg1"/>
                </a:solidFill>
                <a:latin typeface="Arial" panose="020B0604020202020204" pitchFamily="34" charset="0"/>
              </a:rPr>
              <a:t>Plataformas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DFB4B852-DD6C-3DB1-5449-73F7121F62F7}"/>
              </a:ext>
            </a:extLst>
          </p:cNvPr>
          <p:cNvGrpSpPr/>
          <p:nvPr/>
        </p:nvGrpSpPr>
        <p:grpSpPr>
          <a:xfrm>
            <a:off x="1257578" y="1196752"/>
            <a:ext cx="1958400" cy="1644682"/>
            <a:chOff x="-4638221" y="335870"/>
            <a:chExt cx="1958400" cy="1644682"/>
          </a:xfrm>
        </p:grpSpPr>
        <p:sp>
          <p:nvSpPr>
            <p:cNvPr id="10" name="Oval 12">
              <a:extLst>
                <a:ext uri="{FF2B5EF4-FFF2-40B4-BE49-F238E27FC236}">
                  <a16:creationId xmlns:a16="http://schemas.microsoft.com/office/drawing/2014/main" id="{EDACAFB2-3970-BCCC-20A1-BDF42DA436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638221" y="595252"/>
              <a:ext cx="1958400" cy="13853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s-ES" sz="1100" noProof="1">
                  <a:solidFill>
                    <a:srgbClr val="C00000"/>
                  </a:solidFill>
                  <a:latin typeface="Arial" panose="020B0604020202020204" pitchFamily="34" charset="0"/>
                </a:rPr>
                <a:t>Actores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>
                  <a:solidFill>
                    <a:srgbClr val="C00000"/>
                  </a:solidFill>
                  <a:latin typeface="Arial" panose="020B0604020202020204" pitchFamily="34" charset="0"/>
                </a:rPr>
                <a:t>Análisis de </a:t>
              </a:r>
              <a:r>
                <a:rPr lang="es-ES" sz="1100" b="1" i="1" noProof="1">
                  <a:solidFill>
                    <a:srgbClr val="C00000"/>
                  </a:solidFill>
                  <a:latin typeface="Arial" panose="020B0604020202020204" pitchFamily="34" charset="0"/>
                </a:rPr>
                <a:t>stakeholders</a:t>
              </a:r>
              <a:endParaRPr lang="es-ES" sz="1100" b="1" noProof="1">
                <a:solidFill>
                  <a:srgbClr val="C00000"/>
                </a:solidFill>
                <a:latin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i="1" noProof="1">
                  <a:solidFill>
                    <a:srgbClr val="C00000"/>
                  </a:solidFill>
                  <a:latin typeface="Arial" panose="020B0604020202020204" pitchFamily="34" charset="0"/>
                </a:rPr>
                <a:t>Sensing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>
                  <a:solidFill>
                    <a:srgbClr val="C00000"/>
                  </a:solidFill>
                  <a:latin typeface="Arial" panose="020B0604020202020204" pitchFamily="34" charset="0"/>
                </a:rPr>
                <a:t>Denominación (</a:t>
              </a:r>
              <a:r>
                <a:rPr lang="es-ES" sz="1100" i="1" noProof="1">
                  <a:solidFill>
                    <a:srgbClr val="C00000"/>
                  </a:solidFill>
                  <a:latin typeface="Arial" panose="020B0604020202020204" pitchFamily="34" charset="0"/>
                </a:rPr>
                <a:t>naming</a:t>
              </a:r>
              <a:r>
                <a:rPr lang="es-ES" sz="1100" noProof="1">
                  <a:solidFill>
                    <a:srgbClr val="C00000"/>
                  </a:solidFill>
                  <a:latin typeface="Arial" panose="020B0604020202020204" pitchFamily="34" charset="0"/>
                </a:rPr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>
                  <a:solidFill>
                    <a:srgbClr val="C00000"/>
                  </a:solidFill>
                  <a:latin typeface="Arial" panose="020B0604020202020204" pitchFamily="34" charset="0"/>
                </a:rPr>
                <a:t>Enmarcado (</a:t>
              </a:r>
              <a:r>
                <a:rPr lang="es-ES" sz="1100" i="1" noProof="1">
                  <a:solidFill>
                    <a:srgbClr val="C00000"/>
                  </a:solidFill>
                  <a:latin typeface="Arial" panose="020B0604020202020204" pitchFamily="34" charset="0"/>
                </a:rPr>
                <a:t>framing</a:t>
              </a:r>
              <a:r>
                <a:rPr lang="es-ES" sz="1100" noProof="1">
                  <a:solidFill>
                    <a:srgbClr val="C00000"/>
                  </a:solidFill>
                  <a:latin typeface="Arial" panose="020B0604020202020204" pitchFamily="34" charset="0"/>
                </a:rPr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i="1" noProof="1">
                  <a:solidFill>
                    <a:srgbClr val="C00000"/>
                  </a:solidFill>
                  <a:latin typeface="Arial" panose="020B0604020202020204" pitchFamily="34" charset="0"/>
                </a:rPr>
                <a:t>Citizen journey</a:t>
              </a:r>
              <a:r>
                <a:rPr lang="es-ES" sz="1100" noProof="1">
                  <a:solidFill>
                    <a:srgbClr val="C00000"/>
                  </a:solidFill>
                  <a:latin typeface="Arial" panose="020B0604020202020204" pitchFamily="34" charset="0"/>
                </a:rPr>
                <a:t> (recorrido del ciudadano)</a:t>
              </a:r>
            </a:p>
          </p:txBody>
        </p:sp>
        <p:sp>
          <p:nvSpPr>
            <p:cNvPr id="24" name="Oval 26">
              <a:extLst>
                <a:ext uri="{FF2B5EF4-FFF2-40B4-BE49-F238E27FC236}">
                  <a16:creationId xmlns:a16="http://schemas.microsoft.com/office/drawing/2014/main" id="{7E328E83-F688-D303-801A-D638C0C01F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638221" y="335870"/>
              <a:ext cx="1958400" cy="255750"/>
            </a:xfrm>
            <a:prstGeom prst="rect">
              <a:avLst/>
            </a:prstGeom>
            <a:solidFill>
              <a:srgbClr val="C00000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105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QUIÉN</a:t>
              </a:r>
            </a:p>
          </p:txBody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F1D92A04-55B1-5E26-036D-AD17AF0475B4}"/>
              </a:ext>
            </a:extLst>
          </p:cNvPr>
          <p:cNvGrpSpPr/>
          <p:nvPr/>
        </p:nvGrpSpPr>
        <p:grpSpPr>
          <a:xfrm>
            <a:off x="3545774" y="1196752"/>
            <a:ext cx="1958400" cy="1139948"/>
            <a:chOff x="-2506461" y="335870"/>
            <a:chExt cx="1958400" cy="1139948"/>
          </a:xfrm>
        </p:grpSpPr>
        <p:sp>
          <p:nvSpPr>
            <p:cNvPr id="46" name="Oval 12">
              <a:extLst>
                <a:ext uri="{FF2B5EF4-FFF2-40B4-BE49-F238E27FC236}">
                  <a16:creationId xmlns:a16="http://schemas.microsoft.com/office/drawing/2014/main" id="{8FE4C7C4-0ADB-0015-684D-7C2D52A6E6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506461" y="595252"/>
              <a:ext cx="1958400" cy="88056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s-ES" sz="1100" b="1" noProof="1">
                  <a:solidFill>
                    <a:srgbClr val="C00000"/>
                  </a:solidFill>
                  <a:latin typeface="Arial" panose="020B0604020202020204" pitchFamily="34" charset="0"/>
                </a:rPr>
                <a:t>Sistemas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>
                  <a:solidFill>
                    <a:srgbClr val="C00000"/>
                  </a:solidFill>
                  <a:latin typeface="Arial" panose="020B0604020202020204" pitchFamily="34" charset="0"/>
                </a:rPr>
                <a:t>Análisis de sistemas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>
                  <a:solidFill>
                    <a:srgbClr val="C00000"/>
                  </a:solidFill>
                  <a:latin typeface="Arial" panose="020B0604020202020204" pitchFamily="34" charset="0"/>
                </a:rPr>
                <a:t>Mapeado de sistemas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>
                  <a:solidFill>
                    <a:srgbClr val="C00000"/>
                  </a:solidFill>
                  <a:latin typeface="Arial" panose="020B0604020202020204" pitchFamily="34" charset="0"/>
                </a:rPr>
                <a:t>Mapeado de relaciones</a:t>
              </a:r>
            </a:p>
          </p:txBody>
        </p:sp>
        <p:sp>
          <p:nvSpPr>
            <p:cNvPr id="47" name="Oval 26">
              <a:extLst>
                <a:ext uri="{FF2B5EF4-FFF2-40B4-BE49-F238E27FC236}">
                  <a16:creationId xmlns:a16="http://schemas.microsoft.com/office/drawing/2014/main" id="{2129A7D2-1306-D8C8-14A5-1F231566A3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506461" y="335870"/>
              <a:ext cx="1958400" cy="255750"/>
            </a:xfrm>
            <a:prstGeom prst="rect">
              <a:avLst/>
            </a:prstGeom>
            <a:solidFill>
              <a:srgbClr val="C00000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105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RELACIONES</a:t>
              </a:r>
            </a:p>
          </p:txBody>
        </p:sp>
      </p:grpSp>
      <p:grpSp>
        <p:nvGrpSpPr>
          <p:cNvPr id="48" name="Grupo 47">
            <a:extLst>
              <a:ext uri="{FF2B5EF4-FFF2-40B4-BE49-F238E27FC236}">
                <a16:creationId xmlns:a16="http://schemas.microsoft.com/office/drawing/2014/main" id="{A40FE5DF-F088-C40D-C14D-114851CF93CA}"/>
              </a:ext>
            </a:extLst>
          </p:cNvPr>
          <p:cNvGrpSpPr/>
          <p:nvPr/>
        </p:nvGrpSpPr>
        <p:grpSpPr>
          <a:xfrm>
            <a:off x="1256480" y="4725144"/>
            <a:ext cx="1958400" cy="1139948"/>
            <a:chOff x="-374702" y="335870"/>
            <a:chExt cx="1958400" cy="1139948"/>
          </a:xfrm>
        </p:grpSpPr>
        <p:sp>
          <p:nvSpPr>
            <p:cNvPr id="50" name="Oval 12">
              <a:extLst>
                <a:ext uri="{FF2B5EF4-FFF2-40B4-BE49-F238E27FC236}">
                  <a16:creationId xmlns:a16="http://schemas.microsoft.com/office/drawing/2014/main" id="{00A323AB-B104-4085-C676-ECED11E05A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74702" y="595252"/>
              <a:ext cx="1958400" cy="88056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s-ES" sz="1100" b="1" noProof="1">
                  <a:solidFill>
                    <a:srgbClr val="C00000"/>
                  </a:solidFill>
                  <a:latin typeface="Arial" panose="020B0604020202020204" pitchFamily="34" charset="0"/>
                </a:rPr>
                <a:t>Prospectiva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>
                  <a:solidFill>
                    <a:srgbClr val="C00000"/>
                  </a:solidFill>
                  <a:latin typeface="Arial" panose="020B0604020202020204" pitchFamily="34" charset="0"/>
                </a:rPr>
                <a:t>Futuros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>
                  <a:solidFill>
                    <a:srgbClr val="C00000"/>
                  </a:solidFill>
                  <a:latin typeface="Arial" panose="020B0604020202020204" pitchFamily="34" charset="0"/>
                </a:rPr>
                <a:t>Contrafactoriales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>
                  <a:solidFill>
                    <a:srgbClr val="C00000"/>
                  </a:solidFill>
                  <a:latin typeface="Arial" panose="020B0604020202020204" pitchFamily="34" charset="0"/>
                </a:rPr>
                <a:t>Predicción</a:t>
              </a:r>
            </a:p>
          </p:txBody>
        </p:sp>
        <p:sp>
          <p:nvSpPr>
            <p:cNvPr id="55" name="Oval 26">
              <a:extLst>
                <a:ext uri="{FF2B5EF4-FFF2-40B4-BE49-F238E27FC236}">
                  <a16:creationId xmlns:a16="http://schemas.microsoft.com/office/drawing/2014/main" id="{30AF1AAF-64B4-F582-1216-DDC100B9E1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74702" y="335870"/>
              <a:ext cx="1958400" cy="255750"/>
            </a:xfrm>
            <a:prstGeom prst="rect">
              <a:avLst/>
            </a:prstGeom>
            <a:solidFill>
              <a:srgbClr val="C00000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105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ESCENARIOS</a:t>
              </a:r>
            </a:p>
          </p:txBody>
        </p:sp>
      </p:grpSp>
      <p:grpSp>
        <p:nvGrpSpPr>
          <p:cNvPr id="56" name="Grupo 55">
            <a:extLst>
              <a:ext uri="{FF2B5EF4-FFF2-40B4-BE49-F238E27FC236}">
                <a16:creationId xmlns:a16="http://schemas.microsoft.com/office/drawing/2014/main" id="{FDFE9914-8D7F-320C-0B8F-6BD2FA2A4769}"/>
              </a:ext>
            </a:extLst>
          </p:cNvPr>
          <p:cNvGrpSpPr/>
          <p:nvPr/>
        </p:nvGrpSpPr>
        <p:grpSpPr>
          <a:xfrm>
            <a:off x="5832871" y="4905814"/>
            <a:ext cx="1958400" cy="778609"/>
            <a:chOff x="1776937" y="335870"/>
            <a:chExt cx="1958400" cy="778609"/>
          </a:xfrm>
        </p:grpSpPr>
        <p:sp>
          <p:nvSpPr>
            <p:cNvPr id="57" name="Oval 12">
              <a:extLst>
                <a:ext uri="{FF2B5EF4-FFF2-40B4-BE49-F238E27FC236}">
                  <a16:creationId xmlns:a16="http://schemas.microsoft.com/office/drawing/2014/main" id="{7195A58B-64BE-8EA3-4A7A-F67B86043B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937" y="595252"/>
              <a:ext cx="1958400" cy="51922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s-ES" sz="1100" b="1" i="1" noProof="1">
                  <a:solidFill>
                    <a:srgbClr val="C00000"/>
                  </a:solidFill>
                  <a:latin typeface="Arial" panose="020B0604020202020204" pitchFamily="34" charset="0"/>
                </a:rPr>
                <a:t>Outcome</a:t>
              </a:r>
              <a:r>
                <a:rPr lang="es-ES" sz="1100" i="1" noProof="1">
                  <a:solidFill>
                    <a:srgbClr val="C00000"/>
                  </a:solidFill>
                  <a:latin typeface="Arial" panose="020B0604020202020204" pitchFamily="34" charset="0"/>
                </a:rPr>
                <a:t> mapping</a:t>
              </a:r>
            </a:p>
            <a:p>
              <a:r>
                <a:rPr lang="es-ES" sz="1100" noProof="1">
                  <a:solidFill>
                    <a:srgbClr val="C00000"/>
                  </a:solidFill>
                  <a:latin typeface="Arial" panose="020B0604020202020204" pitchFamily="34" charset="0"/>
                </a:rPr>
                <a:t>(mapa de efectos)</a:t>
              </a:r>
            </a:p>
          </p:txBody>
        </p:sp>
        <p:sp>
          <p:nvSpPr>
            <p:cNvPr id="59" name="Oval 26">
              <a:extLst>
                <a:ext uri="{FF2B5EF4-FFF2-40B4-BE49-F238E27FC236}">
                  <a16:creationId xmlns:a16="http://schemas.microsoft.com/office/drawing/2014/main" id="{ABA5EF03-84A4-4A37-5AF8-53421FDE5C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937" y="335870"/>
              <a:ext cx="1958400" cy="255750"/>
            </a:xfrm>
            <a:prstGeom prst="rect">
              <a:avLst/>
            </a:prstGeom>
            <a:solidFill>
              <a:srgbClr val="C00000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105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TRANSFORMACIÓN</a:t>
              </a:r>
            </a:p>
          </p:txBody>
        </p:sp>
      </p:grpSp>
      <p:grpSp>
        <p:nvGrpSpPr>
          <p:cNvPr id="60" name="Grupo 59">
            <a:extLst>
              <a:ext uri="{FF2B5EF4-FFF2-40B4-BE49-F238E27FC236}">
                <a16:creationId xmlns:a16="http://schemas.microsoft.com/office/drawing/2014/main" id="{26C45964-CD69-4864-AF4C-3C2CC302328A}"/>
              </a:ext>
            </a:extLst>
          </p:cNvPr>
          <p:cNvGrpSpPr/>
          <p:nvPr/>
        </p:nvGrpSpPr>
        <p:grpSpPr>
          <a:xfrm>
            <a:off x="3544676" y="4905814"/>
            <a:ext cx="1958400" cy="778609"/>
            <a:chOff x="3888816" y="335870"/>
            <a:chExt cx="1958400" cy="778609"/>
          </a:xfrm>
        </p:grpSpPr>
        <p:sp>
          <p:nvSpPr>
            <p:cNvPr id="61" name="Oval 12">
              <a:extLst>
                <a:ext uri="{FF2B5EF4-FFF2-40B4-BE49-F238E27FC236}">
                  <a16:creationId xmlns:a16="http://schemas.microsoft.com/office/drawing/2014/main" id="{70F90EF3-D5EA-8154-46C6-B01FDE1BDD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816" y="595252"/>
              <a:ext cx="1958400" cy="51922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s-ES" sz="1100" b="1" noProof="1">
                  <a:solidFill>
                    <a:srgbClr val="C00000"/>
                  </a:solidFill>
                  <a:latin typeface="Arial" panose="020B0604020202020204" pitchFamily="34" charset="0"/>
                </a:rPr>
                <a:t>Teoría del cambio</a:t>
              </a:r>
            </a:p>
          </p:txBody>
        </p:sp>
        <p:sp>
          <p:nvSpPr>
            <p:cNvPr id="62" name="Oval 26">
              <a:extLst>
                <a:ext uri="{FF2B5EF4-FFF2-40B4-BE49-F238E27FC236}">
                  <a16:creationId xmlns:a16="http://schemas.microsoft.com/office/drawing/2014/main" id="{6B86F839-D6E0-B222-AF14-9BC68841B8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816" y="335870"/>
              <a:ext cx="1958400" cy="255750"/>
            </a:xfrm>
            <a:prstGeom prst="rect">
              <a:avLst/>
            </a:prstGeom>
            <a:solidFill>
              <a:srgbClr val="C00000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105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RELACIONES CAUSALES</a:t>
              </a:r>
            </a:p>
          </p:txBody>
        </p:sp>
      </p:grpSp>
      <p:grpSp>
        <p:nvGrpSpPr>
          <p:cNvPr id="63" name="Grupo 62">
            <a:extLst>
              <a:ext uri="{FF2B5EF4-FFF2-40B4-BE49-F238E27FC236}">
                <a16:creationId xmlns:a16="http://schemas.microsoft.com/office/drawing/2014/main" id="{1B0B9552-A5C4-A3E8-4FA6-345AF370A29C}"/>
              </a:ext>
            </a:extLst>
          </p:cNvPr>
          <p:cNvGrpSpPr/>
          <p:nvPr/>
        </p:nvGrpSpPr>
        <p:grpSpPr>
          <a:xfrm>
            <a:off x="1257578" y="2999685"/>
            <a:ext cx="1958400" cy="778609"/>
            <a:chOff x="6060335" y="335870"/>
            <a:chExt cx="1958400" cy="778609"/>
          </a:xfrm>
        </p:grpSpPr>
        <p:sp>
          <p:nvSpPr>
            <p:cNvPr id="65" name="Oval 12">
              <a:extLst>
                <a:ext uri="{FF2B5EF4-FFF2-40B4-BE49-F238E27FC236}">
                  <a16:creationId xmlns:a16="http://schemas.microsoft.com/office/drawing/2014/main" id="{F1AC7930-1DAB-B5F3-E4F5-1DFD5C9AC8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0335" y="595252"/>
              <a:ext cx="1958400" cy="51922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s-ES" sz="1100" noProof="1">
                  <a:solidFill>
                    <a:srgbClr val="C00000"/>
                  </a:solidFill>
                  <a:latin typeface="Arial" panose="020B0604020202020204" pitchFamily="34" charset="0"/>
                </a:rPr>
                <a:t>Aproximación basada en </a:t>
              </a:r>
              <a:r>
                <a:rPr lang="es-ES" sz="1100" b="1" noProof="1">
                  <a:solidFill>
                    <a:srgbClr val="C00000"/>
                  </a:solidFill>
                  <a:latin typeface="Arial" panose="020B0604020202020204" pitchFamily="34" charset="0"/>
                </a:rPr>
                <a:t>portafolios</a:t>
              </a:r>
            </a:p>
          </p:txBody>
        </p:sp>
        <p:sp>
          <p:nvSpPr>
            <p:cNvPr id="66" name="Oval 26">
              <a:extLst>
                <a:ext uri="{FF2B5EF4-FFF2-40B4-BE49-F238E27FC236}">
                  <a16:creationId xmlns:a16="http://schemas.microsoft.com/office/drawing/2014/main" id="{0607E953-6864-DE34-E215-3D5F855E8D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0335" y="335870"/>
              <a:ext cx="1958400" cy="255750"/>
            </a:xfrm>
            <a:prstGeom prst="rect">
              <a:avLst/>
            </a:prstGeom>
            <a:solidFill>
              <a:srgbClr val="C00000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105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ACTIVOS</a:t>
              </a:r>
            </a:p>
          </p:txBody>
        </p:sp>
      </p:grpSp>
      <p:grpSp>
        <p:nvGrpSpPr>
          <p:cNvPr id="67" name="Grupo 66">
            <a:extLst>
              <a:ext uri="{FF2B5EF4-FFF2-40B4-BE49-F238E27FC236}">
                <a16:creationId xmlns:a16="http://schemas.microsoft.com/office/drawing/2014/main" id="{6CBEC2A0-09A1-19A1-3AA2-4A1BFA57E173}"/>
              </a:ext>
            </a:extLst>
          </p:cNvPr>
          <p:cNvGrpSpPr/>
          <p:nvPr/>
        </p:nvGrpSpPr>
        <p:grpSpPr>
          <a:xfrm>
            <a:off x="3545774" y="2636912"/>
            <a:ext cx="1958400" cy="1141382"/>
            <a:chOff x="8172213" y="335870"/>
            <a:chExt cx="1958400" cy="1141382"/>
          </a:xfrm>
        </p:grpSpPr>
        <p:sp>
          <p:nvSpPr>
            <p:cNvPr id="68" name="Oval 12">
              <a:extLst>
                <a:ext uri="{FF2B5EF4-FFF2-40B4-BE49-F238E27FC236}">
                  <a16:creationId xmlns:a16="http://schemas.microsoft.com/office/drawing/2014/main" id="{6FF1F174-5BCB-7CFB-1442-F049D79864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2213" y="595252"/>
              <a:ext cx="1958400" cy="882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s-ES" sz="1100" b="1" noProof="1">
                  <a:solidFill>
                    <a:srgbClr val="C00000"/>
                  </a:solidFill>
                  <a:latin typeface="Arial" panose="020B0604020202020204" pitchFamily="34" charset="0"/>
                </a:rPr>
                <a:t>Participación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>
                  <a:solidFill>
                    <a:srgbClr val="C00000"/>
                  </a:solidFill>
                  <a:latin typeface="Arial" panose="020B0604020202020204" pitchFamily="34" charset="0"/>
                </a:rPr>
                <a:t>Facilitación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i="1" noProof="1">
                  <a:solidFill>
                    <a:srgbClr val="C00000"/>
                  </a:solidFill>
                  <a:latin typeface="Arial" panose="020B0604020202020204" pitchFamily="34" charset="0"/>
                </a:rPr>
                <a:t>Design-thinking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>
                  <a:solidFill>
                    <a:srgbClr val="C00000"/>
                  </a:solidFill>
                  <a:latin typeface="Arial" panose="020B0604020202020204" pitchFamily="34" charset="0"/>
                </a:rPr>
                <a:t>Co-diseño, co-gestión</a:t>
              </a:r>
            </a:p>
          </p:txBody>
        </p:sp>
        <p:sp>
          <p:nvSpPr>
            <p:cNvPr id="70" name="Oval 26">
              <a:extLst>
                <a:ext uri="{FF2B5EF4-FFF2-40B4-BE49-F238E27FC236}">
                  <a16:creationId xmlns:a16="http://schemas.microsoft.com/office/drawing/2014/main" id="{9C71C95B-0A8E-8069-01DC-6DD3CD5D23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2213" y="335870"/>
              <a:ext cx="1958400" cy="255750"/>
            </a:xfrm>
            <a:prstGeom prst="rect">
              <a:avLst/>
            </a:prstGeom>
            <a:solidFill>
              <a:srgbClr val="C00000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105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DINÁMICAS</a:t>
              </a:r>
            </a:p>
          </p:txBody>
        </p:sp>
      </p:grpSp>
      <p:cxnSp>
        <p:nvCxnSpPr>
          <p:cNvPr id="71" name="Conector recto de flecha 70">
            <a:extLst>
              <a:ext uri="{FF2B5EF4-FFF2-40B4-BE49-F238E27FC236}">
                <a16:creationId xmlns:a16="http://schemas.microsoft.com/office/drawing/2014/main" id="{4835FBB5-29C6-67F5-4146-A5A0F973742E}"/>
              </a:ext>
            </a:extLst>
          </p:cNvPr>
          <p:cNvCxnSpPr>
            <a:cxnSpLocks/>
            <a:stCxn id="10" idx="2"/>
            <a:endCxn id="66" idx="0"/>
          </p:cNvCxnSpPr>
          <p:nvPr/>
        </p:nvCxnSpPr>
        <p:spPr bwMode="auto">
          <a:xfrm>
            <a:off x="2236778" y="2841434"/>
            <a:ext cx="0" cy="158251"/>
          </a:xfrm>
          <a:prstGeom prst="straightConnector1">
            <a:avLst/>
          </a:prstGeom>
          <a:ln w="25400">
            <a:solidFill>
              <a:srgbClr val="C0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cto de flecha 71">
            <a:extLst>
              <a:ext uri="{FF2B5EF4-FFF2-40B4-BE49-F238E27FC236}">
                <a16:creationId xmlns:a16="http://schemas.microsoft.com/office/drawing/2014/main" id="{EC0DC7DC-A61F-6DA7-4445-6D0485905873}"/>
              </a:ext>
            </a:extLst>
          </p:cNvPr>
          <p:cNvCxnSpPr>
            <a:cxnSpLocks/>
            <a:stCxn id="46" idx="1"/>
          </p:cNvCxnSpPr>
          <p:nvPr/>
        </p:nvCxnSpPr>
        <p:spPr bwMode="auto">
          <a:xfrm flipH="1">
            <a:off x="3214880" y="1896417"/>
            <a:ext cx="330894" cy="0"/>
          </a:xfrm>
          <a:prstGeom prst="straightConnector1">
            <a:avLst/>
          </a:prstGeom>
          <a:ln w="25400">
            <a:solidFill>
              <a:srgbClr val="C0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cto de flecha 72">
            <a:extLst>
              <a:ext uri="{FF2B5EF4-FFF2-40B4-BE49-F238E27FC236}">
                <a16:creationId xmlns:a16="http://schemas.microsoft.com/office/drawing/2014/main" id="{C0148C8D-343F-C159-1DA5-36643FAC4486}"/>
              </a:ext>
            </a:extLst>
          </p:cNvPr>
          <p:cNvCxnSpPr>
            <a:cxnSpLocks/>
            <a:stCxn id="46" idx="2"/>
            <a:endCxn id="70" idx="0"/>
          </p:cNvCxnSpPr>
          <p:nvPr/>
        </p:nvCxnSpPr>
        <p:spPr bwMode="auto">
          <a:xfrm>
            <a:off x="4524974" y="2336700"/>
            <a:ext cx="0" cy="300212"/>
          </a:xfrm>
          <a:prstGeom prst="straightConnector1">
            <a:avLst/>
          </a:prstGeom>
          <a:ln w="25400">
            <a:solidFill>
              <a:srgbClr val="C0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12">
            <a:extLst>
              <a:ext uri="{FF2B5EF4-FFF2-40B4-BE49-F238E27FC236}">
                <a16:creationId xmlns:a16="http://schemas.microsoft.com/office/drawing/2014/main" id="{399727F0-426A-DD88-B3F8-FFA4225BB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6480" y="4077072"/>
            <a:ext cx="6534791" cy="487959"/>
          </a:xfrm>
          <a:prstGeom prst="rect">
            <a:avLst/>
          </a:prstGeom>
          <a:solidFill>
            <a:srgbClr val="FF9393"/>
          </a:solidFill>
          <a:ln w="19050">
            <a:solidFill>
              <a:srgbClr val="FF9393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100" noProof="1">
                <a:solidFill>
                  <a:schemeClr val="bg1"/>
                </a:solidFill>
                <a:latin typeface="Arial" panose="020B0604020202020204" pitchFamily="34" charset="0"/>
              </a:rPr>
              <a:t>Proyectos de </a:t>
            </a:r>
            <a:r>
              <a:rPr lang="es-ES" sz="1100" b="1" noProof="1">
                <a:solidFill>
                  <a:schemeClr val="bg1"/>
                </a:solidFill>
                <a:latin typeface="Arial" panose="020B0604020202020204" pitchFamily="34" charset="0"/>
              </a:rPr>
              <a:t>transformación sistémica</a:t>
            </a:r>
          </a:p>
          <a:p>
            <a:pPr algn="ctr"/>
            <a:r>
              <a:rPr lang="es-ES" sz="1100" noProof="1">
                <a:solidFill>
                  <a:schemeClr val="bg1"/>
                </a:solidFill>
                <a:latin typeface="Arial" panose="020B0604020202020204" pitchFamily="34" charset="0"/>
              </a:rPr>
              <a:t>Políticas públicas de impacto</a:t>
            </a:r>
          </a:p>
        </p:txBody>
      </p:sp>
      <p:cxnSp>
        <p:nvCxnSpPr>
          <p:cNvPr id="75" name="Conector: angular 74">
            <a:extLst>
              <a:ext uri="{FF2B5EF4-FFF2-40B4-BE49-F238E27FC236}">
                <a16:creationId xmlns:a16="http://schemas.microsoft.com/office/drawing/2014/main" id="{CF70D6C5-0A40-8EE6-39E1-6FA36E76ECFF}"/>
              </a:ext>
            </a:extLst>
          </p:cNvPr>
          <p:cNvCxnSpPr>
            <a:cxnSpLocks/>
            <a:stCxn id="74" idx="0"/>
            <a:endCxn id="65" idx="2"/>
          </p:cNvCxnSpPr>
          <p:nvPr/>
        </p:nvCxnSpPr>
        <p:spPr>
          <a:xfrm rot="16200000" flipV="1">
            <a:off x="3230938" y="2784134"/>
            <a:ext cx="298778" cy="2287098"/>
          </a:xfrm>
          <a:prstGeom prst="bentConnector3">
            <a:avLst>
              <a:gd name="adj1" fmla="val 50000"/>
            </a:avLst>
          </a:prstGeom>
          <a:ln w="2540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: angular 75">
            <a:extLst>
              <a:ext uri="{FF2B5EF4-FFF2-40B4-BE49-F238E27FC236}">
                <a16:creationId xmlns:a16="http://schemas.microsoft.com/office/drawing/2014/main" id="{EBB21DC4-CB6B-2D34-8FC5-B85996BA6493}"/>
              </a:ext>
            </a:extLst>
          </p:cNvPr>
          <p:cNvCxnSpPr>
            <a:cxnSpLocks/>
            <a:stCxn id="74" idx="0"/>
            <a:endCxn id="68" idx="2"/>
          </p:cNvCxnSpPr>
          <p:nvPr/>
        </p:nvCxnSpPr>
        <p:spPr>
          <a:xfrm rot="5400000" flipH="1" flipV="1">
            <a:off x="4375036" y="3927134"/>
            <a:ext cx="298778" cy="1098"/>
          </a:xfrm>
          <a:prstGeom prst="bentConnector3">
            <a:avLst>
              <a:gd name="adj1" fmla="val 50000"/>
            </a:avLst>
          </a:prstGeom>
          <a:ln w="2540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cto de flecha 76">
            <a:extLst>
              <a:ext uri="{FF2B5EF4-FFF2-40B4-BE49-F238E27FC236}">
                <a16:creationId xmlns:a16="http://schemas.microsoft.com/office/drawing/2014/main" id="{6C0C00DE-271D-6563-AD10-E85EF53C1AD4}"/>
              </a:ext>
            </a:extLst>
          </p:cNvPr>
          <p:cNvCxnSpPr>
            <a:cxnSpLocks/>
            <a:stCxn id="50" idx="3"/>
            <a:endCxn id="61" idx="1"/>
          </p:cNvCxnSpPr>
          <p:nvPr/>
        </p:nvCxnSpPr>
        <p:spPr bwMode="auto">
          <a:xfrm>
            <a:off x="3214880" y="5424809"/>
            <a:ext cx="329796" cy="1"/>
          </a:xfrm>
          <a:prstGeom prst="straightConnector1">
            <a:avLst/>
          </a:prstGeom>
          <a:ln w="25400">
            <a:solidFill>
              <a:srgbClr val="C0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cto de flecha 77">
            <a:extLst>
              <a:ext uri="{FF2B5EF4-FFF2-40B4-BE49-F238E27FC236}">
                <a16:creationId xmlns:a16="http://schemas.microsoft.com/office/drawing/2014/main" id="{78544C13-487A-9714-43A9-791E2BBEDB94}"/>
              </a:ext>
            </a:extLst>
          </p:cNvPr>
          <p:cNvCxnSpPr>
            <a:cxnSpLocks/>
            <a:stCxn id="57" idx="1"/>
            <a:endCxn id="61" idx="3"/>
          </p:cNvCxnSpPr>
          <p:nvPr/>
        </p:nvCxnSpPr>
        <p:spPr bwMode="auto">
          <a:xfrm flipH="1">
            <a:off x="5503076" y="5424810"/>
            <a:ext cx="329795" cy="0"/>
          </a:xfrm>
          <a:prstGeom prst="straightConnector1">
            <a:avLst/>
          </a:prstGeom>
          <a:ln w="25400">
            <a:solidFill>
              <a:srgbClr val="C0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recto de flecha 78">
            <a:extLst>
              <a:ext uri="{FF2B5EF4-FFF2-40B4-BE49-F238E27FC236}">
                <a16:creationId xmlns:a16="http://schemas.microsoft.com/office/drawing/2014/main" id="{CD48FFA0-8AC0-02D2-93C4-974CA7A697EC}"/>
              </a:ext>
            </a:extLst>
          </p:cNvPr>
          <p:cNvCxnSpPr>
            <a:cxnSpLocks/>
            <a:stCxn id="62" idx="0"/>
            <a:endCxn id="74" idx="2"/>
          </p:cNvCxnSpPr>
          <p:nvPr/>
        </p:nvCxnSpPr>
        <p:spPr bwMode="auto">
          <a:xfrm flipV="1">
            <a:off x="4523876" y="4565031"/>
            <a:ext cx="0" cy="340783"/>
          </a:xfrm>
          <a:prstGeom prst="straightConnector1">
            <a:avLst/>
          </a:prstGeom>
          <a:ln w="25400">
            <a:solidFill>
              <a:srgbClr val="C0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recto de flecha 79">
            <a:extLst>
              <a:ext uri="{FF2B5EF4-FFF2-40B4-BE49-F238E27FC236}">
                <a16:creationId xmlns:a16="http://schemas.microsoft.com/office/drawing/2014/main" id="{DFEAC514-5D02-4B92-166E-306A1BF25B41}"/>
              </a:ext>
            </a:extLst>
          </p:cNvPr>
          <p:cNvCxnSpPr>
            <a:cxnSpLocks/>
            <a:stCxn id="61" idx="2"/>
            <a:endCxn id="5" idx="0"/>
          </p:cNvCxnSpPr>
          <p:nvPr/>
        </p:nvCxnSpPr>
        <p:spPr bwMode="auto">
          <a:xfrm flipH="1">
            <a:off x="4523807" y="5684423"/>
            <a:ext cx="69" cy="336865"/>
          </a:xfrm>
          <a:prstGeom prst="straightConnector1">
            <a:avLst/>
          </a:prstGeom>
          <a:ln w="25400">
            <a:solidFill>
              <a:srgbClr val="C0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: angular 80">
            <a:extLst>
              <a:ext uri="{FF2B5EF4-FFF2-40B4-BE49-F238E27FC236}">
                <a16:creationId xmlns:a16="http://schemas.microsoft.com/office/drawing/2014/main" id="{D9FE335A-B4DC-198D-9E76-312CB60A4216}"/>
              </a:ext>
            </a:extLst>
          </p:cNvPr>
          <p:cNvCxnSpPr>
            <a:cxnSpLocks/>
            <a:stCxn id="5" idx="3"/>
            <a:endCxn id="74" idx="3"/>
          </p:cNvCxnSpPr>
          <p:nvPr/>
        </p:nvCxnSpPr>
        <p:spPr>
          <a:xfrm flipV="1">
            <a:off x="7791202" y="4321052"/>
            <a:ext cx="69" cy="1945036"/>
          </a:xfrm>
          <a:prstGeom prst="bentConnector3">
            <a:avLst>
              <a:gd name="adj1" fmla="val 331404348"/>
            </a:avLst>
          </a:prstGeom>
          <a:ln w="254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: angular 81">
            <a:extLst>
              <a:ext uri="{FF2B5EF4-FFF2-40B4-BE49-F238E27FC236}">
                <a16:creationId xmlns:a16="http://schemas.microsoft.com/office/drawing/2014/main" id="{0539B960-4941-E7D6-631D-BF906A717F85}"/>
              </a:ext>
            </a:extLst>
          </p:cNvPr>
          <p:cNvCxnSpPr>
            <a:cxnSpLocks/>
            <a:stCxn id="5" idx="1"/>
            <a:endCxn id="65" idx="1"/>
          </p:cNvCxnSpPr>
          <p:nvPr/>
        </p:nvCxnSpPr>
        <p:spPr>
          <a:xfrm rot="10800000" flipH="1">
            <a:off x="1256410" y="3518682"/>
            <a:ext cx="1167" cy="2747407"/>
          </a:xfrm>
          <a:prstGeom prst="bentConnector3">
            <a:avLst>
              <a:gd name="adj1" fmla="val -19588689"/>
            </a:avLst>
          </a:prstGeom>
          <a:ln w="254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: angular 82">
            <a:extLst>
              <a:ext uri="{FF2B5EF4-FFF2-40B4-BE49-F238E27FC236}">
                <a16:creationId xmlns:a16="http://schemas.microsoft.com/office/drawing/2014/main" id="{5DF489BD-8DF0-444E-CF8F-05C4A2874526}"/>
              </a:ext>
            </a:extLst>
          </p:cNvPr>
          <p:cNvCxnSpPr>
            <a:cxnSpLocks/>
            <a:stCxn id="68" idx="3"/>
            <a:endCxn id="46" idx="3"/>
          </p:cNvCxnSpPr>
          <p:nvPr/>
        </p:nvCxnSpPr>
        <p:spPr>
          <a:xfrm flipV="1">
            <a:off x="5504174" y="1896417"/>
            <a:ext cx="12700" cy="1440877"/>
          </a:xfrm>
          <a:prstGeom prst="bentConnector3">
            <a:avLst>
              <a:gd name="adj1" fmla="val 1800000"/>
            </a:avLst>
          </a:prstGeom>
          <a:ln w="254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91335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377F00-DB6A-8D1F-3415-E76F0D900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261972"/>
            <a:ext cx="7164230" cy="4975340"/>
          </a:xfrm>
          <a:prstGeom prst="rect">
            <a:avLst/>
          </a:prstGeom>
        </p:spPr>
      </p:pic>
      <p:sp>
        <p:nvSpPr>
          <p:cNvPr id="8194" name="Títol 11">
            <a:extLst>
              <a:ext uri="{FF2B5EF4-FFF2-40B4-BE49-F238E27FC236}">
                <a16:creationId xmlns:a16="http://schemas.microsoft.com/office/drawing/2014/main" id="{9022B72A-DE87-43FE-B57D-F9BD56749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altLang="ca-ES" noProof="0" dirty="0"/>
              <a:t>Marco de </a:t>
            </a:r>
            <a:r>
              <a:rPr lang="ca-ES" altLang="ca-ES" noProof="0" dirty="0" err="1"/>
              <a:t>capacidades</a:t>
            </a:r>
            <a:r>
              <a:rPr lang="ca-ES" altLang="ca-ES" noProof="0" dirty="0"/>
              <a:t> del perfil innovador en la </a:t>
            </a:r>
            <a:r>
              <a:rPr lang="ca-ES" altLang="ca-ES" noProof="0" dirty="0" err="1"/>
              <a:t>Admón</a:t>
            </a:r>
            <a:r>
              <a:rPr lang="ca-ES" altLang="ca-ES" noProof="0" dirty="0"/>
              <a:t>.</a:t>
            </a:r>
          </a:p>
        </p:txBody>
      </p:sp>
      <p:sp>
        <p:nvSpPr>
          <p:cNvPr id="8196" name="Contenidor de número de diapositiva 4">
            <a:extLst>
              <a:ext uri="{FF2B5EF4-FFF2-40B4-BE49-F238E27FC236}">
                <a16:creationId xmlns:a16="http://schemas.microsoft.com/office/drawing/2014/main" id="{E32424D0-066F-43F3-9413-1FBDD783B6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C48D985-4119-46A2-8E7A-41B363FE0DEC}" type="slidenum">
              <a:rPr lang="ca-ES" altLang="ca-ES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ca-ES" altLang="ca-ES">
              <a:solidFill>
                <a:srgbClr val="898989"/>
              </a:solidFill>
            </a:endParaRPr>
          </a:p>
        </p:txBody>
      </p:sp>
      <p:pic>
        <p:nvPicPr>
          <p:cNvPr id="8197" name="Imagen 10" descr="Texto&#10;&#10;Descripción generada automáticamente">
            <a:extLst>
              <a:ext uri="{FF2B5EF4-FFF2-40B4-BE49-F238E27FC236}">
                <a16:creationId xmlns:a16="http://schemas.microsoft.com/office/drawing/2014/main" id="{03C31A88-1A80-4C6F-91A2-54152E89B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29350"/>
            <a:ext cx="1735138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tge 4">
            <a:extLst>
              <a:ext uri="{FF2B5EF4-FFF2-40B4-BE49-F238E27FC236}">
                <a16:creationId xmlns:a16="http://schemas.microsoft.com/office/drawing/2014/main" id="{CF2567D4-2E46-A150-301E-86F677D85F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286701"/>
            <a:ext cx="877028" cy="1237236"/>
          </a:xfrm>
          <a:prstGeom prst="rect">
            <a:avLst/>
          </a:prstGeom>
          <a:ln>
            <a:solidFill>
              <a:srgbClr val="FD4539"/>
            </a:solidFill>
          </a:ln>
        </p:spPr>
      </p:pic>
    </p:spTree>
    <p:extLst>
      <p:ext uri="{BB962C8B-B14F-4D97-AF65-F5344CB8AC3E}">
        <p14:creationId xmlns:p14="http://schemas.microsoft.com/office/powerpoint/2010/main" val="28132104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 11">
            <a:extLst>
              <a:ext uri="{FF2B5EF4-FFF2-40B4-BE49-F238E27FC236}">
                <a16:creationId xmlns:a16="http://schemas.microsoft.com/office/drawing/2014/main" id="{9022B72A-DE87-43FE-B57D-F9BD56749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319087"/>
            <a:ext cx="8570912" cy="760413"/>
          </a:xfrm>
        </p:spPr>
        <p:txBody>
          <a:bodyPr/>
          <a:lstStyle/>
          <a:p>
            <a:r>
              <a:rPr lang="es-ES" altLang="ca-ES" dirty="0"/>
              <a:t>Marco competencial para el Trabajo colaborativo en investigación e innovación</a:t>
            </a:r>
          </a:p>
        </p:txBody>
      </p:sp>
      <p:sp>
        <p:nvSpPr>
          <p:cNvPr id="8196" name="Contenidor de número de diapositiva 4">
            <a:extLst>
              <a:ext uri="{FF2B5EF4-FFF2-40B4-BE49-F238E27FC236}">
                <a16:creationId xmlns:a16="http://schemas.microsoft.com/office/drawing/2014/main" id="{E32424D0-066F-43F3-9413-1FBDD783B6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C48D985-4119-46A2-8E7A-41B363FE0DEC}" type="slidenum">
              <a:rPr lang="ca-ES" altLang="ca-ES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ca-ES" altLang="ca-ES">
              <a:solidFill>
                <a:srgbClr val="898989"/>
              </a:solidFill>
            </a:endParaRPr>
          </a:p>
        </p:txBody>
      </p:sp>
      <p:pic>
        <p:nvPicPr>
          <p:cNvPr id="8197" name="Imagen 10" descr="Texto&#10;&#10;Descripción generada automáticamente">
            <a:extLst>
              <a:ext uri="{FF2B5EF4-FFF2-40B4-BE49-F238E27FC236}">
                <a16:creationId xmlns:a16="http://schemas.microsoft.com/office/drawing/2014/main" id="{03C31A88-1A80-4C6F-91A2-54152E89B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29350"/>
            <a:ext cx="1735138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E14B9B0-EB7F-4362-B410-0A38C83CD1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2082218"/>
              </p:ext>
            </p:extLst>
          </p:nvPr>
        </p:nvGraphicFramePr>
        <p:xfrm>
          <a:off x="3369584" y="1472461"/>
          <a:ext cx="539036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de cantonada diagonal rodona 21">
            <a:extLst>
              <a:ext uri="{FF2B5EF4-FFF2-40B4-BE49-F238E27FC236}">
                <a16:creationId xmlns:a16="http://schemas.microsoft.com/office/drawing/2014/main" id="{7DBAE223-92F6-BC78-7C95-D1D183FF630A}"/>
              </a:ext>
            </a:extLst>
          </p:cNvPr>
          <p:cNvSpPr/>
          <p:nvPr/>
        </p:nvSpPr>
        <p:spPr>
          <a:xfrm>
            <a:off x="1573726" y="1461920"/>
            <a:ext cx="1630122" cy="520104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C00000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VISIÓN </a:t>
            </a:r>
          </a:p>
          <a:p>
            <a:pPr algn="ctr"/>
            <a:r>
              <a:rPr lang="es-E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HOLÍSTICA</a:t>
            </a:r>
          </a:p>
        </p:txBody>
      </p:sp>
      <p:sp>
        <p:nvSpPr>
          <p:cNvPr id="5" name="Rectangle de cantonada diagonal rodona 26">
            <a:extLst>
              <a:ext uri="{FF2B5EF4-FFF2-40B4-BE49-F238E27FC236}">
                <a16:creationId xmlns:a16="http://schemas.microsoft.com/office/drawing/2014/main" id="{3C37238D-7A69-2283-CA89-A93479CB6E5B}"/>
              </a:ext>
            </a:extLst>
          </p:cNvPr>
          <p:cNvSpPr/>
          <p:nvPr/>
        </p:nvSpPr>
        <p:spPr>
          <a:xfrm>
            <a:off x="1558170" y="2830072"/>
            <a:ext cx="1646104" cy="520104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C00000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100" b="1" dirty="0">
                <a:solidFill>
                  <a:schemeClr val="bg1"/>
                </a:solidFill>
                <a:latin typeface="Arial" panose="020B0604020202020204" pitchFamily="34" charset="0"/>
              </a:rPr>
              <a:t>ORIENTACIÓN A LA TRANSFORMACIÓN</a:t>
            </a:r>
          </a:p>
        </p:txBody>
      </p:sp>
      <p:sp>
        <p:nvSpPr>
          <p:cNvPr id="6" name="Rectangle de cantonada diagonal rodona 27">
            <a:extLst>
              <a:ext uri="{FF2B5EF4-FFF2-40B4-BE49-F238E27FC236}">
                <a16:creationId xmlns:a16="http://schemas.microsoft.com/office/drawing/2014/main" id="{301A9DD1-F10F-CEDE-D8E2-740F46D25951}"/>
              </a:ext>
            </a:extLst>
          </p:cNvPr>
          <p:cNvSpPr/>
          <p:nvPr/>
        </p:nvSpPr>
        <p:spPr>
          <a:xfrm>
            <a:off x="1600188" y="4182176"/>
            <a:ext cx="1602936" cy="520104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C00000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COLABORACIÓN RADICAL</a:t>
            </a:r>
          </a:p>
        </p:txBody>
      </p:sp>
      <p:pic>
        <p:nvPicPr>
          <p:cNvPr id="3" name="Imatge 1">
            <a:extLst>
              <a:ext uri="{FF2B5EF4-FFF2-40B4-BE49-F238E27FC236}">
                <a16:creationId xmlns:a16="http://schemas.microsoft.com/office/drawing/2014/main" id="{37F97F36-E71B-2CEA-C353-7CD8631AB8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1303002"/>
            <a:ext cx="882361" cy="1236767"/>
          </a:xfrm>
          <a:prstGeom prst="rect">
            <a:avLst/>
          </a:prstGeom>
          <a:ln>
            <a:solidFill>
              <a:srgbClr val="001C71"/>
            </a:solidFill>
          </a:ln>
        </p:spPr>
      </p:pic>
    </p:spTree>
    <p:extLst>
      <p:ext uri="{BB962C8B-B14F-4D97-AF65-F5344CB8AC3E}">
        <p14:creationId xmlns:p14="http://schemas.microsoft.com/office/powerpoint/2010/main" val="40432654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ol 11">
            <a:extLst>
              <a:ext uri="{FF2B5EF4-FFF2-40B4-BE49-F238E27FC236}">
                <a16:creationId xmlns:a16="http://schemas.microsoft.com/office/drawing/2014/main" id="{7DB95E43-95AD-457F-AE17-170035F3C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dirty="0"/>
              <a:t>Laboratorio de Innovación Pública</a:t>
            </a:r>
            <a:endParaRPr lang="es-ES" altLang="ca-ES" dirty="0"/>
          </a:p>
        </p:txBody>
      </p:sp>
      <p:sp>
        <p:nvSpPr>
          <p:cNvPr id="12291" name="Contenidor de número de diapositiva 4">
            <a:extLst>
              <a:ext uri="{FF2B5EF4-FFF2-40B4-BE49-F238E27FC236}">
                <a16:creationId xmlns:a16="http://schemas.microsoft.com/office/drawing/2014/main" id="{9806CA15-7723-4C3D-9461-D8763A679EE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292EA3C-36F7-4ADD-B9F3-7B0A55119760}" type="slidenum">
              <a:rPr lang="ca-ES" altLang="ca-ES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ca-ES" altLang="ca-ES">
              <a:solidFill>
                <a:srgbClr val="898989"/>
              </a:solidFill>
            </a:endParaRPr>
          </a:p>
        </p:txBody>
      </p:sp>
      <p:pic>
        <p:nvPicPr>
          <p:cNvPr id="12292" name="Imagen 10" descr="Texto&#10;&#10;Descripción generada automáticamente">
            <a:extLst>
              <a:ext uri="{FF2B5EF4-FFF2-40B4-BE49-F238E27FC236}">
                <a16:creationId xmlns:a16="http://schemas.microsoft.com/office/drawing/2014/main" id="{0BA558F7-CC56-4EBC-B994-0E63AAACD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29350"/>
            <a:ext cx="1735138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QuadreDeText 110">
            <a:extLst>
              <a:ext uri="{FF2B5EF4-FFF2-40B4-BE49-F238E27FC236}">
                <a16:creationId xmlns:a16="http://schemas.microsoft.com/office/drawing/2014/main" id="{2D93AAC4-FC6C-4812-9FB0-7D209B216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1529664"/>
            <a:ext cx="1296000" cy="1044000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altLang="ca-ES" sz="1100" b="1" dirty="0">
                <a:solidFill>
                  <a:schemeClr val="bg1"/>
                </a:solidFill>
              </a:rPr>
              <a:t>Escola </a:t>
            </a:r>
            <a:r>
              <a:rPr lang="es-ES" altLang="ca-ES" sz="1100" b="1" dirty="0" err="1">
                <a:solidFill>
                  <a:schemeClr val="bg1"/>
                </a:solidFill>
              </a:rPr>
              <a:t>d’Administració</a:t>
            </a:r>
            <a:endParaRPr lang="es-ES" altLang="ca-ES" sz="1100" b="1" dirty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altLang="ca-ES" sz="1100" b="1" dirty="0">
                <a:solidFill>
                  <a:schemeClr val="bg1"/>
                </a:solidFill>
              </a:rPr>
              <a:t>Pública de Catalunya</a:t>
            </a:r>
          </a:p>
        </p:txBody>
      </p:sp>
      <p:sp>
        <p:nvSpPr>
          <p:cNvPr id="60" name="QuadreDeText 110">
            <a:extLst>
              <a:ext uri="{FF2B5EF4-FFF2-40B4-BE49-F238E27FC236}">
                <a16:creationId xmlns:a16="http://schemas.microsoft.com/office/drawing/2014/main" id="{836B437A-086B-4733-A906-3C39E8C60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162" y="2140912"/>
            <a:ext cx="2146519" cy="663694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altLang="ca-ES" sz="1100" b="1" dirty="0">
                <a:solidFill>
                  <a:srgbClr val="C00000"/>
                </a:solidFill>
              </a:rPr>
              <a:t>Modelo de transferencia</a:t>
            </a:r>
          </a:p>
        </p:txBody>
      </p:sp>
      <p:sp>
        <p:nvSpPr>
          <p:cNvPr id="61" name="QuadreDeText 110">
            <a:extLst>
              <a:ext uri="{FF2B5EF4-FFF2-40B4-BE49-F238E27FC236}">
                <a16:creationId xmlns:a16="http://schemas.microsoft.com/office/drawing/2014/main" id="{E18F1042-6B44-4237-960F-B36F45599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7081" y="1340768"/>
            <a:ext cx="2133600" cy="663694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altLang="ca-ES" sz="1100" b="1" dirty="0">
                <a:solidFill>
                  <a:srgbClr val="C00000"/>
                </a:solidFill>
              </a:rPr>
              <a:t>Modelo de investigación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altLang="ca-ES" sz="1100" b="1" dirty="0">
                <a:solidFill>
                  <a:srgbClr val="C00000"/>
                </a:solidFill>
              </a:rPr>
              <a:t>e innovación</a:t>
            </a:r>
          </a:p>
        </p:txBody>
      </p:sp>
      <p:cxnSp>
        <p:nvCxnSpPr>
          <p:cNvPr id="62" name="Conector: angular 61">
            <a:extLst>
              <a:ext uri="{FF2B5EF4-FFF2-40B4-BE49-F238E27FC236}">
                <a16:creationId xmlns:a16="http://schemas.microsoft.com/office/drawing/2014/main" id="{6F538419-DE54-4F80-B037-12450AD7A62D}"/>
              </a:ext>
            </a:extLst>
          </p:cNvPr>
          <p:cNvCxnSpPr>
            <a:cxnSpLocks/>
            <a:stCxn id="61" idx="1"/>
            <a:endCxn id="59" idx="3"/>
          </p:cNvCxnSpPr>
          <p:nvPr/>
        </p:nvCxnSpPr>
        <p:spPr>
          <a:xfrm rot="10800000" flipV="1">
            <a:off x="2411617" y="1672614"/>
            <a:ext cx="585465" cy="379049"/>
          </a:xfrm>
          <a:prstGeom prst="bentConnector3">
            <a:avLst>
              <a:gd name="adj1" fmla="val 50000"/>
            </a:avLst>
          </a:prstGeom>
          <a:ln w="2540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: angular 62">
            <a:extLst>
              <a:ext uri="{FF2B5EF4-FFF2-40B4-BE49-F238E27FC236}">
                <a16:creationId xmlns:a16="http://schemas.microsoft.com/office/drawing/2014/main" id="{489EA1C1-6979-436B-ACDD-21F8E8B9C5F1}"/>
              </a:ext>
            </a:extLst>
          </p:cNvPr>
          <p:cNvCxnSpPr>
            <a:cxnSpLocks/>
            <a:stCxn id="60" idx="1"/>
            <a:endCxn id="59" idx="3"/>
          </p:cNvCxnSpPr>
          <p:nvPr/>
        </p:nvCxnSpPr>
        <p:spPr>
          <a:xfrm rot="10800000">
            <a:off x="2411616" y="2051665"/>
            <a:ext cx="572546" cy="421095"/>
          </a:xfrm>
          <a:prstGeom prst="bentConnector3">
            <a:avLst>
              <a:gd name="adj1" fmla="val 50000"/>
            </a:avLst>
          </a:prstGeom>
          <a:ln w="2540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QuadreDeText 110">
            <a:extLst>
              <a:ext uri="{FF2B5EF4-FFF2-40B4-BE49-F238E27FC236}">
                <a16:creationId xmlns:a16="http://schemas.microsoft.com/office/drawing/2014/main" id="{78E0BA52-4A00-4681-8C02-2325B6E85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6792" y="1419471"/>
            <a:ext cx="2133600" cy="108604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altLang="ca-ES" sz="1100" b="1" dirty="0"/>
              <a:t>Ecosistema de investigación de Catalunya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altLang="ca-ES" sz="1100" b="1" dirty="0"/>
              <a:t>Sociedad Civil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altLang="ca-ES" sz="1100" b="1" dirty="0"/>
              <a:t>Sector Privado</a:t>
            </a:r>
            <a:endParaRPr lang="es-ES" altLang="ca-ES" sz="1100" dirty="0"/>
          </a:p>
        </p:txBody>
      </p:sp>
      <p:cxnSp>
        <p:nvCxnSpPr>
          <p:cNvPr id="65" name="Conector: angular 64">
            <a:extLst>
              <a:ext uri="{FF2B5EF4-FFF2-40B4-BE49-F238E27FC236}">
                <a16:creationId xmlns:a16="http://schemas.microsoft.com/office/drawing/2014/main" id="{1A6F4C8A-7320-45DD-970A-26119B86815D}"/>
              </a:ext>
            </a:extLst>
          </p:cNvPr>
          <p:cNvCxnSpPr>
            <a:cxnSpLocks/>
            <a:stCxn id="64" idx="1"/>
            <a:endCxn id="61" idx="3"/>
          </p:cNvCxnSpPr>
          <p:nvPr/>
        </p:nvCxnSpPr>
        <p:spPr>
          <a:xfrm rot="10800000">
            <a:off x="5130682" y="1672616"/>
            <a:ext cx="836111" cy="289879"/>
          </a:xfrm>
          <a:prstGeom prst="bentConnector3">
            <a:avLst>
              <a:gd name="adj1" fmla="val 50000"/>
            </a:avLst>
          </a:prstGeom>
          <a:ln w="254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: angular 65">
            <a:extLst>
              <a:ext uri="{FF2B5EF4-FFF2-40B4-BE49-F238E27FC236}">
                <a16:creationId xmlns:a16="http://schemas.microsoft.com/office/drawing/2014/main" id="{2C3F8C30-BF0A-48D3-8168-0D3EDC0371D7}"/>
              </a:ext>
            </a:extLst>
          </p:cNvPr>
          <p:cNvCxnSpPr>
            <a:cxnSpLocks/>
            <a:stCxn id="64" idx="1"/>
            <a:endCxn id="60" idx="3"/>
          </p:cNvCxnSpPr>
          <p:nvPr/>
        </p:nvCxnSpPr>
        <p:spPr>
          <a:xfrm rot="10800000" flipV="1">
            <a:off x="5130682" y="1962493"/>
            <a:ext cx="836111" cy="510265"/>
          </a:xfrm>
          <a:prstGeom prst="bentConnector3">
            <a:avLst>
              <a:gd name="adj1" fmla="val 50000"/>
            </a:avLst>
          </a:prstGeom>
          <a:ln w="254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QuadreDeText 110">
            <a:extLst>
              <a:ext uri="{FF2B5EF4-FFF2-40B4-BE49-F238E27FC236}">
                <a16:creationId xmlns:a16="http://schemas.microsoft.com/office/drawing/2014/main" id="{DD46F097-95D6-4286-AB5A-BEC6C3640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6500" y="3153342"/>
            <a:ext cx="3885494" cy="465711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altLang="ca-ES" sz="1100" b="1" dirty="0">
                <a:solidFill>
                  <a:schemeClr val="bg1"/>
                </a:solidFill>
              </a:rPr>
              <a:t>Laboratorio de Innovación Pública</a:t>
            </a:r>
          </a:p>
        </p:txBody>
      </p:sp>
      <p:cxnSp>
        <p:nvCxnSpPr>
          <p:cNvPr id="69" name="Conector: angular 68">
            <a:extLst>
              <a:ext uri="{FF2B5EF4-FFF2-40B4-BE49-F238E27FC236}">
                <a16:creationId xmlns:a16="http://schemas.microsoft.com/office/drawing/2014/main" id="{82B326AB-C0AC-42F7-89FF-9283C4524A77}"/>
              </a:ext>
            </a:extLst>
          </p:cNvPr>
          <p:cNvCxnSpPr>
            <a:cxnSpLocks/>
            <a:stCxn id="67" idx="0"/>
            <a:endCxn id="59" idx="2"/>
          </p:cNvCxnSpPr>
          <p:nvPr/>
        </p:nvCxnSpPr>
        <p:spPr>
          <a:xfrm rot="16200000" flipV="1">
            <a:off x="2591593" y="1745687"/>
            <a:ext cx="579678" cy="2235631"/>
          </a:xfrm>
          <a:prstGeom prst="bentConnector3">
            <a:avLst>
              <a:gd name="adj1" fmla="val 50000"/>
            </a:avLst>
          </a:prstGeom>
          <a:ln w="2540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: angular 69">
            <a:extLst>
              <a:ext uri="{FF2B5EF4-FFF2-40B4-BE49-F238E27FC236}">
                <a16:creationId xmlns:a16="http://schemas.microsoft.com/office/drawing/2014/main" id="{98D4287E-B7AC-4986-9768-8C52E70161F4}"/>
              </a:ext>
            </a:extLst>
          </p:cNvPr>
          <p:cNvCxnSpPr>
            <a:cxnSpLocks/>
            <a:stCxn id="67" idx="0"/>
            <a:endCxn id="64" idx="2"/>
          </p:cNvCxnSpPr>
          <p:nvPr/>
        </p:nvCxnSpPr>
        <p:spPr>
          <a:xfrm rot="5400000" flipH="1" flipV="1">
            <a:off x="5192506" y="1312257"/>
            <a:ext cx="647826" cy="3034345"/>
          </a:xfrm>
          <a:prstGeom prst="bentConnector3">
            <a:avLst>
              <a:gd name="adj1" fmla="val 44297"/>
            </a:avLst>
          </a:prstGeom>
          <a:ln w="2540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: angular 71">
            <a:extLst>
              <a:ext uri="{FF2B5EF4-FFF2-40B4-BE49-F238E27FC236}">
                <a16:creationId xmlns:a16="http://schemas.microsoft.com/office/drawing/2014/main" id="{D51CE7B4-4EE7-4F23-BD1B-DF39AA59C40D}"/>
              </a:ext>
            </a:extLst>
          </p:cNvPr>
          <p:cNvCxnSpPr>
            <a:cxnSpLocks/>
            <a:stCxn id="74" idx="3"/>
            <a:endCxn id="64" idx="3"/>
          </p:cNvCxnSpPr>
          <p:nvPr/>
        </p:nvCxnSpPr>
        <p:spPr>
          <a:xfrm flipV="1">
            <a:off x="6339244" y="1962494"/>
            <a:ext cx="1761148" cy="3109071"/>
          </a:xfrm>
          <a:prstGeom prst="bentConnector3">
            <a:avLst>
              <a:gd name="adj1" fmla="val 116651"/>
            </a:avLst>
          </a:prstGeom>
          <a:ln w="25400">
            <a:solidFill>
              <a:srgbClr val="C00000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: angular 72">
            <a:extLst>
              <a:ext uri="{FF2B5EF4-FFF2-40B4-BE49-F238E27FC236}">
                <a16:creationId xmlns:a16="http://schemas.microsoft.com/office/drawing/2014/main" id="{49EBD6DE-B97E-46D3-A400-CE7C48EB3C0C}"/>
              </a:ext>
            </a:extLst>
          </p:cNvPr>
          <p:cNvCxnSpPr>
            <a:cxnSpLocks/>
            <a:stCxn id="81" idx="1"/>
            <a:endCxn id="59" idx="1"/>
          </p:cNvCxnSpPr>
          <p:nvPr/>
        </p:nvCxnSpPr>
        <p:spPr>
          <a:xfrm rot="10800000" flipH="1">
            <a:off x="1027552" y="2051664"/>
            <a:ext cx="88063" cy="3832952"/>
          </a:xfrm>
          <a:prstGeom prst="bentConnector3">
            <a:avLst>
              <a:gd name="adj1" fmla="val -259587"/>
            </a:avLst>
          </a:prstGeom>
          <a:ln w="2540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QuadreDeText 110">
            <a:extLst>
              <a:ext uri="{FF2B5EF4-FFF2-40B4-BE49-F238E27FC236}">
                <a16:creationId xmlns:a16="http://schemas.microsoft.com/office/drawing/2014/main" id="{3A17A4A4-5A03-417D-AE20-776D031D3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5644" y="4780842"/>
            <a:ext cx="2133600" cy="58144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altLang="ca-ES" sz="1100" b="1" dirty="0"/>
              <a:t>Mercado de retos</a:t>
            </a:r>
            <a:endParaRPr lang="es-ES" altLang="ca-ES" sz="1100" dirty="0"/>
          </a:p>
        </p:txBody>
      </p:sp>
      <p:sp>
        <p:nvSpPr>
          <p:cNvPr id="81" name="QuadreDeText 110">
            <a:extLst>
              <a:ext uri="{FF2B5EF4-FFF2-40B4-BE49-F238E27FC236}">
                <a16:creationId xmlns:a16="http://schemas.microsoft.com/office/drawing/2014/main" id="{183BF9AE-412B-4079-A69F-52B13AE52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553" y="5484320"/>
            <a:ext cx="2808311" cy="800592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altLang="ca-ES" sz="1100" b="1" dirty="0">
                <a:solidFill>
                  <a:srgbClr val="C00000"/>
                </a:solidFill>
              </a:rPr>
              <a:t>Estrategia de aprendizaje y desarrollo para las Administraciones públicas de Catalunya</a:t>
            </a:r>
          </a:p>
        </p:txBody>
      </p:sp>
      <p:sp>
        <p:nvSpPr>
          <p:cNvPr id="89" name="QuadreDeText 110">
            <a:extLst>
              <a:ext uri="{FF2B5EF4-FFF2-40B4-BE49-F238E27FC236}">
                <a16:creationId xmlns:a16="http://schemas.microsoft.com/office/drawing/2014/main" id="{95BAEEA9-60D9-48E4-8720-627540308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029" y="3068960"/>
            <a:ext cx="2133600" cy="64412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altLang="ca-ES" sz="1100" b="1" dirty="0"/>
              <a:t>Sistema de Administración Pública de Catalunya</a:t>
            </a:r>
          </a:p>
        </p:txBody>
      </p:sp>
      <p:cxnSp>
        <p:nvCxnSpPr>
          <p:cNvPr id="103" name="Conector recto de flecha 102">
            <a:extLst>
              <a:ext uri="{FF2B5EF4-FFF2-40B4-BE49-F238E27FC236}">
                <a16:creationId xmlns:a16="http://schemas.microsoft.com/office/drawing/2014/main" id="{0843FC0D-B7F4-463E-88D0-AAA1F3DCD429}"/>
              </a:ext>
            </a:extLst>
          </p:cNvPr>
          <p:cNvCxnSpPr>
            <a:cxnSpLocks/>
            <a:stCxn id="89" idx="1"/>
            <a:endCxn id="67" idx="3"/>
          </p:cNvCxnSpPr>
          <p:nvPr/>
        </p:nvCxnSpPr>
        <p:spPr>
          <a:xfrm flipH="1" flipV="1">
            <a:off x="5941994" y="3386198"/>
            <a:ext cx="233035" cy="4826"/>
          </a:xfrm>
          <a:prstGeom prst="straightConnector1">
            <a:avLst/>
          </a:prstGeom>
          <a:ln w="254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QuadreDeText 110">
            <a:extLst>
              <a:ext uri="{FF2B5EF4-FFF2-40B4-BE49-F238E27FC236}">
                <a16:creationId xmlns:a16="http://schemas.microsoft.com/office/drawing/2014/main" id="{93C70A96-AC47-5FDA-7C92-CA16314F8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5644" y="5593894"/>
            <a:ext cx="2133600" cy="58144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altLang="ca-ES" sz="1100" b="1" dirty="0"/>
              <a:t>Llamada a retos</a:t>
            </a:r>
            <a:endParaRPr lang="es-ES" altLang="ca-ES" sz="1100" dirty="0"/>
          </a:p>
        </p:txBody>
      </p:sp>
      <p:cxnSp>
        <p:nvCxnSpPr>
          <p:cNvPr id="10" name="Conector: angular 9">
            <a:extLst>
              <a:ext uri="{FF2B5EF4-FFF2-40B4-BE49-F238E27FC236}">
                <a16:creationId xmlns:a16="http://schemas.microsoft.com/office/drawing/2014/main" id="{3240E5D9-B5EE-E429-09D6-91DE94799718}"/>
              </a:ext>
            </a:extLst>
          </p:cNvPr>
          <p:cNvCxnSpPr>
            <a:cxnSpLocks/>
            <a:stCxn id="3" idx="3"/>
            <a:endCxn id="89" idx="2"/>
          </p:cNvCxnSpPr>
          <p:nvPr/>
        </p:nvCxnSpPr>
        <p:spPr>
          <a:xfrm flipV="1">
            <a:off x="6339244" y="3713087"/>
            <a:ext cx="902585" cy="2171530"/>
          </a:xfrm>
          <a:prstGeom prst="bentConnector2">
            <a:avLst/>
          </a:prstGeom>
          <a:ln w="25400">
            <a:solidFill>
              <a:srgbClr val="C00000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QuadreDeText 110">
            <a:extLst>
              <a:ext uri="{FF2B5EF4-FFF2-40B4-BE49-F238E27FC236}">
                <a16:creationId xmlns:a16="http://schemas.microsoft.com/office/drawing/2014/main" id="{8D9048FE-7A27-7391-E05B-E0D941582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5644" y="3967790"/>
            <a:ext cx="2133600" cy="58144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altLang="ca-ES" sz="1100" b="1" dirty="0"/>
              <a:t>Proyectos de investigación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altLang="ca-ES" sz="1100" b="1" dirty="0"/>
              <a:t>(abierta, colaborativa)</a:t>
            </a:r>
            <a:endParaRPr lang="es-ES" altLang="ca-ES" sz="1100" dirty="0"/>
          </a:p>
        </p:txBody>
      </p:sp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C35A3133-4695-E3F0-5D2F-67679E8EF0C0}"/>
              </a:ext>
            </a:extLst>
          </p:cNvPr>
          <p:cNvCxnSpPr>
            <a:cxnSpLocks/>
            <a:stCxn id="3" idx="0"/>
            <a:endCxn id="74" idx="2"/>
          </p:cNvCxnSpPr>
          <p:nvPr/>
        </p:nvCxnSpPr>
        <p:spPr>
          <a:xfrm flipV="1">
            <a:off x="5272444" y="5362287"/>
            <a:ext cx="0" cy="231607"/>
          </a:xfrm>
          <a:prstGeom prst="straightConnector1">
            <a:avLst/>
          </a:prstGeom>
          <a:ln w="25400">
            <a:solidFill>
              <a:srgbClr val="C0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2AD434FC-57BD-2192-F4EE-62221E7D9C1D}"/>
              </a:ext>
            </a:extLst>
          </p:cNvPr>
          <p:cNvCxnSpPr>
            <a:cxnSpLocks/>
            <a:stCxn id="74" idx="0"/>
            <a:endCxn id="29" idx="2"/>
          </p:cNvCxnSpPr>
          <p:nvPr/>
        </p:nvCxnSpPr>
        <p:spPr>
          <a:xfrm flipV="1">
            <a:off x="5272444" y="4549235"/>
            <a:ext cx="0" cy="231607"/>
          </a:xfrm>
          <a:prstGeom prst="straightConnector1">
            <a:avLst/>
          </a:prstGeom>
          <a:ln w="25400">
            <a:solidFill>
              <a:srgbClr val="C0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de flecha 41">
            <a:extLst>
              <a:ext uri="{FF2B5EF4-FFF2-40B4-BE49-F238E27FC236}">
                <a16:creationId xmlns:a16="http://schemas.microsoft.com/office/drawing/2014/main" id="{56C1DC28-B700-F0B9-2D75-928222C1B762}"/>
              </a:ext>
            </a:extLst>
          </p:cNvPr>
          <p:cNvCxnSpPr>
            <a:cxnSpLocks/>
            <a:stCxn id="81" idx="3"/>
            <a:endCxn id="3" idx="1"/>
          </p:cNvCxnSpPr>
          <p:nvPr/>
        </p:nvCxnSpPr>
        <p:spPr>
          <a:xfrm>
            <a:off x="3835864" y="5884616"/>
            <a:ext cx="369780" cy="1"/>
          </a:xfrm>
          <a:prstGeom prst="straightConnector1">
            <a:avLst/>
          </a:prstGeom>
          <a:ln w="25400">
            <a:solidFill>
              <a:srgbClr val="C0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: angular 50">
            <a:extLst>
              <a:ext uri="{FF2B5EF4-FFF2-40B4-BE49-F238E27FC236}">
                <a16:creationId xmlns:a16="http://schemas.microsoft.com/office/drawing/2014/main" id="{ABAF721C-2E6D-D8A6-218F-AD42D1799095}"/>
              </a:ext>
            </a:extLst>
          </p:cNvPr>
          <p:cNvCxnSpPr>
            <a:cxnSpLocks/>
            <a:stCxn id="67" idx="2"/>
            <a:endCxn id="2" idx="0"/>
          </p:cNvCxnSpPr>
          <p:nvPr/>
        </p:nvCxnSpPr>
        <p:spPr>
          <a:xfrm rot="5400000">
            <a:off x="2986469" y="3064293"/>
            <a:ext cx="458019" cy="1567539"/>
          </a:xfrm>
          <a:prstGeom prst="bentConnector3">
            <a:avLst>
              <a:gd name="adj1" fmla="val 50000"/>
            </a:avLst>
          </a:prstGeom>
          <a:ln w="2540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: angular 53">
            <a:extLst>
              <a:ext uri="{FF2B5EF4-FFF2-40B4-BE49-F238E27FC236}">
                <a16:creationId xmlns:a16="http://schemas.microsoft.com/office/drawing/2014/main" id="{0309D946-C74B-8CAD-B44F-AB97B04C1E4E}"/>
              </a:ext>
            </a:extLst>
          </p:cNvPr>
          <p:cNvCxnSpPr>
            <a:cxnSpLocks/>
            <a:stCxn id="67" idx="2"/>
            <a:endCxn id="29" idx="0"/>
          </p:cNvCxnSpPr>
          <p:nvPr/>
        </p:nvCxnSpPr>
        <p:spPr>
          <a:xfrm rot="16200000" flipH="1">
            <a:off x="4461477" y="3156822"/>
            <a:ext cx="348737" cy="1273197"/>
          </a:xfrm>
          <a:prstGeom prst="bentConnector3">
            <a:avLst>
              <a:gd name="adj1" fmla="val 50000"/>
            </a:avLst>
          </a:prstGeom>
          <a:ln w="2540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QuadreDeText 110">
            <a:extLst>
              <a:ext uri="{FF2B5EF4-FFF2-40B4-BE49-F238E27FC236}">
                <a16:creationId xmlns:a16="http://schemas.microsoft.com/office/drawing/2014/main" id="{28F390DE-FFEA-5105-9656-A23097816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4908" y="4077072"/>
            <a:ext cx="2133600" cy="35907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altLang="ca-ES" sz="1100" b="1" dirty="0"/>
              <a:t>Proyectos de innovación</a:t>
            </a:r>
            <a:endParaRPr lang="es-ES" altLang="ca-ES" sz="1100" dirty="0"/>
          </a:p>
        </p:txBody>
      </p:sp>
      <p:sp>
        <p:nvSpPr>
          <p:cNvPr id="4" name="QuadreDeText 110">
            <a:extLst>
              <a:ext uri="{FF2B5EF4-FFF2-40B4-BE49-F238E27FC236}">
                <a16:creationId xmlns:a16="http://schemas.microsoft.com/office/drawing/2014/main" id="{909DCAEF-97A5-121B-DA6D-7990D7F7C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4908" y="4545567"/>
            <a:ext cx="2133600" cy="35907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altLang="ca-ES" sz="1100" b="1" dirty="0"/>
              <a:t>Asesoría estratégica</a:t>
            </a:r>
            <a:endParaRPr lang="es-ES" altLang="ca-ES" sz="1100" dirty="0"/>
          </a:p>
        </p:txBody>
      </p:sp>
      <p:sp>
        <p:nvSpPr>
          <p:cNvPr id="5" name="QuadreDeText 110">
            <a:extLst>
              <a:ext uri="{FF2B5EF4-FFF2-40B4-BE49-F238E27FC236}">
                <a16:creationId xmlns:a16="http://schemas.microsoft.com/office/drawing/2014/main" id="{05386BCB-C1D9-B635-50BF-88B41E1A2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4908" y="5014062"/>
            <a:ext cx="2133600" cy="35907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altLang="ca-ES" sz="1100" b="1" dirty="0"/>
              <a:t>Mentorías</a:t>
            </a:r>
            <a:endParaRPr lang="es-ES" altLang="ca-ES" sz="1100" dirty="0"/>
          </a:p>
        </p:txBody>
      </p:sp>
      <p:cxnSp>
        <p:nvCxnSpPr>
          <p:cNvPr id="6" name="Conector: angular 72">
            <a:extLst>
              <a:ext uri="{FF2B5EF4-FFF2-40B4-BE49-F238E27FC236}">
                <a16:creationId xmlns:a16="http://schemas.microsoft.com/office/drawing/2014/main" id="{0A3848AB-4743-B123-F6C3-E6DE36B4A724}"/>
              </a:ext>
            </a:extLst>
          </p:cNvPr>
          <p:cNvCxnSpPr>
            <a:cxnSpLocks/>
            <a:endCxn id="2" idx="1"/>
          </p:cNvCxnSpPr>
          <p:nvPr/>
        </p:nvCxnSpPr>
        <p:spPr>
          <a:xfrm rot="5400000" flipH="1" flipV="1">
            <a:off x="679798" y="4792980"/>
            <a:ext cx="1221481" cy="148740"/>
          </a:xfrm>
          <a:prstGeom prst="bentConnector2">
            <a:avLst/>
          </a:prstGeom>
          <a:ln w="254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47">
            <a:extLst>
              <a:ext uri="{FF2B5EF4-FFF2-40B4-BE49-F238E27FC236}">
                <a16:creationId xmlns:a16="http://schemas.microsoft.com/office/drawing/2014/main" id="{F3C83747-E458-C612-9066-F4986B8BF541}"/>
              </a:ext>
            </a:extLst>
          </p:cNvPr>
          <p:cNvCxnSpPr>
            <a:cxnSpLocks/>
            <a:endCxn id="4" idx="1"/>
          </p:cNvCxnSpPr>
          <p:nvPr/>
        </p:nvCxnSpPr>
        <p:spPr>
          <a:xfrm flipV="1">
            <a:off x="1216168" y="4725104"/>
            <a:ext cx="148740" cy="4466"/>
          </a:xfrm>
          <a:prstGeom prst="straightConnector1">
            <a:avLst/>
          </a:prstGeom>
          <a:ln w="25400">
            <a:solidFill>
              <a:srgbClr val="C0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47">
            <a:extLst>
              <a:ext uri="{FF2B5EF4-FFF2-40B4-BE49-F238E27FC236}">
                <a16:creationId xmlns:a16="http://schemas.microsoft.com/office/drawing/2014/main" id="{44E4B327-159E-3DC5-B962-88B6D02565B6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1216168" y="5190352"/>
            <a:ext cx="148740" cy="3247"/>
          </a:xfrm>
          <a:prstGeom prst="straightConnector1">
            <a:avLst/>
          </a:prstGeom>
          <a:ln w="25400">
            <a:solidFill>
              <a:srgbClr val="C0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57CA508B-2AC6-E3CF-ED4B-1182B817ABD7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3498508" y="4256609"/>
            <a:ext cx="707136" cy="1904"/>
          </a:xfrm>
          <a:prstGeom prst="straightConnector1">
            <a:avLst/>
          </a:prstGeom>
          <a:ln w="254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4857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 11">
            <a:extLst>
              <a:ext uri="{FF2B5EF4-FFF2-40B4-BE49-F238E27FC236}">
                <a16:creationId xmlns:a16="http://schemas.microsoft.com/office/drawing/2014/main" id="{9022B72A-DE87-43FE-B57D-F9BD56749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573088"/>
            <a:ext cx="8607300" cy="506412"/>
          </a:xfrm>
        </p:spPr>
        <p:txBody>
          <a:bodyPr/>
          <a:lstStyle/>
          <a:p>
            <a:r>
              <a:rPr lang="es-ES" altLang="ca-ES" dirty="0"/>
              <a:t>Papel de la Administración en el ecosistema investigador</a:t>
            </a:r>
            <a:endParaRPr lang="es-ES" altLang="ca-ES" noProof="0" dirty="0"/>
          </a:p>
        </p:txBody>
      </p:sp>
      <p:sp>
        <p:nvSpPr>
          <p:cNvPr id="8195" name="Contenidor de contingut 12">
            <a:extLst>
              <a:ext uri="{FF2B5EF4-FFF2-40B4-BE49-F238E27FC236}">
                <a16:creationId xmlns:a16="http://schemas.microsoft.com/office/drawing/2014/main" id="{242E4BAE-8B7C-4A33-BE64-81EF18938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268412"/>
            <a:ext cx="8532812" cy="448316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s-ES" altLang="ca-ES" sz="2400" noProof="0" dirty="0">
                <a:solidFill>
                  <a:srgbClr val="C00000"/>
                </a:solidFill>
              </a:rPr>
              <a:t>Cambio de paradigma </a:t>
            </a:r>
            <a:r>
              <a:rPr lang="es-ES" altLang="ca-ES" sz="2400" noProof="0" dirty="0"/>
              <a:t>función pública</a:t>
            </a:r>
            <a:endParaRPr lang="es-ES" altLang="ca-E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s-ES" altLang="ca-ES" sz="2400" noProof="0" dirty="0"/>
              <a:t>Competencias de investigación e innovación en la Administración</a:t>
            </a:r>
            <a:endParaRPr lang="es-ES" altLang="ca-ES" sz="2400" dirty="0"/>
          </a:p>
          <a:p>
            <a:pPr lvl="1"/>
            <a:r>
              <a:rPr lang="es-ES" altLang="ca-ES" sz="2000" noProof="0" dirty="0"/>
              <a:t>Impulsar la </a:t>
            </a:r>
            <a:r>
              <a:rPr lang="es-ES" altLang="ca-ES" sz="2000" noProof="0" dirty="0">
                <a:solidFill>
                  <a:srgbClr val="C00000"/>
                </a:solidFill>
              </a:rPr>
              <a:t>transformación</a:t>
            </a:r>
            <a:r>
              <a:rPr lang="es-ES" altLang="ca-ES" sz="2000" noProof="0" dirty="0"/>
              <a:t>, orientar hacia el </a:t>
            </a:r>
            <a:r>
              <a:rPr lang="es-ES" altLang="ca-ES" sz="2000" noProof="0" dirty="0">
                <a:solidFill>
                  <a:srgbClr val="C00000"/>
                </a:solidFill>
              </a:rPr>
              <a:t>impacto</a:t>
            </a:r>
            <a:endParaRPr lang="es-ES" altLang="ca-ES" sz="2000" dirty="0">
              <a:solidFill>
                <a:srgbClr val="C00000"/>
              </a:solidFill>
            </a:endParaRPr>
          </a:p>
          <a:p>
            <a:pPr lvl="1"/>
            <a:r>
              <a:rPr lang="es-ES" altLang="ca-ES" sz="2000" noProof="0" dirty="0"/>
              <a:t>Contribuir a elaborar la </a:t>
            </a:r>
            <a:r>
              <a:rPr lang="es-ES" altLang="ca-ES" sz="2000" noProof="0" dirty="0">
                <a:solidFill>
                  <a:srgbClr val="C00000"/>
                </a:solidFill>
              </a:rPr>
              <a:t>Teoría del Cambio</a:t>
            </a:r>
          </a:p>
          <a:p>
            <a:pPr lvl="1"/>
            <a:r>
              <a:rPr lang="es-ES" altLang="ca-ES" sz="2000" noProof="0" dirty="0"/>
              <a:t>Participar en el </a:t>
            </a:r>
            <a:r>
              <a:rPr lang="es-ES" altLang="ca-ES" sz="2000" noProof="0" dirty="0">
                <a:solidFill>
                  <a:srgbClr val="C00000"/>
                </a:solidFill>
              </a:rPr>
              <a:t>diseño</a:t>
            </a:r>
            <a:r>
              <a:rPr lang="es-ES" altLang="ca-ES" sz="2000" noProof="0" dirty="0"/>
              <a:t> de la investigación</a:t>
            </a:r>
            <a:endParaRPr lang="es-ES" altLang="ca-ES" sz="2000" dirty="0"/>
          </a:p>
          <a:p>
            <a:pPr lvl="1"/>
            <a:r>
              <a:rPr lang="es-ES" altLang="ca-ES" sz="2000" noProof="0" dirty="0"/>
              <a:t>Incorporar la </a:t>
            </a:r>
            <a:r>
              <a:rPr lang="es-ES" altLang="ca-ES" sz="2000" noProof="0" dirty="0">
                <a:solidFill>
                  <a:srgbClr val="C00000"/>
                </a:solidFill>
              </a:rPr>
              <a:t>evaluación</a:t>
            </a:r>
            <a:r>
              <a:rPr lang="es-ES" altLang="ca-ES" sz="2000" noProof="0" dirty="0"/>
              <a:t> en el ciclo integral de la política pública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altLang="ca-ES" sz="2400" noProof="0" dirty="0"/>
              <a:t>Contribuir a vertebrar la </a:t>
            </a:r>
            <a:r>
              <a:rPr lang="es-ES" altLang="ca-ES" sz="2400" noProof="0" dirty="0">
                <a:solidFill>
                  <a:srgbClr val="C00000"/>
                </a:solidFill>
              </a:rPr>
              <a:t>demanda</a:t>
            </a:r>
            <a:r>
              <a:rPr lang="es-ES" altLang="ca-ES" sz="2400" noProof="0" dirty="0"/>
              <a:t> de investigación</a:t>
            </a:r>
          </a:p>
          <a:p>
            <a:pPr lvl="1"/>
            <a:r>
              <a:rPr lang="es-ES" altLang="ca-ES" sz="2000" noProof="0" dirty="0"/>
              <a:t>Fomentar </a:t>
            </a:r>
            <a:r>
              <a:rPr lang="es-ES" altLang="ca-ES" sz="2000" noProof="0" dirty="0">
                <a:solidFill>
                  <a:srgbClr val="C00000"/>
                </a:solidFill>
              </a:rPr>
              <a:t>ciencia aplicada</a:t>
            </a:r>
            <a:r>
              <a:rPr lang="es-ES" altLang="ca-ES" sz="2000" noProof="0" dirty="0"/>
              <a:t>, con compromiso y de impacto</a:t>
            </a:r>
          </a:p>
          <a:p>
            <a:pPr lvl="1"/>
            <a:r>
              <a:rPr lang="es-ES" altLang="ca-ES" sz="2000" noProof="0" dirty="0"/>
              <a:t>Identificar </a:t>
            </a:r>
            <a:r>
              <a:rPr lang="es-ES" altLang="ca-ES" sz="2000" noProof="0" dirty="0">
                <a:solidFill>
                  <a:srgbClr val="C00000"/>
                </a:solidFill>
              </a:rPr>
              <a:t>retos</a:t>
            </a:r>
            <a:r>
              <a:rPr lang="es-ES" altLang="ca-ES" sz="2000" noProof="0" dirty="0"/>
              <a:t> y </a:t>
            </a:r>
            <a:r>
              <a:rPr lang="es-ES" altLang="ca-ES" sz="2000" noProof="0" dirty="0">
                <a:solidFill>
                  <a:srgbClr val="C00000"/>
                </a:solidFill>
              </a:rPr>
              <a:t>actores</a:t>
            </a:r>
            <a:r>
              <a:rPr lang="es-ES" altLang="ca-ES" sz="2000" noProof="0" dirty="0"/>
              <a:t> y facilitar </a:t>
            </a:r>
            <a:r>
              <a:rPr lang="es-ES" altLang="ca-ES" sz="2000" noProof="0" dirty="0">
                <a:solidFill>
                  <a:srgbClr val="C00000"/>
                </a:solidFill>
              </a:rPr>
              <a:t>espacios</a:t>
            </a:r>
            <a:r>
              <a:rPr lang="es-ES" altLang="ca-ES" sz="2000" noProof="0" dirty="0"/>
              <a:t> de concurrencia</a:t>
            </a:r>
          </a:p>
          <a:p>
            <a:pPr lvl="1"/>
            <a:r>
              <a:rPr lang="es-ES" altLang="ca-ES" sz="2000" noProof="0" dirty="0"/>
              <a:t>Promover </a:t>
            </a:r>
            <a:r>
              <a:rPr lang="es-ES" altLang="ca-ES" sz="2000" dirty="0">
                <a:solidFill>
                  <a:srgbClr val="C00000"/>
                </a:solidFill>
              </a:rPr>
              <a:t>experimentación, </a:t>
            </a:r>
            <a:r>
              <a:rPr lang="es-ES" altLang="ca-ES" sz="2000" noProof="0" dirty="0">
                <a:solidFill>
                  <a:srgbClr val="C00000"/>
                </a:solidFill>
              </a:rPr>
              <a:t>prototipado, réplica, escalado, estandarización, adopción e institucionalización</a:t>
            </a:r>
          </a:p>
        </p:txBody>
      </p:sp>
      <p:sp>
        <p:nvSpPr>
          <p:cNvPr id="8196" name="Contenidor de número de diapositiva 4">
            <a:extLst>
              <a:ext uri="{FF2B5EF4-FFF2-40B4-BE49-F238E27FC236}">
                <a16:creationId xmlns:a16="http://schemas.microsoft.com/office/drawing/2014/main" id="{E32424D0-066F-43F3-9413-1FBDD783B6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C48D985-4119-46A2-8E7A-41B363FE0DEC}" type="slidenum">
              <a:rPr lang="ca-ES" altLang="ca-ES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ca-ES" altLang="ca-ES">
              <a:solidFill>
                <a:srgbClr val="898989"/>
              </a:solidFill>
            </a:endParaRPr>
          </a:p>
        </p:txBody>
      </p:sp>
      <p:pic>
        <p:nvPicPr>
          <p:cNvPr id="8197" name="Imagen 10" descr="Texto&#10;&#10;Descripción generada automáticamente">
            <a:extLst>
              <a:ext uri="{FF2B5EF4-FFF2-40B4-BE49-F238E27FC236}">
                <a16:creationId xmlns:a16="http://schemas.microsoft.com/office/drawing/2014/main" id="{03C31A88-1A80-4C6F-91A2-54152E89B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29350"/>
            <a:ext cx="1735138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62476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Contenidor de número de diapositiva 4">
            <a:extLst>
              <a:ext uri="{FF2B5EF4-FFF2-40B4-BE49-F238E27FC236}">
                <a16:creationId xmlns:a16="http://schemas.microsoft.com/office/drawing/2014/main" id="{E32424D0-066F-43F3-9413-1FBDD783B6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C48D985-4119-46A2-8E7A-41B363FE0DEC}" type="slidenum">
              <a:rPr lang="ca-ES" altLang="ca-ES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ca-ES" altLang="ca-ES">
              <a:solidFill>
                <a:srgbClr val="898989"/>
              </a:solidFill>
            </a:endParaRPr>
          </a:p>
        </p:txBody>
      </p:sp>
      <p:pic>
        <p:nvPicPr>
          <p:cNvPr id="8197" name="Imagen 10" descr="Texto&#10;&#10;Descripción generada automáticamente">
            <a:extLst>
              <a:ext uri="{FF2B5EF4-FFF2-40B4-BE49-F238E27FC236}">
                <a16:creationId xmlns:a16="http://schemas.microsoft.com/office/drawing/2014/main" id="{03C31A88-1A80-4C6F-91A2-54152E89B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29350"/>
            <a:ext cx="1735138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EA43242-E9D7-4D6D-6C3A-ED8224592BC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921400"/>
            <a:ext cx="9152317" cy="507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ca-ES" sz="3200" dirty="0"/>
              <a:t>La EAPC como plataforma del</a:t>
            </a:r>
            <a:br>
              <a:rPr lang="ca-ES" sz="3200" dirty="0"/>
            </a:br>
            <a:r>
              <a:rPr lang="ca-ES" sz="3200" dirty="0"/>
              <a:t>ecosistema de </a:t>
            </a:r>
            <a:r>
              <a:rPr lang="ca-ES" sz="3200" dirty="0" err="1"/>
              <a:t>talento</a:t>
            </a:r>
            <a:r>
              <a:rPr lang="ca-ES" sz="3200" dirty="0"/>
              <a:t> </a:t>
            </a:r>
            <a:r>
              <a:rPr lang="ca-ES" sz="3200" dirty="0" err="1"/>
              <a:t>público</a:t>
            </a:r>
            <a:endParaRPr lang="ca-ES" sz="3200" dirty="0"/>
          </a:p>
        </p:txBody>
      </p:sp>
    </p:spTree>
    <p:extLst>
      <p:ext uri="{BB962C8B-B14F-4D97-AF65-F5344CB8AC3E}">
        <p14:creationId xmlns:p14="http://schemas.microsoft.com/office/powerpoint/2010/main" val="632166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DB1322-9AF9-11A1-A21F-4B8E5FB14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573088"/>
            <a:ext cx="8786812" cy="506412"/>
          </a:xfrm>
        </p:spPr>
        <p:txBody>
          <a:bodyPr/>
          <a:lstStyle/>
          <a:p>
            <a:r>
              <a:rPr lang="es-ES" b="1" dirty="0">
                <a:solidFill>
                  <a:srgbClr val="C00000"/>
                </a:solidFill>
                <a:latin typeface="Arial" panose="020B0604020202020204" pitchFamily="34" charset="0"/>
              </a:rPr>
              <a:t>Del sistema de gobierno al ecosistema de gobernanza</a:t>
            </a:r>
            <a:endParaRPr lang="es-ES" dirty="0"/>
          </a:p>
        </p:txBody>
      </p:sp>
      <p:sp>
        <p:nvSpPr>
          <p:cNvPr id="5" name="Contenidor de número de diapositiva 4">
            <a:extLst>
              <a:ext uri="{FF2B5EF4-FFF2-40B4-BE49-F238E27FC236}">
                <a16:creationId xmlns:a16="http://schemas.microsoft.com/office/drawing/2014/main" id="{AFB30E50-FD22-80BD-8A70-77F241A7DC51}"/>
              </a:ext>
            </a:extLst>
          </p:cNvPr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ca-ES"/>
            </a:defPPr>
            <a:lvl1pPr algn="r" eaLnBrk="1" hangingPunct="1">
              <a:buClrTx/>
              <a:buFontTx/>
              <a:buNone/>
              <a:defRPr sz="1200" b="1">
                <a:solidFill>
                  <a:srgbClr val="89898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fld id="{9C48D985-4119-46A2-8E7A-41B363FE0DEC}" type="slidenum">
              <a:rPr lang="ca-ES" altLang="ca-ES"/>
              <a:pPr/>
              <a:t>45</a:t>
            </a:fld>
            <a:endParaRPr lang="ca-ES" altLang="ca-ES" dirty="0"/>
          </a:p>
        </p:txBody>
      </p:sp>
      <p:graphicFrame>
        <p:nvGraphicFramePr>
          <p:cNvPr id="6" name="Tabla 7">
            <a:extLst>
              <a:ext uri="{FF2B5EF4-FFF2-40B4-BE49-F238E27FC236}">
                <a16:creationId xmlns:a16="http://schemas.microsoft.com/office/drawing/2014/main" id="{088A2425-7528-7A36-CCC6-165C2EB7AF22}"/>
              </a:ext>
            </a:extLst>
          </p:cNvPr>
          <p:cNvGraphicFramePr>
            <a:graphicFrameLocks noGrp="1"/>
          </p:cNvGraphicFramePr>
          <p:nvPr/>
        </p:nvGraphicFramePr>
        <p:xfrm>
          <a:off x="4572000" y="1304925"/>
          <a:ext cx="4356100" cy="5079313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178050">
                  <a:extLst>
                    <a:ext uri="{9D8B030D-6E8A-4147-A177-3AD203B41FA5}">
                      <a16:colId xmlns:a16="http://schemas.microsoft.com/office/drawing/2014/main" val="1658667980"/>
                    </a:ext>
                  </a:extLst>
                </a:gridCol>
                <a:gridCol w="2178050">
                  <a:extLst>
                    <a:ext uri="{9D8B030D-6E8A-4147-A177-3AD203B41FA5}">
                      <a16:colId xmlns:a16="http://schemas.microsoft.com/office/drawing/2014/main" val="3860939287"/>
                    </a:ext>
                  </a:extLst>
                </a:gridCol>
              </a:tblGrid>
              <a:tr h="551232">
                <a:tc>
                  <a:txBody>
                    <a:bodyPr/>
                    <a:lstStyle/>
                    <a:p>
                      <a:pPr algn="ctr"/>
                      <a:r>
                        <a:rPr lang="es-ES" sz="1600" b="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Sistema educativo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Ecosistema de aprendizaje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033795"/>
                  </a:ext>
                </a:extLst>
              </a:tr>
              <a:tr h="959026">
                <a:tc>
                  <a:txBody>
                    <a:bodyPr/>
                    <a:lstStyle/>
                    <a:p>
                      <a:pPr algn="ctr"/>
                      <a:r>
                        <a:rPr lang="es-ES" sz="16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Departamento</a:t>
                      </a:r>
                    </a:p>
                    <a:p>
                      <a:pPr algn="ctr"/>
                      <a:r>
                        <a:rPr lang="es-ES" sz="16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Direcciones de centro</a:t>
                      </a:r>
                    </a:p>
                    <a:p>
                      <a:pPr algn="ctr"/>
                      <a:r>
                        <a:rPr lang="es-ES" sz="16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Educadores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Sistema educativo</a:t>
                      </a:r>
                    </a:p>
                    <a:p>
                      <a:pPr algn="ctr"/>
                      <a:r>
                        <a:rPr lang="es-ES" sz="16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Educación no-formal</a:t>
                      </a:r>
                    </a:p>
                    <a:p>
                      <a:pPr algn="ctr"/>
                      <a:r>
                        <a:rPr lang="es-ES" sz="16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Aprendizaje informal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3773703"/>
                  </a:ext>
                </a:extLst>
              </a:tr>
              <a:tr h="1159952">
                <a:tc>
                  <a:txBody>
                    <a:bodyPr/>
                    <a:lstStyle/>
                    <a:p>
                      <a:pPr algn="ctr"/>
                      <a:r>
                        <a:rPr lang="es-ES" sz="16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Currículo</a:t>
                      </a:r>
                    </a:p>
                    <a:p>
                      <a:pPr algn="ctr"/>
                      <a:r>
                        <a:rPr lang="es-ES" sz="16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Inspección</a:t>
                      </a:r>
                    </a:p>
                    <a:p>
                      <a:pPr algn="ctr"/>
                      <a:r>
                        <a:rPr lang="es-ES" sz="16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Programas</a:t>
                      </a:r>
                    </a:p>
                    <a:p>
                      <a:pPr algn="ctr"/>
                      <a:r>
                        <a:rPr lang="es-ES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Actividades</a:t>
                      </a:r>
                    </a:p>
                    <a:p>
                      <a:pPr algn="ctr"/>
                      <a:r>
                        <a:rPr lang="es-ES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Situaciones</a:t>
                      </a:r>
                    </a:p>
                    <a:p>
                      <a:pPr algn="ctr"/>
                      <a:r>
                        <a:rPr lang="es-ES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Espacios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0220385"/>
                  </a:ext>
                </a:extLst>
              </a:tr>
              <a:tr h="1590929">
                <a:tc>
                  <a:txBody>
                    <a:bodyPr/>
                    <a:lstStyle/>
                    <a:p>
                      <a:pPr algn="ctr"/>
                      <a:r>
                        <a:rPr lang="es-ES" sz="16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Normas</a:t>
                      </a:r>
                    </a:p>
                    <a:p>
                      <a:pPr algn="ctr"/>
                      <a:r>
                        <a:rPr lang="es-ES" sz="16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Acreditación</a:t>
                      </a:r>
                    </a:p>
                    <a:p>
                      <a:pPr algn="ctr"/>
                      <a:r>
                        <a:rPr lang="es-ES" sz="16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Homologación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Modelos</a:t>
                      </a:r>
                      <a:endParaRPr lang="es-ES" sz="16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ES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Reconocimiento</a:t>
                      </a:r>
                    </a:p>
                    <a:p>
                      <a:pPr algn="ctr"/>
                      <a:r>
                        <a:rPr lang="es-ES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Reputación</a:t>
                      </a:r>
                    </a:p>
                    <a:p>
                      <a:pPr algn="ctr"/>
                      <a:r>
                        <a:rPr lang="es-ES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Interés</a:t>
                      </a:r>
                    </a:p>
                    <a:p>
                      <a:pPr algn="ctr"/>
                      <a:r>
                        <a:rPr lang="es-ES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Utilidad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693304"/>
                  </a:ext>
                </a:extLst>
              </a:tr>
              <a:tr h="790286">
                <a:tc>
                  <a:txBody>
                    <a:bodyPr/>
                    <a:lstStyle/>
                    <a:p>
                      <a:pPr algn="ctr"/>
                      <a:r>
                        <a:rPr lang="es-ES" sz="16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Gobierno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Gobernanza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1463371"/>
                  </a:ext>
                </a:extLst>
              </a:tr>
            </a:tbl>
          </a:graphicData>
        </a:graphic>
      </p:graphicFrame>
      <p:pic>
        <p:nvPicPr>
          <p:cNvPr id="4" name="Imagen 10" descr="Texto&#10;&#10;Descripción generada automáticamente">
            <a:extLst>
              <a:ext uri="{FF2B5EF4-FFF2-40B4-BE49-F238E27FC236}">
                <a16:creationId xmlns:a16="http://schemas.microsoft.com/office/drawing/2014/main" id="{E4B8F175-6B8F-6B81-82B9-6EF83AB04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29350"/>
            <a:ext cx="1735138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50AB10EE-4EA5-AA51-A921-8FAD450D2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304923"/>
            <a:ext cx="4032697" cy="5416551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es-ES" altLang="ca-ES" b="1" dirty="0">
                <a:solidFill>
                  <a:srgbClr val="C00000"/>
                </a:solidFill>
              </a:rPr>
              <a:t>Sistema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altLang="ca-ES" dirty="0"/>
              <a:t>Conjunto de elementos estructurados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altLang="ca-ES" dirty="0"/>
              <a:t>Actores definidos y jerarquizados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altLang="ca-ES" dirty="0"/>
              <a:t>Bajo unas normas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altLang="ca-ES" dirty="0"/>
              <a:t>Que funcionan como un todo</a:t>
            </a:r>
          </a:p>
          <a:p>
            <a:pPr>
              <a:buFont typeface="Wingdings" panose="05000000000000000000" pitchFamily="2" charset="2"/>
              <a:buChar char="§"/>
            </a:pPr>
            <a:endParaRPr lang="es-ES" altLang="ca-ES" dirty="0"/>
          </a:p>
          <a:p>
            <a:pPr marL="0" indent="0" algn="just">
              <a:buNone/>
              <a:defRPr/>
            </a:pPr>
            <a:endParaRPr lang="es-ES" altLang="ca-ES" dirty="0"/>
          </a:p>
          <a:p>
            <a:pPr marL="0" indent="0" algn="just">
              <a:buNone/>
              <a:defRPr/>
            </a:pPr>
            <a:r>
              <a:rPr lang="es-ES" altLang="ca-ES" b="1" dirty="0">
                <a:solidFill>
                  <a:srgbClr val="C00000"/>
                </a:solidFill>
              </a:rPr>
              <a:t>Ecosistema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altLang="ca-ES" dirty="0"/>
              <a:t>Entorno/infraestructura de apoyo común, con servicios básicos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altLang="ca-ES" dirty="0"/>
              <a:t>Actores formales e informales conviviendo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altLang="ca-ES" dirty="0"/>
              <a:t>Servicios, soluciones y componentes especializados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altLang="ca-ES" dirty="0"/>
              <a:t>Instancias/aplicaciones específicas</a:t>
            </a:r>
            <a:endParaRPr lang="es-ES" altLang="ca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797177"/>
      </p:ext>
    </p:extLst>
  </p:cSld>
  <p:clrMapOvr>
    <a:masterClrMapping/>
  </p:clrMapOvr>
  <p:transition spd="slow">
    <p:wip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Contenidor de número de diapositiva 4">
            <a:extLst>
              <a:ext uri="{FF2B5EF4-FFF2-40B4-BE49-F238E27FC236}">
                <a16:creationId xmlns:a16="http://schemas.microsoft.com/office/drawing/2014/main" id="{E32424D0-066F-43F3-9413-1FBDD783B6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C48D985-4119-46A2-8E7A-41B363FE0DEC}" type="slidenum">
              <a:rPr lang="ca-ES" altLang="ca-ES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46</a:t>
            </a:fld>
            <a:endParaRPr lang="ca-ES" altLang="ca-ES">
              <a:solidFill>
                <a:srgbClr val="898989"/>
              </a:solidFill>
            </a:endParaRPr>
          </a:p>
        </p:txBody>
      </p:sp>
      <p:pic>
        <p:nvPicPr>
          <p:cNvPr id="8197" name="Imagen 10" descr="Texto&#10;&#10;Descripción generada automáticamente">
            <a:extLst>
              <a:ext uri="{FF2B5EF4-FFF2-40B4-BE49-F238E27FC236}">
                <a16:creationId xmlns:a16="http://schemas.microsoft.com/office/drawing/2014/main" id="{03C31A88-1A80-4C6F-91A2-54152E89B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29350"/>
            <a:ext cx="1735138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EA43242-E9D7-4D6D-6C3A-ED8224592BC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921400"/>
            <a:ext cx="9152317" cy="507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ca-ES" sz="3200" dirty="0" err="1"/>
              <a:t>Bibliografía</a:t>
            </a:r>
            <a:r>
              <a:rPr lang="ca-ES" sz="3200" dirty="0"/>
              <a:t> y </a:t>
            </a:r>
            <a:r>
              <a:rPr lang="ca-ES" sz="3200" dirty="0" err="1"/>
              <a:t>documentación</a:t>
            </a:r>
            <a:endParaRPr lang="ca-ES" sz="3200" dirty="0"/>
          </a:p>
        </p:txBody>
      </p:sp>
    </p:spTree>
    <p:extLst>
      <p:ext uri="{BB962C8B-B14F-4D97-AF65-F5344CB8AC3E}">
        <p14:creationId xmlns:p14="http://schemas.microsoft.com/office/powerpoint/2010/main" val="34687470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 11">
            <a:extLst>
              <a:ext uri="{FF2B5EF4-FFF2-40B4-BE49-F238E27FC236}">
                <a16:creationId xmlns:a16="http://schemas.microsoft.com/office/drawing/2014/main" id="{9022B72A-DE87-43FE-B57D-F9BD56749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ca-ES" dirty="0"/>
              <a:t>Bibliografía básica</a:t>
            </a:r>
          </a:p>
        </p:txBody>
      </p:sp>
      <p:sp>
        <p:nvSpPr>
          <p:cNvPr id="8195" name="Contenidor de contingut 12">
            <a:extLst>
              <a:ext uri="{FF2B5EF4-FFF2-40B4-BE49-F238E27FC236}">
                <a16:creationId xmlns:a16="http://schemas.microsoft.com/office/drawing/2014/main" id="{242E4BAE-8B7C-4A33-BE64-81EF18938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163" y="1268413"/>
            <a:ext cx="8462962" cy="4824536"/>
          </a:xfrm>
        </p:spPr>
        <p:txBody>
          <a:bodyPr/>
          <a:lstStyle/>
          <a:p>
            <a:pPr marL="0" indent="0" algn="l">
              <a:buNone/>
            </a:pPr>
            <a:r>
              <a:rPr lang="es-ES" sz="1600" i="0" noProof="1">
                <a:solidFill>
                  <a:srgbClr val="000000"/>
                </a:solidFill>
                <a:effectLst/>
              </a:rPr>
              <a:t>Ballvé Jerez, M.B. (2023). “</a:t>
            </a:r>
            <a:r>
              <a:rPr lang="es-ES" sz="1600" noProof="1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 actuación de las organizaciones públicas en el s.XXI</a:t>
            </a:r>
            <a:r>
              <a:rPr lang="es-ES" sz="1600" i="0" noProof="1">
                <a:solidFill>
                  <a:srgbClr val="000000"/>
                </a:solidFill>
                <a:effectLst/>
              </a:rPr>
              <a:t>”. En Gairín Sallán, J. &amp; López-Crespo, S. (Coords.), Aprendizaje e inteligencia colectiva en las organizaciones después de la pandemia, Capítulo 3.1, 123-130. Madrid: Praxis-La Ley</a:t>
            </a:r>
          </a:p>
          <a:p>
            <a:pPr marL="0" indent="0" algn="l">
              <a:buNone/>
            </a:pPr>
            <a:endParaRPr lang="es-ES" sz="1600" noProof="1">
              <a:solidFill>
                <a:schemeClr val="tx1"/>
              </a:solidFill>
            </a:endParaRPr>
          </a:p>
          <a:p>
            <a:pPr marL="0" indent="0" algn="l">
              <a:buNone/>
            </a:pPr>
            <a:r>
              <a:rPr lang="es-ES" sz="1600" noProof="1">
                <a:solidFill>
                  <a:schemeClr val="tx1"/>
                </a:solidFill>
              </a:rPr>
              <a:t>Peña-López, I. (2023). “</a:t>
            </a:r>
            <a:r>
              <a:rPr lang="es-ES" sz="1600" noProof="1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 gestión integral del talento en la Administración centrada en la política pública de impacto</a:t>
            </a:r>
            <a:r>
              <a:rPr lang="es-ES" sz="1600" noProof="1">
                <a:solidFill>
                  <a:schemeClr val="tx1"/>
                </a:solidFill>
              </a:rPr>
              <a:t>”. En Gairín Sallán, J. &amp; López-Crespo, S. (Coords.), Aprendizaje e inteligencia colectiva en las organizaciones después de la pandemia, Capítulo 3.2, 131-137. Madrid: Praxis-La Ley</a:t>
            </a:r>
          </a:p>
          <a:p>
            <a:pPr marL="0" indent="0" algn="l">
              <a:buNone/>
            </a:pPr>
            <a:endParaRPr lang="es-ES" sz="1600" noProof="1"/>
          </a:p>
          <a:p>
            <a:pPr marL="0" indent="0" algn="l">
              <a:buNone/>
            </a:pPr>
            <a:r>
              <a:rPr lang="es-ES" sz="1600" noProof="1">
                <a:solidFill>
                  <a:schemeClr val="tx1"/>
                </a:solidFill>
              </a:rPr>
              <a:t>Herrero García, O. &amp; Dalmau Ibàñez, Ò. (2023). “</a:t>
            </a:r>
            <a:r>
              <a:rPr lang="es-ES" sz="1600" noProof="1">
                <a:solidFill>
                  <a:srgbClr val="C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Transición hacia un nuevo modelo de aprendizaje y desarrollo</a:t>
            </a:r>
            <a:r>
              <a:rPr lang="es-ES" sz="1600" noProof="1">
                <a:solidFill>
                  <a:schemeClr val="tx1"/>
                </a:solidFill>
              </a:rPr>
              <a:t>”. En Gairín Sallán, J. &amp; López-Crespo, S. (Coords.), Aprendizaje e inteligencia colectiva en las organizaciones después de la pandemia, Capítulo 3.3, 137-151. Madrid: Praxis-La Ley</a:t>
            </a:r>
            <a:endParaRPr lang="ca-ES" sz="1600" noProof="1">
              <a:solidFill>
                <a:schemeClr val="tx1"/>
              </a:solidFill>
            </a:endParaRPr>
          </a:p>
        </p:txBody>
      </p:sp>
      <p:sp>
        <p:nvSpPr>
          <p:cNvPr id="8196" name="Contenidor de número de diapositiva 4">
            <a:extLst>
              <a:ext uri="{FF2B5EF4-FFF2-40B4-BE49-F238E27FC236}">
                <a16:creationId xmlns:a16="http://schemas.microsoft.com/office/drawing/2014/main" id="{E32424D0-066F-43F3-9413-1FBDD783B6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C48D985-4119-46A2-8E7A-41B363FE0DEC}" type="slidenum">
              <a:rPr lang="ca-ES" altLang="ca-ES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47</a:t>
            </a:fld>
            <a:endParaRPr lang="ca-ES" altLang="ca-ES">
              <a:solidFill>
                <a:srgbClr val="898989"/>
              </a:solidFill>
            </a:endParaRPr>
          </a:p>
        </p:txBody>
      </p:sp>
      <p:pic>
        <p:nvPicPr>
          <p:cNvPr id="8197" name="Imagen 10" descr="Texto&#10;&#10;Descripción generada automáticamente">
            <a:extLst>
              <a:ext uri="{FF2B5EF4-FFF2-40B4-BE49-F238E27FC236}">
                <a16:creationId xmlns:a16="http://schemas.microsoft.com/office/drawing/2014/main" id="{03C31A88-1A80-4C6F-91A2-54152E89B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29350"/>
            <a:ext cx="1735138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04760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 11">
            <a:extLst>
              <a:ext uri="{FF2B5EF4-FFF2-40B4-BE49-F238E27FC236}">
                <a16:creationId xmlns:a16="http://schemas.microsoft.com/office/drawing/2014/main" id="{9022B72A-DE87-43FE-B57D-F9BD56749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ca-ES" dirty="0"/>
              <a:t>Documentos de consulta</a:t>
            </a:r>
          </a:p>
        </p:txBody>
      </p:sp>
      <p:sp>
        <p:nvSpPr>
          <p:cNvPr id="8195" name="Contenidor de contingut 12">
            <a:extLst>
              <a:ext uri="{FF2B5EF4-FFF2-40B4-BE49-F238E27FC236}">
                <a16:creationId xmlns:a16="http://schemas.microsoft.com/office/drawing/2014/main" id="{242E4BAE-8B7C-4A33-BE64-81EF18938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163" y="1268413"/>
            <a:ext cx="8462962" cy="4824536"/>
          </a:xfrm>
        </p:spPr>
        <p:txBody>
          <a:bodyPr/>
          <a:lstStyle/>
          <a:p>
            <a:pPr marL="0" indent="0" algn="l">
              <a:buNone/>
              <a:defRPr/>
            </a:pPr>
            <a:r>
              <a:rPr lang="ca-ES" altLang="ca-ES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  <a:r>
              <a:rPr lang="ca-ES" altLang="ca-E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ca-ES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Estratégico</a:t>
            </a:r>
            <a:r>
              <a:rPr lang="ca-ES" altLang="ca-E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EAPC 2022-2027</a:t>
            </a:r>
          </a:p>
          <a:p>
            <a:pPr marL="0" indent="0" algn="l">
              <a:buNone/>
            </a:pPr>
            <a:r>
              <a:rPr lang="ca-ES" altLang="ca-E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Espacio</a:t>
            </a:r>
            <a:r>
              <a:rPr lang="ca-ES" alt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web: </a:t>
            </a:r>
            <a:r>
              <a:rPr lang="ca-ES" altLang="ca-ES" sz="1600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http://plaestrategic.eapc.gencat.cat/</a:t>
            </a:r>
            <a:endParaRPr lang="ca-ES" altLang="ca-ES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a-ES" alt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Documento: </a:t>
            </a:r>
            <a:r>
              <a:rPr lang="ca-ES" altLang="ca-ES" sz="1600" dirty="0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https://eapc.gencat.cat/web/.content/home/lescola/que_fem/pla-estrategic-2022-2027/EAPC_pla-estrategic_2022-2027_v3_1_ES.pdf</a:t>
            </a:r>
            <a:endParaRPr lang="ca-ES" altLang="ca-ES" sz="1600" dirty="0">
              <a:solidFill>
                <a:srgbClr val="C00000"/>
              </a:solidFill>
            </a:endParaRPr>
          </a:p>
          <a:p>
            <a:pPr marL="0" indent="0" algn="l">
              <a:buNone/>
            </a:pPr>
            <a:endParaRPr lang="ca-ES" altLang="ca-E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ca-ES" altLang="ca-E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 de </a:t>
            </a:r>
            <a:r>
              <a:rPr lang="ca-ES" altLang="ca-ES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Aprendizaje</a:t>
            </a:r>
            <a:r>
              <a:rPr lang="ca-ES" altLang="ca-E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ca-ES" altLang="ca-ES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</a:t>
            </a:r>
            <a:r>
              <a:rPr lang="ca-ES" altLang="ca-E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EAPC</a:t>
            </a:r>
          </a:p>
          <a:p>
            <a:pPr marL="0" indent="0">
              <a:buNone/>
            </a:pPr>
            <a:r>
              <a:rPr lang="ca-ES" altLang="ca-E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Espacio</a:t>
            </a:r>
            <a:r>
              <a:rPr lang="ca-ES" alt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web: </a:t>
            </a:r>
            <a:r>
              <a:rPr lang="ca-ES" altLang="ca-ES" sz="1600" dirty="0">
                <a:solidFill>
                  <a:srgbClr val="C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https://model.eapc.gencat.cat/</a:t>
            </a:r>
            <a:endParaRPr lang="ca-ES" altLang="ca-ES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a-ES" alt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Documento : </a:t>
            </a:r>
            <a:r>
              <a:rPr lang="ca-ES" altLang="ca-ES" sz="1600" dirty="0">
                <a:solidFill>
                  <a:srgbClr val="C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https://eapc.gencat.cat/web/.content/home/lescola/model-aprenentatge-desenvolupament/Model-Aprenentatge-i-Desenvolupament-EAPC-v4-6-ES.pdf</a:t>
            </a:r>
            <a:endParaRPr lang="ca-ES" altLang="ca-ES" sz="1600" dirty="0">
              <a:solidFill>
                <a:srgbClr val="C00000"/>
              </a:solidFill>
            </a:endParaRPr>
          </a:p>
          <a:p>
            <a:pPr algn="l"/>
            <a:endParaRPr lang="ca-ES" altLang="ca-E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ca-ES" altLang="ca-ES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Anteproyecto</a:t>
            </a:r>
            <a:r>
              <a:rPr lang="ca-ES" altLang="ca-E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a-ES" altLang="ca-ES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Ley</a:t>
            </a:r>
            <a:r>
              <a:rPr lang="ca-ES" altLang="ca-E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EAPC</a:t>
            </a:r>
          </a:p>
          <a:p>
            <a:pPr marL="0" indent="0">
              <a:buNone/>
            </a:pPr>
            <a:r>
              <a:rPr lang="ca-ES" altLang="ca-E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Espacio</a:t>
            </a:r>
            <a:r>
              <a:rPr lang="ca-ES" alt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web: </a:t>
            </a:r>
            <a:r>
              <a:rPr lang="ca-ES" altLang="ca-ES" sz="1600" dirty="0">
                <a:solidFill>
                  <a:srgbClr val="C000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https://llei.eapc.gencat.cat/</a:t>
            </a:r>
            <a:endParaRPr lang="ca-ES" altLang="ca-ES" sz="1600" dirty="0">
              <a:solidFill>
                <a:srgbClr val="C00000"/>
              </a:solidFill>
            </a:endParaRPr>
          </a:p>
          <a:p>
            <a:pPr marL="0" indent="0" algn="l">
              <a:buNone/>
            </a:pPr>
            <a:r>
              <a:rPr lang="ca-ES" altLang="ca-E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ca-ES" alt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ca-E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aprobado</a:t>
            </a:r>
            <a:r>
              <a:rPr lang="ca-ES" alt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 el </a:t>
            </a:r>
            <a:r>
              <a:rPr lang="ca-ES" altLang="ca-E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Consejo</a:t>
            </a:r>
            <a:r>
              <a:rPr lang="ca-ES" alt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ca-E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Técnico</a:t>
            </a:r>
            <a:r>
              <a:rPr lang="ca-ES" alt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14/02/2023: </a:t>
            </a:r>
            <a:r>
              <a:rPr lang="ca-ES" altLang="ca-ES" sz="1600" dirty="0">
                <a:solidFill>
                  <a:srgbClr val="C000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https://eapc.gencat.cat/web/.content/home/lescola/que_fem/llei-eapc/repositori-documents-oficials/Avantprojecte_de_llei_CT_14022023.pdf</a:t>
            </a:r>
            <a:endParaRPr lang="ca-ES" altLang="ca-ES" sz="1600" dirty="0">
              <a:solidFill>
                <a:srgbClr val="C00000"/>
              </a:solidFill>
            </a:endParaRPr>
          </a:p>
        </p:txBody>
      </p:sp>
      <p:sp>
        <p:nvSpPr>
          <p:cNvPr id="8196" name="Contenidor de número de diapositiva 4">
            <a:extLst>
              <a:ext uri="{FF2B5EF4-FFF2-40B4-BE49-F238E27FC236}">
                <a16:creationId xmlns:a16="http://schemas.microsoft.com/office/drawing/2014/main" id="{E32424D0-066F-43F3-9413-1FBDD783B6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C48D985-4119-46A2-8E7A-41B363FE0DEC}" type="slidenum">
              <a:rPr lang="ca-ES" altLang="ca-ES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ca-ES" altLang="ca-ES">
              <a:solidFill>
                <a:srgbClr val="898989"/>
              </a:solidFill>
            </a:endParaRPr>
          </a:p>
        </p:txBody>
      </p:sp>
      <p:pic>
        <p:nvPicPr>
          <p:cNvPr id="8197" name="Imagen 10" descr="Texto&#10;&#10;Descripción generada automáticamente">
            <a:extLst>
              <a:ext uri="{FF2B5EF4-FFF2-40B4-BE49-F238E27FC236}">
                <a16:creationId xmlns:a16="http://schemas.microsoft.com/office/drawing/2014/main" id="{03C31A88-1A80-4C6F-91A2-54152E89B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29350"/>
            <a:ext cx="1735138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88565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 11">
            <a:extLst>
              <a:ext uri="{FF2B5EF4-FFF2-40B4-BE49-F238E27FC236}">
                <a16:creationId xmlns:a16="http://schemas.microsoft.com/office/drawing/2014/main" id="{9022B72A-DE87-43FE-B57D-F9BD56749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ca-ES" dirty="0"/>
              <a:t>Bibliografía complementaria</a:t>
            </a:r>
          </a:p>
        </p:txBody>
      </p:sp>
      <p:sp>
        <p:nvSpPr>
          <p:cNvPr id="8195" name="Contenidor de contingut 12">
            <a:extLst>
              <a:ext uri="{FF2B5EF4-FFF2-40B4-BE49-F238E27FC236}">
                <a16:creationId xmlns:a16="http://schemas.microsoft.com/office/drawing/2014/main" id="{242E4BAE-8B7C-4A33-BE64-81EF18938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163" y="1268413"/>
            <a:ext cx="8462962" cy="4824536"/>
          </a:xfrm>
        </p:spPr>
        <p:txBody>
          <a:bodyPr/>
          <a:lstStyle/>
          <a:p>
            <a:pPr marL="0" indent="0" algn="l">
              <a:buNone/>
            </a:pPr>
            <a:r>
              <a:rPr lang="ca-ES" sz="1600" b="0" i="0" noProof="1">
                <a:solidFill>
                  <a:srgbClr val="000000"/>
                </a:solidFill>
                <a:effectLst/>
              </a:rPr>
              <a:t>Peña-López, I. (2020). “</a:t>
            </a:r>
            <a:r>
              <a:rPr lang="ca-ES" sz="1600" b="0" i="0" u="none" strike="noStrike" noProof="1">
                <a:solidFill>
                  <a:srgbClr val="C00000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 ecosistema de gobernanza pública: las instituciones como infraestructuras abiertas para la toma de decisiones colectivas</a:t>
            </a:r>
            <a:r>
              <a:rPr lang="ca-ES" sz="1600" b="0" i="0" noProof="1">
                <a:solidFill>
                  <a:srgbClr val="000000"/>
                </a:solidFill>
                <a:effectLst/>
              </a:rPr>
              <a:t>”. In Reniu i Vilamala, J.M. &amp; Meseguer, J.V. (Eds.), </a:t>
            </a:r>
            <a:r>
              <a:rPr lang="ca-ES" sz="1600" b="0" i="1" noProof="1">
                <a:solidFill>
                  <a:srgbClr val="000000"/>
                </a:solidFill>
                <a:effectLst/>
              </a:rPr>
              <a:t>¿Política confinada? Nuevas tecnologías y toma de decisiones en un contexto de pandemia, Capítulo 2</a:t>
            </a:r>
            <a:r>
              <a:rPr lang="ca-ES" sz="1600" b="0" i="0" noProof="1">
                <a:solidFill>
                  <a:srgbClr val="000000"/>
                </a:solidFill>
                <a:effectLst/>
              </a:rPr>
              <a:t>, 53-71. Cizur Menor: Thompson-Reuters/Aranzadi.</a:t>
            </a:r>
          </a:p>
          <a:p>
            <a:pPr marL="0" indent="0" algn="l">
              <a:buNone/>
            </a:pPr>
            <a:endParaRPr lang="ca-ES" sz="1600" noProof="1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s-ES" sz="1600" noProof="1">
                <a:solidFill>
                  <a:srgbClr val="000000"/>
                </a:solidFill>
              </a:rPr>
              <a:t>Peña-López, I. (2023). “</a:t>
            </a:r>
            <a:r>
              <a:rPr lang="es-ES" sz="1600" noProof="1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Gestión de la complejidad para el impacto sistémico: respuestas a entornos VUCA y BANI</a:t>
            </a:r>
            <a:r>
              <a:rPr lang="es-ES" sz="1600" noProof="1">
                <a:solidFill>
                  <a:srgbClr val="000000"/>
                </a:solidFill>
              </a:rPr>
              <a:t>”. En Sociedad Red, 19 agosto 2023. Barcelona: ICTlogy.</a:t>
            </a:r>
            <a:endParaRPr lang="ca-ES" sz="1600" noProof="1">
              <a:solidFill>
                <a:srgbClr val="000000"/>
              </a:solidFill>
            </a:endParaRPr>
          </a:p>
          <a:p>
            <a:pPr marL="0" indent="0" algn="l">
              <a:buNone/>
            </a:pPr>
            <a:endParaRPr lang="ca-ES" sz="1600" noProof="1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a-ES" sz="1600" b="0" i="0" noProof="1">
                <a:solidFill>
                  <a:srgbClr val="000000"/>
                </a:solidFill>
                <a:effectLst/>
              </a:rPr>
              <a:t>Peña-López, I. (2019). “</a:t>
            </a:r>
            <a:r>
              <a:rPr lang="ca-ES" sz="1600" b="0" i="0" u="none" strike="noStrike" noProof="1">
                <a:solidFill>
                  <a:srgbClr val="C00000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 Estado como plataforma: la participación ciudadana para la preservación del Estado como bien común</a:t>
            </a:r>
            <a:r>
              <a:rPr lang="ca-ES" sz="1600" b="0" i="0" noProof="1">
                <a:solidFill>
                  <a:srgbClr val="000000"/>
                </a:solidFill>
                <a:effectLst/>
              </a:rPr>
              <a:t>”. En </a:t>
            </a:r>
            <a:r>
              <a:rPr lang="ca-ES" sz="1600" b="0" i="1" noProof="1">
                <a:solidFill>
                  <a:srgbClr val="000000"/>
                </a:solidFill>
                <a:effectLst/>
              </a:rPr>
              <a:t>Nota d'Economia, 105</a:t>
            </a:r>
            <a:r>
              <a:rPr lang="ca-ES" sz="1600" b="0" i="0" noProof="1">
                <a:solidFill>
                  <a:srgbClr val="000000"/>
                </a:solidFill>
                <a:effectLst/>
              </a:rPr>
              <a:t>, 193-208. Barcelona: Generalitat de Catalunya.</a:t>
            </a:r>
          </a:p>
          <a:p>
            <a:pPr marL="0" indent="0" algn="l">
              <a:buNone/>
            </a:pPr>
            <a:endParaRPr lang="ca-ES" sz="1600" noProof="1">
              <a:solidFill>
                <a:srgbClr val="000000"/>
              </a:solidFill>
            </a:endParaRPr>
          </a:p>
          <a:p>
            <a:pPr marL="0" indent="0" algn="l">
              <a:buNone/>
            </a:pPr>
            <a:r>
              <a:rPr lang="ca-ES" sz="1600" b="0" i="0" noProof="1">
                <a:solidFill>
                  <a:srgbClr val="000000"/>
                </a:solidFill>
                <a:effectLst/>
              </a:rPr>
              <a:t>Peña-López, I. (2018). “</a:t>
            </a:r>
            <a:r>
              <a:rPr lang="ca-ES" sz="1600" b="0" i="0" u="none" strike="noStrike" noProof="1">
                <a:solidFill>
                  <a:srgbClr val="C00000"/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Fomento de la participación democrática no formal e informal. De la democracia de masas a las redes de la democracia</a:t>
            </a:r>
            <a:r>
              <a:rPr lang="ca-ES" sz="1600" b="0" i="0" noProof="1">
                <a:solidFill>
                  <a:srgbClr val="000000"/>
                </a:solidFill>
                <a:effectLst/>
              </a:rPr>
              <a:t>”. In Laboratorio de Aragón Gobierno Abierto (Ed.), </a:t>
            </a:r>
            <a:r>
              <a:rPr lang="ca-ES" sz="1600" b="0" i="1" noProof="1">
                <a:solidFill>
                  <a:srgbClr val="000000"/>
                </a:solidFill>
                <a:effectLst/>
              </a:rPr>
              <a:t>Abrir instituciones desde dentro. Hacking Inside Black Book, Capítulo 11</a:t>
            </a:r>
            <a:r>
              <a:rPr lang="ca-ES" sz="1600" b="0" i="0" noProof="1">
                <a:solidFill>
                  <a:srgbClr val="000000"/>
                </a:solidFill>
                <a:effectLst/>
              </a:rPr>
              <a:t>, 113-124. Zaragoza: LAAAB, Gobierno de Aragón.</a:t>
            </a:r>
          </a:p>
          <a:p>
            <a:pPr marL="0" indent="0" algn="l">
              <a:buNone/>
            </a:pPr>
            <a:endParaRPr lang="es-ES" sz="1600" noProof="1">
              <a:solidFill>
                <a:srgbClr val="000000"/>
              </a:solidFill>
            </a:endParaRPr>
          </a:p>
        </p:txBody>
      </p:sp>
      <p:sp>
        <p:nvSpPr>
          <p:cNvPr id="8196" name="Contenidor de número de diapositiva 4">
            <a:extLst>
              <a:ext uri="{FF2B5EF4-FFF2-40B4-BE49-F238E27FC236}">
                <a16:creationId xmlns:a16="http://schemas.microsoft.com/office/drawing/2014/main" id="{E32424D0-066F-43F3-9413-1FBDD783B6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C48D985-4119-46A2-8E7A-41B363FE0DEC}" type="slidenum">
              <a:rPr lang="ca-ES" altLang="ca-ES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49</a:t>
            </a:fld>
            <a:endParaRPr lang="ca-ES" altLang="ca-ES">
              <a:solidFill>
                <a:srgbClr val="898989"/>
              </a:solidFill>
            </a:endParaRPr>
          </a:p>
        </p:txBody>
      </p:sp>
      <p:pic>
        <p:nvPicPr>
          <p:cNvPr id="8197" name="Imagen 10" descr="Texto&#10;&#10;Descripción generada automáticamente">
            <a:extLst>
              <a:ext uri="{FF2B5EF4-FFF2-40B4-BE49-F238E27FC236}">
                <a16:creationId xmlns:a16="http://schemas.microsoft.com/office/drawing/2014/main" id="{03C31A88-1A80-4C6F-91A2-54152E89B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29350"/>
            <a:ext cx="1735138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5900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ula 3"/>
          <p:cNvGraphicFramePr>
            <a:graphicFrameLocks noGrp="1"/>
          </p:cNvGraphicFramePr>
          <p:nvPr/>
        </p:nvGraphicFramePr>
        <p:xfrm>
          <a:off x="331020" y="1223877"/>
          <a:ext cx="8494994" cy="51326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1638">
                  <a:extLst>
                    <a:ext uri="{9D8B030D-6E8A-4147-A177-3AD203B41FA5}">
                      <a16:colId xmlns:a16="http://schemas.microsoft.com/office/drawing/2014/main" val="3738732606"/>
                    </a:ext>
                  </a:extLst>
                </a:gridCol>
                <a:gridCol w="3186678">
                  <a:extLst>
                    <a:ext uri="{9D8B030D-6E8A-4147-A177-3AD203B41FA5}">
                      <a16:colId xmlns:a16="http://schemas.microsoft.com/office/drawing/2014/main" val="1838068521"/>
                    </a:ext>
                  </a:extLst>
                </a:gridCol>
                <a:gridCol w="3186678">
                  <a:extLst>
                    <a:ext uri="{9D8B030D-6E8A-4147-A177-3AD203B41FA5}">
                      <a16:colId xmlns:a16="http://schemas.microsoft.com/office/drawing/2014/main" val="3009398669"/>
                    </a:ext>
                  </a:extLst>
                </a:gridCol>
              </a:tblGrid>
              <a:tr h="30894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100" kern="50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300" kern="50" noProof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100" kern="1200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Modelo: función pública</a:t>
                      </a:r>
                      <a:endParaRPr lang="es-ES" sz="1300" kern="50" noProof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100" kern="1200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Modelo: servicio y política pública</a:t>
                      </a:r>
                      <a:endParaRPr lang="es-ES" sz="1300" kern="50" noProof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889681"/>
                  </a:ext>
                </a:extLst>
              </a:tr>
              <a:tr h="28444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100" kern="1200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Objeto</a:t>
                      </a:r>
                      <a:endParaRPr lang="es-ES" sz="1300" kern="50" noProof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100" kern="1200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procedimiento</a:t>
                      </a:r>
                      <a:endParaRPr lang="es-ES" sz="1100" kern="50" noProof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100" kern="1200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servicio y la política pública</a:t>
                      </a:r>
                      <a:endParaRPr lang="es-ES" sz="1100" kern="50" noProof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369602"/>
                  </a:ext>
                </a:extLst>
              </a:tr>
              <a:tr h="44367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100" kern="1200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Papel del trabajador</a:t>
                      </a:r>
                      <a:endParaRPr lang="es-ES" sz="1300" kern="50" noProof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100" kern="1200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Aplicar el procedimiento</a:t>
                      </a:r>
                      <a:endParaRPr lang="es-ES" sz="1100" kern="50" noProof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100" kern="1200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Diseñar e implantar un servicio o política pública</a:t>
                      </a:r>
                      <a:endParaRPr lang="es-ES" sz="1100" kern="50" noProof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171819"/>
                  </a:ext>
                </a:extLst>
              </a:tr>
              <a:tr h="68116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100" kern="1200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Selección</a:t>
                      </a:r>
                      <a:endParaRPr lang="es-ES" sz="1300" kern="50" noProof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100" kern="1200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Basada en el conocimiento de la norma</a:t>
                      </a:r>
                      <a:endParaRPr lang="es-ES" sz="1100" kern="50" noProof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100" kern="1200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Basada en les competencias del trabajador y las funciones que deberá realizar</a:t>
                      </a:r>
                      <a:endParaRPr lang="es-ES" sz="1100" kern="50" noProof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333494"/>
                  </a:ext>
                </a:extLst>
              </a:tr>
              <a:tr h="67163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100" kern="1200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Formación</a:t>
                      </a:r>
                      <a:endParaRPr lang="es-ES" sz="1300" kern="50" noProof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100" kern="1200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Actualizar al trabajador cuando cambia el procedimiento</a:t>
                      </a:r>
                      <a:endParaRPr lang="es-ES" sz="1100" kern="50" noProof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100" kern="1200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Desarrollar al trabajador para que adquiera nuevas competencias o mejore su desempeño</a:t>
                      </a:r>
                      <a:endParaRPr lang="es-ES" sz="1100" kern="50" noProof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017992"/>
                  </a:ext>
                </a:extLst>
              </a:tr>
              <a:tr h="28580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100" b="1" kern="1200" noProof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I+D+i</a:t>
                      </a: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100" kern="12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Sobre todo externalizada</a:t>
                      </a:r>
                      <a:endParaRPr lang="es-ES" sz="1100" kern="50" noProof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100" kern="12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Equipo propio,</a:t>
                      </a:r>
                      <a:r>
                        <a:rPr lang="es-ES" sz="1100" kern="1200" baseline="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 comunidades de práctica y aprendizaje</a:t>
                      </a:r>
                      <a:endParaRPr lang="es-ES" sz="1100" kern="50" noProof="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495482"/>
                  </a:ext>
                </a:extLst>
              </a:tr>
              <a:tr h="28580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100" kern="1200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Organización</a:t>
                      </a:r>
                      <a:endParaRPr lang="es-ES" sz="1300" kern="50" noProof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100" kern="1200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Jerárquica</a:t>
                      </a:r>
                      <a:endParaRPr lang="es-ES" sz="1100" kern="50" noProof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100" kern="1200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 proyectos</a:t>
                      </a:r>
                      <a:endParaRPr lang="es-ES" sz="1100" kern="50" noProof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187813"/>
                  </a:ext>
                </a:extLst>
              </a:tr>
              <a:tr h="28580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100" kern="1200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Funcionamiento lógico</a:t>
                      </a:r>
                      <a:endParaRPr lang="es-ES" sz="1300" kern="50" noProof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100" kern="1200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Expediente</a:t>
                      </a:r>
                      <a:endParaRPr lang="es-ES" sz="1100" kern="50" noProof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100" kern="1200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Interoperabilidad de datos</a:t>
                      </a:r>
                      <a:endParaRPr lang="es-ES" sz="1100" kern="50" noProof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63739"/>
                  </a:ext>
                </a:extLst>
              </a:tr>
              <a:tr h="472937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100" kern="1200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Relaciones entre unidades y administracions</a:t>
                      </a:r>
                      <a:endParaRPr lang="es-ES" sz="1300" kern="50" noProof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100" kern="1200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Competenciales</a:t>
                      </a:r>
                      <a:endParaRPr lang="es-ES" sz="1100" kern="50" noProof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100" kern="1200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colaboración y complementariedad</a:t>
                      </a:r>
                      <a:endParaRPr lang="es-ES" sz="1100" kern="50" noProof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478051"/>
                  </a:ext>
                </a:extLst>
              </a:tr>
              <a:tr h="88667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100" kern="1200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Movilidad vertical</a:t>
                      </a:r>
                      <a:endParaRPr lang="es-ES" sz="1300" kern="50" noProof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100" kern="1200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base a la antigüedad y a formación generalista. A menudo va acompañada de movilidad horizontal</a:t>
                      </a:r>
                      <a:endParaRPr lang="es-ES" sz="1100" kern="50" noProof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100" kern="12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base a la capacidad. Requiere adquirir competencias específicas. Generalmente se progresa dentro del </a:t>
                      </a:r>
                      <a:r>
                        <a:rPr lang="es-ES" sz="1100" kern="1200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mismo ámbito </a:t>
                      </a:r>
                      <a:r>
                        <a:rPr lang="es-ES" sz="1100" kern="12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funcional.</a:t>
                      </a:r>
                      <a:endParaRPr lang="es-ES" sz="1100" kern="50" noProof="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744332"/>
                  </a:ext>
                </a:extLst>
              </a:tr>
              <a:tr h="47633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100" kern="1200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Movilidad horizontal</a:t>
                      </a:r>
                      <a:endParaRPr lang="es-ES" sz="1300" kern="50" noProof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100" kern="1200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Fácil y relativamente rápida: el procedimiento es genérico</a:t>
                      </a:r>
                      <a:endParaRPr lang="es-ES" sz="1100" kern="50" noProof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-ES" sz="1100" kern="12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Difícil y lenta: requiere competencias específicas</a:t>
                      </a:r>
                      <a:endParaRPr lang="es-ES" sz="1100" kern="50" noProof="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690169"/>
                  </a:ext>
                </a:extLst>
              </a:tr>
            </a:tbl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7CDB1322-9AF9-11A1-A21F-4B8E5FB14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573088"/>
            <a:ext cx="8786812" cy="506412"/>
          </a:xfrm>
        </p:spPr>
        <p:txBody>
          <a:bodyPr/>
          <a:lstStyle/>
          <a:p>
            <a:r>
              <a:rPr lang="es-ES" b="1" noProof="0" dirty="0">
                <a:solidFill>
                  <a:srgbClr val="C00000"/>
                </a:solidFill>
                <a:latin typeface="Arial" panose="020B0604020202020204" pitchFamily="34" charset="0"/>
              </a:rPr>
              <a:t>Paradigma: de función pública a servicio público</a:t>
            </a:r>
            <a:endParaRPr lang="es-ES" noProof="0" dirty="0"/>
          </a:p>
        </p:txBody>
      </p:sp>
      <p:sp>
        <p:nvSpPr>
          <p:cNvPr id="5" name="Contenidor de número de diapositiva 4">
            <a:extLst>
              <a:ext uri="{FF2B5EF4-FFF2-40B4-BE49-F238E27FC236}">
                <a16:creationId xmlns:a16="http://schemas.microsoft.com/office/drawing/2014/main" id="{AFB30E50-FD22-80BD-8A70-77F241A7DC51}"/>
              </a:ext>
            </a:extLst>
          </p:cNvPr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ca-ES"/>
            </a:defPPr>
            <a:lvl1pPr algn="r" eaLnBrk="1" hangingPunct="1">
              <a:buClrTx/>
              <a:buFontTx/>
              <a:buNone/>
              <a:defRPr sz="1200" b="1">
                <a:solidFill>
                  <a:srgbClr val="89898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fld id="{9C48D985-4119-46A2-8E7A-41B363FE0DEC}" type="slidenum">
              <a:rPr lang="ca-ES" altLang="ca-ES"/>
              <a:pPr/>
              <a:t>5</a:t>
            </a:fld>
            <a:endParaRPr lang="ca-ES" altLang="ca-ES" dirty="0"/>
          </a:p>
        </p:txBody>
      </p:sp>
      <p:pic>
        <p:nvPicPr>
          <p:cNvPr id="3" name="Imagen 10" descr="Texto&#10;&#10;Descripción generada automáticamente">
            <a:extLst>
              <a:ext uri="{FF2B5EF4-FFF2-40B4-BE49-F238E27FC236}">
                <a16:creationId xmlns:a16="http://schemas.microsoft.com/office/drawing/2014/main" id="{CC0679A9-E3B6-DBB3-0980-0B2155EC2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29350"/>
            <a:ext cx="1735138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0838462"/>
      </p:ext>
    </p:extLst>
  </p:cSld>
  <p:clrMapOvr>
    <a:masterClrMapping/>
  </p:clrMapOvr>
  <p:transition spd="slow">
    <p:wip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>
            <a:extLst>
              <a:ext uri="{FF2B5EF4-FFF2-40B4-BE49-F238E27FC236}">
                <a16:creationId xmlns:a16="http://schemas.microsoft.com/office/drawing/2014/main" id="{6A429A5D-0AD0-4073-9C0B-D2A58900F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5805488"/>
            <a:ext cx="36734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" altLang="ca-ES" sz="800" dirty="0"/>
              <a:t>Toda la información presentada en este documento se encuentra bajo una Licencia </a:t>
            </a:r>
            <a:r>
              <a:rPr lang="es-ES" altLang="ca-ES" sz="800" dirty="0" err="1"/>
              <a:t>Creative</a:t>
            </a:r>
            <a:r>
              <a:rPr lang="es-ES" altLang="ca-ES" sz="800" dirty="0"/>
              <a:t> </a:t>
            </a:r>
            <a:r>
              <a:rPr lang="es-ES" altLang="ca-ES" sz="800" dirty="0" err="1"/>
              <a:t>Commons</a:t>
            </a:r>
            <a:r>
              <a:rPr lang="es-ES" altLang="ca-ES" sz="800" dirty="0"/>
              <a:t> del tipo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" altLang="ca-ES" sz="800" dirty="0"/>
              <a:t>Reconocimiento – No Comercial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" altLang="ca-ES" sz="800" dirty="0"/>
              <a:t>Pera más información visitad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s-ES" sz="800" dirty="0">
                <a:ea typeface="MS PGothic" panose="020B0600070205080204" pitchFamily="34" charset="-128"/>
              </a:rPr>
              <a:t>http://creativecommons.org/licenses/by-nc/4.0/ </a:t>
            </a:r>
          </a:p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endParaRPr lang="en-US" altLang="es-ES" sz="800" dirty="0">
              <a:ea typeface="MS PGothic" panose="020B0600070205080204" pitchFamily="34" charset="-128"/>
            </a:endParaRPr>
          </a:p>
        </p:txBody>
      </p:sp>
      <p:sp>
        <p:nvSpPr>
          <p:cNvPr id="15363" name="Rectangle 7">
            <a:extLst>
              <a:ext uri="{FF2B5EF4-FFF2-40B4-BE49-F238E27FC236}">
                <a16:creationId xmlns:a16="http://schemas.microsoft.com/office/drawing/2014/main" id="{D313BD20-47A3-4F2A-8867-59D7F99EC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5734050"/>
            <a:ext cx="49434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s-ES_tradnl" altLang="es-ES" sz="1400">
              <a:ea typeface="MS PGothic" panose="020B0600070205080204" pitchFamily="34" charset="-128"/>
            </a:endParaRPr>
          </a:p>
        </p:txBody>
      </p:sp>
      <p:pic>
        <p:nvPicPr>
          <p:cNvPr id="15364" name="Picture 14" descr="cc-by-nc">
            <a:extLst>
              <a:ext uri="{FF2B5EF4-FFF2-40B4-BE49-F238E27FC236}">
                <a16:creationId xmlns:a16="http://schemas.microsoft.com/office/drawing/2014/main" id="{86246982-B635-4B1B-A9F1-5A5D9A7E4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949950"/>
            <a:ext cx="12271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Imagen 10" descr="Texto&#10;&#10;Descripción generada automáticamente">
            <a:extLst>
              <a:ext uri="{FF2B5EF4-FFF2-40B4-BE49-F238E27FC236}">
                <a16:creationId xmlns:a16="http://schemas.microsoft.com/office/drawing/2014/main" id="{C6CEAFEE-50CC-4117-B276-353836EBA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765175"/>
            <a:ext cx="4545012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42F8B5D7-BE3C-40FD-97FF-8E7EF43DD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989138"/>
            <a:ext cx="8675687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6353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635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635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ca-ES" altLang="ca-ES" sz="1800" b="1" noProof="1"/>
              <a:t>Per citar aquesta obra: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a-ES" altLang="ca-ES" sz="1800" b="1" noProof="1"/>
          </a:p>
          <a:p>
            <a:pPr>
              <a:lnSpc>
                <a:spcPct val="80000"/>
              </a:lnSpc>
              <a:buNone/>
            </a:pPr>
            <a:r>
              <a:rPr lang="ca-ES" altLang="ca-ES" sz="1800" noProof="1"/>
              <a:t>Peña-López, I. (2023). </a:t>
            </a:r>
            <a:r>
              <a:rPr lang="es-ES" altLang="ca-ES" sz="1800" i="1" noProof="1"/>
              <a:t>Transformación de la Administración Pública catalana. El rol de la EAPC</a:t>
            </a:r>
            <a:r>
              <a:rPr lang="es-ES" altLang="ca-ES" sz="1800" noProof="1"/>
              <a:t>. Misión académica internacional Barcelona en innovación en gestión pública avanzada, 25 de noviembre de 2023, UPC Lima</a:t>
            </a:r>
          </a:p>
          <a:p>
            <a:pPr>
              <a:lnSpc>
                <a:spcPct val="80000"/>
              </a:lnSpc>
              <a:buNone/>
            </a:pPr>
            <a:r>
              <a:rPr lang="es-ES" altLang="ca-ES" sz="1800" noProof="1"/>
              <a:t>Barcelona/Lima: Escola d’Administració Pública de Catalunya,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altLang="ca-ES" sz="1800" noProof="1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ca-ES" sz="1200" noProof="1"/>
              <a:t>http://ictlogy.net/presentations/20231125_ismael_pena-lopez_-_transformacion_administracion_publica_catalana_rol_eapc.pdf</a:t>
            </a:r>
            <a:br>
              <a:rPr lang="es-ES" altLang="ca-ES" sz="1200" noProof="1"/>
            </a:br>
            <a:endParaRPr lang="es-ES" altLang="ca-ES" sz="1400" noProof="1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altLang="ca-ES" sz="1800" noProof="1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ca-ES" sz="1800" b="1" noProof="1"/>
              <a:t>Pera contactar con el autor: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ca-ES" sz="1800" noProof="1"/>
              <a:t>http://</a:t>
            </a:r>
            <a:r>
              <a:rPr lang="es-ES" altLang="ca-ES" sz="1800" dirty="0" err="1"/>
              <a:t>contacto.i</a:t>
            </a:r>
            <a:r>
              <a:rPr lang="es-ES" altLang="ca-ES" sz="1800" noProof="1"/>
              <a:t>ctlogy.net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 11">
            <a:extLst>
              <a:ext uri="{FF2B5EF4-FFF2-40B4-BE49-F238E27FC236}">
                <a16:creationId xmlns:a16="http://schemas.microsoft.com/office/drawing/2014/main" id="{9022B72A-DE87-43FE-B57D-F9BD56749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altLang="es-ES" noProof="0" dirty="0" err="1"/>
              <a:t>Cambios</a:t>
            </a:r>
            <a:r>
              <a:rPr lang="ca-ES" altLang="es-ES" noProof="0" dirty="0"/>
              <a:t> en la demanda de </a:t>
            </a:r>
            <a:r>
              <a:rPr lang="ca-ES" altLang="es-ES" noProof="0" dirty="0" err="1"/>
              <a:t>actividad</a:t>
            </a:r>
            <a:r>
              <a:rPr lang="ca-ES" altLang="es-ES" noProof="0" dirty="0"/>
              <a:t> y en la </a:t>
            </a:r>
            <a:r>
              <a:rPr lang="ca-ES" altLang="es-ES" noProof="0" dirty="0" err="1"/>
              <a:t>organización</a:t>
            </a:r>
            <a:endParaRPr lang="ca-ES" altLang="ca-ES" noProof="0" dirty="0"/>
          </a:p>
        </p:txBody>
      </p:sp>
      <p:sp>
        <p:nvSpPr>
          <p:cNvPr id="8195" name="Contenidor de contingut 12">
            <a:extLst>
              <a:ext uri="{FF2B5EF4-FFF2-40B4-BE49-F238E27FC236}">
                <a16:creationId xmlns:a16="http://schemas.microsoft.com/office/drawing/2014/main" id="{242E4BAE-8B7C-4A33-BE64-81EF18938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268413"/>
            <a:ext cx="5904904" cy="337185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s-ES" altLang="es-ES" sz="2000" noProof="0" dirty="0"/>
              <a:t>Formación estratégica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altLang="es-ES" sz="2000" noProof="0" dirty="0"/>
              <a:t>Formación al sector público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altLang="es-ES" sz="2000" noProof="0" dirty="0"/>
              <a:t>Formación</a:t>
            </a:r>
            <a:r>
              <a:rPr lang="es-ES" altLang="ca-ES" sz="2000" noProof="0" dirty="0"/>
              <a:t> a directivos y mandos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altLang="es-ES" sz="2000" noProof="0" dirty="0"/>
              <a:t>Formación</a:t>
            </a:r>
            <a:r>
              <a:rPr lang="es-ES" altLang="ca-ES" sz="2000" dirty="0"/>
              <a:t> experiencial, orientación a retos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altLang="ca-ES" sz="2000" dirty="0"/>
              <a:t>Buenas prácticas, proyectos innovadores</a:t>
            </a:r>
          </a:p>
          <a:p>
            <a:pPr>
              <a:buFont typeface="Wingdings" panose="05000000000000000000" pitchFamily="2" charset="2"/>
              <a:buChar char="§"/>
            </a:pPr>
            <a:endParaRPr lang="es-ES" altLang="ca-E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s-ES" altLang="ca-ES" sz="2000" noProof="0" dirty="0"/>
              <a:t>Entorno altamente volátil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altLang="ca-ES" sz="2000" noProof="0" dirty="0"/>
              <a:t>Proceso de estabilización del trabajo temporal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altLang="ca-ES" sz="2000" dirty="0"/>
              <a:t>Relevo generacional</a:t>
            </a:r>
          </a:p>
          <a:p>
            <a:pPr>
              <a:buFont typeface="Wingdings" panose="05000000000000000000" pitchFamily="2" charset="2"/>
              <a:buChar char="§"/>
            </a:pPr>
            <a:endParaRPr lang="es-ES" altLang="ca-ES" sz="2000" noProof="0" dirty="0"/>
          </a:p>
        </p:txBody>
      </p:sp>
      <p:sp>
        <p:nvSpPr>
          <p:cNvPr id="8196" name="Contenidor de número de diapositiva 4">
            <a:extLst>
              <a:ext uri="{FF2B5EF4-FFF2-40B4-BE49-F238E27FC236}">
                <a16:creationId xmlns:a16="http://schemas.microsoft.com/office/drawing/2014/main" id="{E32424D0-066F-43F3-9413-1FBDD783B6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C48D985-4119-46A2-8E7A-41B363FE0DEC}" type="slidenum">
              <a:rPr lang="ca-ES" altLang="ca-ES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ca-ES" altLang="ca-ES">
              <a:solidFill>
                <a:srgbClr val="898989"/>
              </a:solidFill>
            </a:endParaRPr>
          </a:p>
        </p:txBody>
      </p:sp>
      <p:pic>
        <p:nvPicPr>
          <p:cNvPr id="8197" name="Imagen 10" descr="Texto&#10;&#10;Descripción generada automáticamente">
            <a:extLst>
              <a:ext uri="{FF2B5EF4-FFF2-40B4-BE49-F238E27FC236}">
                <a16:creationId xmlns:a16="http://schemas.microsoft.com/office/drawing/2014/main" id="{03C31A88-1A80-4C6F-91A2-54152E89B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29350"/>
            <a:ext cx="1735138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6">
            <a:extLst>
              <a:ext uri="{FF2B5EF4-FFF2-40B4-BE49-F238E27FC236}">
                <a16:creationId xmlns:a16="http://schemas.microsoft.com/office/drawing/2014/main" id="{017CCA7B-C8B0-7418-24A8-9B7A0015EB3C}"/>
              </a:ext>
            </a:extLst>
          </p:cNvPr>
          <p:cNvSpPr/>
          <p:nvPr/>
        </p:nvSpPr>
        <p:spPr>
          <a:xfrm>
            <a:off x="6437366" y="1292824"/>
            <a:ext cx="25106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ca-ES" dirty="0">
                <a:solidFill>
                  <a:srgbClr val="C00000"/>
                </a:solidFill>
                <a:latin typeface="Arial" panose="020B0604020202020204" pitchFamily="34" charset="0"/>
                <a:ea typeface="DejaVu Sans" panose="020B0603030804020204" pitchFamily="34" charset="0"/>
                <a:cs typeface="Arial" panose="020B0604020202020204" pitchFamily="34" charset="0"/>
              </a:rPr>
              <a:t>Más necesidad que nunca de un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ca-ES" b="1" dirty="0">
                <a:solidFill>
                  <a:srgbClr val="C00000"/>
                </a:solidFill>
                <a:latin typeface="Arial" panose="020B0604020202020204" pitchFamily="34" charset="0"/>
                <a:ea typeface="DejaVu Sans" panose="020B0603030804020204" pitchFamily="34" charset="0"/>
              </a:rPr>
              <a:t>modelo </a:t>
            </a:r>
            <a:r>
              <a:rPr lang="es-ES" altLang="ca-ES" dirty="0">
                <a:solidFill>
                  <a:srgbClr val="C00000"/>
                </a:solidFill>
                <a:latin typeface="Arial" panose="020B0604020202020204" pitchFamily="34" charset="0"/>
                <a:ea typeface="DejaVu Sans" panose="020B0603030804020204" pitchFamily="34" charset="0"/>
              </a:rPr>
              <a:t>y de impulsar la </a:t>
            </a:r>
            <a:r>
              <a:rPr lang="es-ES" altLang="ca-ES" b="1" dirty="0">
                <a:solidFill>
                  <a:srgbClr val="C00000"/>
                </a:solidFill>
                <a:latin typeface="Arial" panose="020B0604020202020204" pitchFamily="34" charset="0"/>
                <a:ea typeface="DejaVu Sans" panose="020B0603030804020204" pitchFamily="34" charset="0"/>
              </a:rPr>
              <a:t>gestión del conocimiento</a:t>
            </a:r>
            <a:endParaRPr lang="es-ES" altLang="ca-ES" b="1" dirty="0">
              <a:solidFill>
                <a:srgbClr val="C00000"/>
              </a:solidFill>
              <a:latin typeface="Arial" panose="020B0604020202020204" pitchFamily="34" charset="0"/>
              <a:ea typeface="DejaVu Sans" panose="020B0603030804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letxa cap avall 5">
            <a:extLst>
              <a:ext uri="{FF2B5EF4-FFF2-40B4-BE49-F238E27FC236}">
                <a16:creationId xmlns:a16="http://schemas.microsoft.com/office/drawing/2014/main" id="{6D273585-ACB9-02E6-D0A0-3BA633977479}"/>
              </a:ext>
            </a:extLst>
          </p:cNvPr>
          <p:cNvSpPr/>
          <p:nvPr/>
        </p:nvSpPr>
        <p:spPr>
          <a:xfrm>
            <a:off x="7223956" y="3014853"/>
            <a:ext cx="792088" cy="504056"/>
          </a:xfrm>
          <a:prstGeom prst="downArrow">
            <a:avLst/>
          </a:prstGeom>
          <a:solidFill>
            <a:srgbClr val="FFD5D5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40F1380-C15C-3C9C-CE53-F019F164583F}"/>
              </a:ext>
            </a:extLst>
          </p:cNvPr>
          <p:cNvSpPr/>
          <p:nvPr/>
        </p:nvSpPr>
        <p:spPr>
          <a:xfrm>
            <a:off x="6660232" y="3677671"/>
            <a:ext cx="22678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altLang="ca-ES" dirty="0">
                <a:solidFill>
                  <a:srgbClr val="C00000"/>
                </a:solidFill>
                <a:latin typeface="Arial" panose="020B0604020202020204" pitchFamily="34" charset="0"/>
                <a:ea typeface="DejaVu Sans" panose="020B0603030804020204" pitchFamily="34" charset="0"/>
              </a:rPr>
              <a:t>Necesidad de adaptación al entorno para producir impacto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altLang="ca-ES" b="1" dirty="0">
                <a:solidFill>
                  <a:srgbClr val="C00000"/>
                </a:solidFill>
                <a:latin typeface="Arial" panose="020B0604020202020204" pitchFamily="34" charset="0"/>
                <a:ea typeface="DejaVu Sans" panose="020B0603030804020204" pitchFamily="34" charset="0"/>
              </a:rPr>
              <a:t>Resistencia al cambio</a:t>
            </a:r>
          </a:p>
        </p:txBody>
      </p:sp>
    </p:spTree>
    <p:extLst>
      <p:ext uri="{BB962C8B-B14F-4D97-AF65-F5344CB8AC3E}">
        <p14:creationId xmlns:p14="http://schemas.microsoft.com/office/powerpoint/2010/main" val="1955270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Contenidor de número de diapositiva 4">
            <a:extLst>
              <a:ext uri="{FF2B5EF4-FFF2-40B4-BE49-F238E27FC236}">
                <a16:creationId xmlns:a16="http://schemas.microsoft.com/office/drawing/2014/main" id="{E32424D0-066F-43F3-9413-1FBDD783B6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C48D985-4119-46A2-8E7A-41B363FE0DEC}" type="slidenum">
              <a:rPr lang="ca-ES" altLang="ca-ES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ca-ES" altLang="ca-ES">
              <a:solidFill>
                <a:srgbClr val="898989"/>
              </a:solidFill>
            </a:endParaRPr>
          </a:p>
        </p:txBody>
      </p:sp>
      <p:pic>
        <p:nvPicPr>
          <p:cNvPr id="8197" name="Imagen 10" descr="Texto&#10;&#10;Descripción generada automáticamente">
            <a:extLst>
              <a:ext uri="{FF2B5EF4-FFF2-40B4-BE49-F238E27FC236}">
                <a16:creationId xmlns:a16="http://schemas.microsoft.com/office/drawing/2014/main" id="{03C31A88-1A80-4C6F-91A2-54152E89B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29350"/>
            <a:ext cx="1735138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A6B6BB4-3930-B619-89A6-3FE62EB9F0D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928657"/>
            <a:ext cx="9144000" cy="506412"/>
          </a:xfrm>
        </p:spPr>
        <p:txBody>
          <a:bodyPr/>
          <a:lstStyle/>
          <a:p>
            <a:pPr algn="ctr"/>
            <a:r>
              <a:rPr lang="ca-ES" sz="3200" dirty="0" err="1"/>
              <a:t>Reflexión</a:t>
            </a:r>
            <a:r>
              <a:rPr lang="ca-ES" sz="3200" dirty="0"/>
              <a:t> </a:t>
            </a:r>
            <a:r>
              <a:rPr lang="ca-ES" sz="3200" dirty="0" err="1"/>
              <a:t>estratégica</a:t>
            </a:r>
            <a:endParaRPr lang="ca-ES" sz="3200" dirty="0"/>
          </a:p>
        </p:txBody>
      </p:sp>
    </p:spTree>
    <p:extLst>
      <p:ext uri="{BB962C8B-B14F-4D97-AF65-F5344CB8AC3E}">
        <p14:creationId xmlns:p14="http://schemas.microsoft.com/office/powerpoint/2010/main" val="650564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 11">
            <a:extLst>
              <a:ext uri="{FF2B5EF4-FFF2-40B4-BE49-F238E27FC236}">
                <a16:creationId xmlns:a16="http://schemas.microsoft.com/office/drawing/2014/main" id="{9022B72A-DE87-43FE-B57D-F9BD56749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noProof="0" dirty="0"/>
              <a:t>Teoría del cambio para transformar la Administración </a:t>
            </a:r>
            <a:endParaRPr lang="es-ES" altLang="ca-ES" noProof="0" dirty="0"/>
          </a:p>
        </p:txBody>
      </p:sp>
      <p:sp>
        <p:nvSpPr>
          <p:cNvPr id="8196" name="Contenidor de número de diapositiva 4">
            <a:extLst>
              <a:ext uri="{FF2B5EF4-FFF2-40B4-BE49-F238E27FC236}">
                <a16:creationId xmlns:a16="http://schemas.microsoft.com/office/drawing/2014/main" id="{E32424D0-066F-43F3-9413-1FBDD783B6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C48D985-4119-46A2-8E7A-41B363FE0DEC}" type="slidenum">
              <a:rPr lang="ca-ES" altLang="ca-ES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ca-ES" altLang="ca-ES">
              <a:solidFill>
                <a:srgbClr val="898989"/>
              </a:solidFill>
            </a:endParaRPr>
          </a:p>
        </p:txBody>
      </p:sp>
      <p:pic>
        <p:nvPicPr>
          <p:cNvPr id="8197" name="Imagen 10" descr="Texto&#10;&#10;Descripción generada automáticamente">
            <a:extLst>
              <a:ext uri="{FF2B5EF4-FFF2-40B4-BE49-F238E27FC236}">
                <a16:creationId xmlns:a16="http://schemas.microsoft.com/office/drawing/2014/main" id="{03C31A88-1A80-4C6F-91A2-54152E89B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29350"/>
            <a:ext cx="1735138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Grupo 38">
            <a:extLst>
              <a:ext uri="{FF2B5EF4-FFF2-40B4-BE49-F238E27FC236}">
                <a16:creationId xmlns:a16="http://schemas.microsoft.com/office/drawing/2014/main" id="{23BE6641-59EB-40EA-8F2B-6D12C726277D}"/>
              </a:ext>
            </a:extLst>
          </p:cNvPr>
          <p:cNvGrpSpPr/>
          <p:nvPr/>
        </p:nvGrpSpPr>
        <p:grpSpPr>
          <a:xfrm>
            <a:off x="6376912" y="1916832"/>
            <a:ext cx="2476800" cy="2170703"/>
            <a:chOff x="6376912" y="1916832"/>
            <a:chExt cx="2476800" cy="2170703"/>
          </a:xfrm>
        </p:grpSpPr>
        <p:sp>
          <p:nvSpPr>
            <p:cNvPr id="15" name="Rectángulo 21">
              <a:extLst>
                <a:ext uri="{FF2B5EF4-FFF2-40B4-BE49-F238E27FC236}">
                  <a16:creationId xmlns:a16="http://schemas.microsoft.com/office/drawing/2014/main" id="{F8F5B9CE-389B-4ACA-9ADE-400C9485A6C7}"/>
                </a:ext>
              </a:extLst>
            </p:cNvPr>
            <p:cNvSpPr/>
            <p:nvPr/>
          </p:nvSpPr>
          <p:spPr>
            <a:xfrm>
              <a:off x="6376912" y="1916832"/>
              <a:ext cx="2476800" cy="612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88369" tIns="44184" rIns="88369" bIns="44184" rtlCol="0" anchor="ctr"/>
            <a:lstStyle/>
            <a:p>
              <a:pPr algn="ctr"/>
              <a:r>
                <a:rPr lang="es-ES" sz="1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Derechos civiles</a:t>
              </a:r>
            </a:p>
          </p:txBody>
        </p:sp>
        <p:sp>
          <p:nvSpPr>
            <p:cNvPr id="16" name="Rectángulo 21">
              <a:extLst>
                <a:ext uri="{FF2B5EF4-FFF2-40B4-BE49-F238E27FC236}">
                  <a16:creationId xmlns:a16="http://schemas.microsoft.com/office/drawing/2014/main" id="{E1AD8F83-F255-404F-893F-0FDC6DE45618}"/>
                </a:ext>
              </a:extLst>
            </p:cNvPr>
            <p:cNvSpPr/>
            <p:nvPr/>
          </p:nvSpPr>
          <p:spPr>
            <a:xfrm>
              <a:off x="6376912" y="2696184"/>
              <a:ext cx="2476800" cy="612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88369" tIns="44184" rIns="88369" bIns="44184" rtlCol="0" anchor="ctr"/>
            <a:lstStyle/>
            <a:p>
              <a:pPr algn="ctr"/>
              <a:r>
                <a:rPr lang="es-ES" sz="1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Calidad institucional</a:t>
              </a:r>
            </a:p>
          </p:txBody>
        </p:sp>
        <p:sp>
          <p:nvSpPr>
            <p:cNvPr id="17" name="Rectángulo 21">
              <a:extLst>
                <a:ext uri="{FF2B5EF4-FFF2-40B4-BE49-F238E27FC236}">
                  <a16:creationId xmlns:a16="http://schemas.microsoft.com/office/drawing/2014/main" id="{768910A4-4076-48A4-8C07-7A093C38BF70}"/>
                </a:ext>
              </a:extLst>
            </p:cNvPr>
            <p:cNvSpPr/>
            <p:nvPr/>
          </p:nvSpPr>
          <p:spPr>
            <a:xfrm>
              <a:off x="6376912" y="3475535"/>
              <a:ext cx="2476800" cy="612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88369" tIns="44184" rIns="88369" bIns="44184" rtlCol="0" anchor="ctr"/>
            <a:lstStyle/>
            <a:p>
              <a:pPr algn="ctr"/>
              <a:r>
                <a:rPr lang="es-ES" sz="1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Emancipación personal</a:t>
              </a:r>
            </a:p>
          </p:txBody>
        </p:sp>
      </p:grpSp>
      <p:grpSp>
        <p:nvGrpSpPr>
          <p:cNvPr id="35" name="Grupo 34">
            <a:extLst>
              <a:ext uri="{FF2B5EF4-FFF2-40B4-BE49-F238E27FC236}">
                <a16:creationId xmlns:a16="http://schemas.microsoft.com/office/drawing/2014/main" id="{F1AF5E67-1C4D-45FF-8B19-5C4F93C74F04}"/>
              </a:ext>
            </a:extLst>
          </p:cNvPr>
          <p:cNvGrpSpPr/>
          <p:nvPr/>
        </p:nvGrpSpPr>
        <p:grpSpPr>
          <a:xfrm>
            <a:off x="390749" y="1246851"/>
            <a:ext cx="8462963" cy="375528"/>
            <a:chOff x="395288" y="-494882"/>
            <a:chExt cx="8462963" cy="375528"/>
          </a:xfrm>
        </p:grpSpPr>
        <p:sp>
          <p:nvSpPr>
            <p:cNvPr id="23" name="Rectángulo 4">
              <a:extLst>
                <a:ext uri="{FF2B5EF4-FFF2-40B4-BE49-F238E27FC236}">
                  <a16:creationId xmlns:a16="http://schemas.microsoft.com/office/drawing/2014/main" id="{94337CE9-6130-4657-ACB2-66647070D9CD}"/>
                </a:ext>
              </a:extLst>
            </p:cNvPr>
            <p:cNvSpPr/>
            <p:nvPr/>
          </p:nvSpPr>
          <p:spPr>
            <a:xfrm>
              <a:off x="5940153" y="-493754"/>
              <a:ext cx="2918098" cy="3744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0" rIns="74295" bIns="3714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s-ES" sz="1899">
                  <a:latin typeface="Arial Narrow" panose="020B0606020202030204" pitchFamily="34" charset="0"/>
                </a:rPr>
                <a:t>                  Impactos</a:t>
              </a:r>
            </a:p>
          </p:txBody>
        </p:sp>
        <p:graphicFrame>
          <p:nvGraphicFramePr>
            <p:cNvPr id="24" name="Diagrama 23">
              <a:extLst>
                <a:ext uri="{FF2B5EF4-FFF2-40B4-BE49-F238E27FC236}">
                  <a16:creationId xmlns:a16="http://schemas.microsoft.com/office/drawing/2014/main" id="{18226723-C764-4438-ADB1-9E66B14DF50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766858198"/>
                </p:ext>
              </p:extLst>
            </p:nvPr>
          </p:nvGraphicFramePr>
          <p:xfrm>
            <a:off x="395288" y="-494882"/>
            <a:ext cx="5760640" cy="37043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BC27DC62-A84B-42AE-84C4-F481473644A7}"/>
              </a:ext>
            </a:extLst>
          </p:cNvPr>
          <p:cNvGrpSpPr/>
          <p:nvPr/>
        </p:nvGrpSpPr>
        <p:grpSpPr>
          <a:xfrm>
            <a:off x="398824" y="1916832"/>
            <a:ext cx="2887894" cy="2170703"/>
            <a:chOff x="398824" y="1916832"/>
            <a:chExt cx="2887894" cy="2170703"/>
          </a:xfrm>
        </p:grpSpPr>
        <p:sp>
          <p:nvSpPr>
            <p:cNvPr id="20" name="Rectángulo 21">
              <a:extLst>
                <a:ext uri="{FF2B5EF4-FFF2-40B4-BE49-F238E27FC236}">
                  <a16:creationId xmlns:a16="http://schemas.microsoft.com/office/drawing/2014/main" id="{BC159F78-F437-43FD-BEAF-1E228B4C976E}"/>
                </a:ext>
              </a:extLst>
            </p:cNvPr>
            <p:cNvSpPr/>
            <p:nvPr/>
          </p:nvSpPr>
          <p:spPr>
            <a:xfrm>
              <a:off x="398824" y="1916832"/>
              <a:ext cx="24768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88369" tIns="44184" rIns="88369" bIns="44184" rtlCol="0" anchor="ctr"/>
            <a:lstStyle/>
            <a:p>
              <a:pPr algn="ctr"/>
              <a:r>
                <a:rPr lang="es-ES" sz="1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Gobierno Abierto</a:t>
              </a:r>
            </a:p>
          </p:txBody>
        </p:sp>
        <p:sp>
          <p:nvSpPr>
            <p:cNvPr id="29" name="Rectángulo 21">
              <a:extLst>
                <a:ext uri="{FF2B5EF4-FFF2-40B4-BE49-F238E27FC236}">
                  <a16:creationId xmlns:a16="http://schemas.microsoft.com/office/drawing/2014/main" id="{5CA113A2-451C-45E4-A92B-351E32BEBA33}"/>
                </a:ext>
              </a:extLst>
            </p:cNvPr>
            <p:cNvSpPr/>
            <p:nvPr/>
          </p:nvSpPr>
          <p:spPr>
            <a:xfrm>
              <a:off x="398824" y="2696184"/>
              <a:ext cx="24768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88369" tIns="44184" rIns="88369" bIns="44184" rtlCol="0" anchor="ctr"/>
            <a:lstStyle/>
            <a:p>
              <a:pPr algn="ctr"/>
              <a:r>
                <a:rPr lang="es-ES" sz="1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Reformas en la Administración</a:t>
              </a:r>
            </a:p>
          </p:txBody>
        </p:sp>
        <p:sp>
          <p:nvSpPr>
            <p:cNvPr id="30" name="Rectángulo 21">
              <a:extLst>
                <a:ext uri="{FF2B5EF4-FFF2-40B4-BE49-F238E27FC236}">
                  <a16:creationId xmlns:a16="http://schemas.microsoft.com/office/drawing/2014/main" id="{145CE02E-9F21-492A-AFB4-1AC54DAE66AA}"/>
                </a:ext>
              </a:extLst>
            </p:cNvPr>
            <p:cNvSpPr/>
            <p:nvPr/>
          </p:nvSpPr>
          <p:spPr>
            <a:xfrm>
              <a:off x="398824" y="3475535"/>
              <a:ext cx="24768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88369" tIns="44184" rIns="88369" bIns="44184" rtlCol="0" anchor="ctr"/>
            <a:lstStyle/>
            <a:p>
              <a:pPr algn="ctr"/>
              <a:r>
                <a:rPr lang="es-ES" sz="1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Política basada en evidencias</a:t>
              </a:r>
            </a:p>
          </p:txBody>
        </p:sp>
        <p:sp>
          <p:nvSpPr>
            <p:cNvPr id="4" name="Flecha: a la derecha 3">
              <a:extLst>
                <a:ext uri="{FF2B5EF4-FFF2-40B4-BE49-F238E27FC236}">
                  <a16:creationId xmlns:a16="http://schemas.microsoft.com/office/drawing/2014/main" id="{C3A0DB20-C5CB-4648-B169-4BA7F25964F6}"/>
                </a:ext>
              </a:extLst>
            </p:cNvPr>
            <p:cNvSpPr/>
            <p:nvPr/>
          </p:nvSpPr>
          <p:spPr>
            <a:xfrm>
              <a:off x="2976774" y="1916832"/>
              <a:ext cx="309944" cy="2170703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40" name="Grupo 39">
            <a:extLst>
              <a:ext uri="{FF2B5EF4-FFF2-40B4-BE49-F238E27FC236}">
                <a16:creationId xmlns:a16="http://schemas.microsoft.com/office/drawing/2014/main" id="{63416FE3-913D-4217-828E-D0452CBF10D6}"/>
              </a:ext>
            </a:extLst>
          </p:cNvPr>
          <p:cNvGrpSpPr/>
          <p:nvPr/>
        </p:nvGrpSpPr>
        <p:grpSpPr>
          <a:xfrm>
            <a:off x="3385524" y="1916832"/>
            <a:ext cx="2890238" cy="2170703"/>
            <a:chOff x="3385524" y="1916832"/>
            <a:chExt cx="2890238" cy="2170703"/>
          </a:xfrm>
        </p:grpSpPr>
        <p:sp>
          <p:nvSpPr>
            <p:cNvPr id="18" name="Rectángulo 21">
              <a:extLst>
                <a:ext uri="{FF2B5EF4-FFF2-40B4-BE49-F238E27FC236}">
                  <a16:creationId xmlns:a16="http://schemas.microsoft.com/office/drawing/2014/main" id="{75C071FA-8086-44FF-B77F-EB982B03A1D4}"/>
                </a:ext>
              </a:extLst>
            </p:cNvPr>
            <p:cNvSpPr/>
            <p:nvPr/>
          </p:nvSpPr>
          <p:spPr>
            <a:xfrm>
              <a:off x="3387868" y="1916832"/>
              <a:ext cx="2476800" cy="6120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88369" tIns="44184" rIns="88369" bIns="44184" rtlCol="0" anchor="ctr"/>
            <a:lstStyle/>
            <a:p>
              <a:pPr algn="ctr"/>
              <a:r>
                <a:rPr lang="es-ES" sz="1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Ciudadanos comprometidos</a:t>
              </a:r>
            </a:p>
          </p:txBody>
        </p:sp>
        <p:sp>
          <p:nvSpPr>
            <p:cNvPr id="27" name="Rectángulo 21">
              <a:extLst>
                <a:ext uri="{FF2B5EF4-FFF2-40B4-BE49-F238E27FC236}">
                  <a16:creationId xmlns:a16="http://schemas.microsoft.com/office/drawing/2014/main" id="{8F509AB7-64DF-4260-B13F-2FBE07BABCE1}"/>
                </a:ext>
              </a:extLst>
            </p:cNvPr>
            <p:cNvSpPr/>
            <p:nvPr/>
          </p:nvSpPr>
          <p:spPr>
            <a:xfrm>
              <a:off x="3385524" y="2696184"/>
              <a:ext cx="2476800" cy="6120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88369" tIns="44184" rIns="88369" bIns="44184" rtlCol="0" anchor="ctr"/>
            <a:lstStyle/>
            <a:p>
              <a:pPr algn="ctr"/>
              <a:r>
                <a:rPr lang="es-ES" sz="1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Servidores públicos competentes, capaces, comprometidos</a:t>
              </a:r>
            </a:p>
          </p:txBody>
        </p:sp>
        <p:sp>
          <p:nvSpPr>
            <p:cNvPr id="28" name="Rectángulo 21">
              <a:extLst>
                <a:ext uri="{FF2B5EF4-FFF2-40B4-BE49-F238E27FC236}">
                  <a16:creationId xmlns:a16="http://schemas.microsoft.com/office/drawing/2014/main" id="{F969ADF6-B621-486B-A744-D9A80C3C72B6}"/>
                </a:ext>
              </a:extLst>
            </p:cNvPr>
            <p:cNvSpPr/>
            <p:nvPr/>
          </p:nvSpPr>
          <p:spPr>
            <a:xfrm>
              <a:off x="3404244" y="3475535"/>
              <a:ext cx="2476800" cy="6120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88369" tIns="44184" rIns="88369" bIns="44184" rtlCol="0" anchor="ctr"/>
            <a:lstStyle/>
            <a:p>
              <a:pPr algn="ctr"/>
              <a:r>
                <a:rPr lang="es-ES" sz="1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Instituciones </a:t>
              </a:r>
              <a:br>
                <a:rPr lang="es-ES" sz="1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s-ES" sz="1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eficientes y eficaces</a:t>
              </a:r>
            </a:p>
          </p:txBody>
        </p:sp>
        <p:sp>
          <p:nvSpPr>
            <p:cNvPr id="36" name="Flecha: a la derecha 35">
              <a:extLst>
                <a:ext uri="{FF2B5EF4-FFF2-40B4-BE49-F238E27FC236}">
                  <a16:creationId xmlns:a16="http://schemas.microsoft.com/office/drawing/2014/main" id="{3E4F9689-E2EC-4B03-B182-B36FF63F6B50}"/>
                </a:ext>
              </a:extLst>
            </p:cNvPr>
            <p:cNvSpPr/>
            <p:nvPr/>
          </p:nvSpPr>
          <p:spPr>
            <a:xfrm>
              <a:off x="5965818" y="1916832"/>
              <a:ext cx="309944" cy="2170703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43" name="Grupo 42">
            <a:extLst>
              <a:ext uri="{FF2B5EF4-FFF2-40B4-BE49-F238E27FC236}">
                <a16:creationId xmlns:a16="http://schemas.microsoft.com/office/drawing/2014/main" id="{E6AF5311-A73A-4F2B-87B6-853933DFB3D9}"/>
              </a:ext>
            </a:extLst>
          </p:cNvPr>
          <p:cNvGrpSpPr/>
          <p:nvPr/>
        </p:nvGrpSpPr>
        <p:grpSpPr>
          <a:xfrm>
            <a:off x="402296" y="4236342"/>
            <a:ext cx="8451416" cy="1532818"/>
            <a:chOff x="402296" y="4236342"/>
            <a:chExt cx="8451416" cy="1532818"/>
          </a:xfrm>
        </p:grpSpPr>
        <p:sp>
          <p:nvSpPr>
            <p:cNvPr id="5" name="Flecha: a la derecha 4">
              <a:extLst>
                <a:ext uri="{FF2B5EF4-FFF2-40B4-BE49-F238E27FC236}">
                  <a16:creationId xmlns:a16="http://schemas.microsoft.com/office/drawing/2014/main" id="{05F4BC44-5FD5-40D5-AEB1-7AFCDF7A1FD8}"/>
                </a:ext>
              </a:extLst>
            </p:cNvPr>
            <p:cNvSpPr/>
            <p:nvPr/>
          </p:nvSpPr>
          <p:spPr>
            <a:xfrm>
              <a:off x="402296" y="4236342"/>
              <a:ext cx="8451416" cy="900000"/>
            </a:xfrm>
            <a:prstGeom prst="rightArrow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-ES" sz="1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 Estado/Administración como plataforma</a:t>
              </a:r>
            </a:p>
          </p:txBody>
        </p:sp>
        <p:sp>
          <p:nvSpPr>
            <p:cNvPr id="48" name="Flecha: a la derecha 47">
              <a:extLst>
                <a:ext uri="{FF2B5EF4-FFF2-40B4-BE49-F238E27FC236}">
                  <a16:creationId xmlns:a16="http://schemas.microsoft.com/office/drawing/2014/main" id="{B4EB339A-4AF1-4860-9D45-E811D804B986}"/>
                </a:ext>
              </a:extLst>
            </p:cNvPr>
            <p:cNvSpPr/>
            <p:nvPr/>
          </p:nvSpPr>
          <p:spPr>
            <a:xfrm>
              <a:off x="402296" y="4869160"/>
              <a:ext cx="8451416" cy="900000"/>
            </a:xfrm>
            <a:prstGeom prst="rightArrow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-ES" sz="1200" b="1" dirty="0">
                  <a:solidFill>
                    <a:srgbClr val="C00000"/>
                  </a:solidFill>
                  <a:latin typeface="Arial" panose="020B0604020202020204" pitchFamily="34" charset="0"/>
                </a:rPr>
                <a:t>Articulación del ecosistema de gobernanza pública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568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 11">
            <a:extLst>
              <a:ext uri="{FF2B5EF4-FFF2-40B4-BE49-F238E27FC236}">
                <a16:creationId xmlns:a16="http://schemas.microsoft.com/office/drawing/2014/main" id="{9022B72A-DE87-43FE-B57D-F9BD56749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ca-ES" noProof="0" dirty="0"/>
              <a:t>Un modelo transversal para los servidores públicos</a:t>
            </a:r>
          </a:p>
        </p:txBody>
      </p:sp>
      <p:sp>
        <p:nvSpPr>
          <p:cNvPr id="8196" name="Contenidor de número de diapositiva 4">
            <a:extLst>
              <a:ext uri="{FF2B5EF4-FFF2-40B4-BE49-F238E27FC236}">
                <a16:creationId xmlns:a16="http://schemas.microsoft.com/office/drawing/2014/main" id="{E32424D0-066F-43F3-9413-1FBDD783B6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C48D985-4119-46A2-8E7A-41B363FE0DEC}" type="slidenum">
              <a:rPr lang="ca-ES" altLang="ca-ES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ca-ES" altLang="ca-ES">
              <a:solidFill>
                <a:srgbClr val="898989"/>
              </a:solidFill>
            </a:endParaRPr>
          </a:p>
        </p:txBody>
      </p:sp>
      <p:pic>
        <p:nvPicPr>
          <p:cNvPr id="8197" name="Imagen 10" descr="Texto&#10;&#10;Descripción generada automáticamente">
            <a:extLst>
              <a:ext uri="{FF2B5EF4-FFF2-40B4-BE49-F238E27FC236}">
                <a16:creationId xmlns:a16="http://schemas.microsoft.com/office/drawing/2014/main" id="{03C31A88-1A80-4C6F-91A2-54152E89B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29350"/>
            <a:ext cx="1735138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ángulo 21">
            <a:extLst>
              <a:ext uri="{FF2B5EF4-FFF2-40B4-BE49-F238E27FC236}">
                <a16:creationId xmlns:a16="http://schemas.microsoft.com/office/drawing/2014/main" id="{BC159F78-F437-43FD-BEAF-1E228B4C976E}"/>
              </a:ext>
            </a:extLst>
          </p:cNvPr>
          <p:cNvSpPr/>
          <p:nvPr/>
        </p:nvSpPr>
        <p:spPr>
          <a:xfrm>
            <a:off x="376155" y="1358784"/>
            <a:ext cx="24768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88369" tIns="44184" rIns="88369" bIns="44184" rtlCol="0" anchor="ctr"/>
          <a:lstStyle/>
          <a:p>
            <a:pPr algn="ctr"/>
            <a:r>
              <a:rPr lang="es-E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Perfiles, funciones competencias</a:t>
            </a:r>
          </a:p>
        </p:txBody>
      </p:sp>
      <p:sp>
        <p:nvSpPr>
          <p:cNvPr id="29" name="Rectángulo 21">
            <a:extLst>
              <a:ext uri="{FF2B5EF4-FFF2-40B4-BE49-F238E27FC236}">
                <a16:creationId xmlns:a16="http://schemas.microsoft.com/office/drawing/2014/main" id="{5CA113A2-451C-45E4-A92B-351E32BEBA33}"/>
              </a:ext>
            </a:extLst>
          </p:cNvPr>
          <p:cNvSpPr/>
          <p:nvPr/>
        </p:nvSpPr>
        <p:spPr>
          <a:xfrm>
            <a:off x="376155" y="2138136"/>
            <a:ext cx="24768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88369" tIns="44184" rIns="88369" bIns="44184" rtlCol="0" anchor="ctr"/>
          <a:lstStyle/>
          <a:p>
            <a:pPr algn="ctr"/>
            <a:r>
              <a:rPr lang="es-E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 de selección</a:t>
            </a:r>
          </a:p>
          <a:p>
            <a:pPr algn="ctr"/>
            <a:r>
              <a:rPr lang="es-E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Administración y bolsa única</a:t>
            </a:r>
          </a:p>
        </p:txBody>
      </p:sp>
      <p:sp>
        <p:nvSpPr>
          <p:cNvPr id="30" name="Rectángulo 21">
            <a:extLst>
              <a:ext uri="{FF2B5EF4-FFF2-40B4-BE49-F238E27FC236}">
                <a16:creationId xmlns:a16="http://schemas.microsoft.com/office/drawing/2014/main" id="{145CE02E-9F21-492A-AFB4-1AC54DAE66AA}"/>
              </a:ext>
            </a:extLst>
          </p:cNvPr>
          <p:cNvSpPr/>
          <p:nvPr/>
        </p:nvSpPr>
        <p:spPr>
          <a:xfrm>
            <a:off x="376155" y="2917487"/>
            <a:ext cx="24768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88369" tIns="44184" rIns="88369" bIns="44184" rtlCol="0" anchor="ctr"/>
          <a:lstStyle/>
          <a:p>
            <a:pPr algn="ctr"/>
            <a:r>
              <a:rPr lang="es-E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Capacitación</a:t>
            </a:r>
            <a:br>
              <a:rPr lang="es-E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 del desempeño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FC1DF0B7-5D24-4A2E-8085-340674A5B11A}"/>
              </a:ext>
            </a:extLst>
          </p:cNvPr>
          <p:cNvGrpSpPr/>
          <p:nvPr/>
        </p:nvGrpSpPr>
        <p:grpSpPr>
          <a:xfrm>
            <a:off x="2954105" y="1358784"/>
            <a:ext cx="2904270" cy="2170703"/>
            <a:chOff x="2954105" y="1358784"/>
            <a:chExt cx="2904270" cy="2170703"/>
          </a:xfrm>
        </p:grpSpPr>
        <p:sp>
          <p:nvSpPr>
            <p:cNvPr id="18" name="Rectángulo 21">
              <a:extLst>
                <a:ext uri="{FF2B5EF4-FFF2-40B4-BE49-F238E27FC236}">
                  <a16:creationId xmlns:a16="http://schemas.microsoft.com/office/drawing/2014/main" id="{75C071FA-8086-44FF-B77F-EB982B03A1D4}"/>
                </a:ext>
              </a:extLst>
            </p:cNvPr>
            <p:cNvSpPr/>
            <p:nvPr/>
          </p:nvSpPr>
          <p:spPr>
            <a:xfrm>
              <a:off x="3365199" y="1358784"/>
              <a:ext cx="2476800" cy="6120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88369" tIns="44184" rIns="88369" bIns="44184" rtlCol="0" anchor="ctr"/>
            <a:lstStyle/>
            <a:p>
              <a:pPr algn="ctr"/>
              <a:r>
                <a:rPr lang="es-E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Rediseño de procesos</a:t>
              </a:r>
            </a:p>
            <a:p>
              <a:pPr algn="ctr"/>
              <a:r>
                <a:rPr lang="es-E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Foco en competencias</a:t>
              </a:r>
            </a:p>
          </p:txBody>
        </p:sp>
        <p:sp>
          <p:nvSpPr>
            <p:cNvPr id="27" name="Rectángulo 21">
              <a:extLst>
                <a:ext uri="{FF2B5EF4-FFF2-40B4-BE49-F238E27FC236}">
                  <a16:creationId xmlns:a16="http://schemas.microsoft.com/office/drawing/2014/main" id="{8F509AB7-64DF-4260-B13F-2FBE07BABCE1}"/>
                </a:ext>
              </a:extLst>
            </p:cNvPr>
            <p:cNvSpPr/>
            <p:nvPr/>
          </p:nvSpPr>
          <p:spPr>
            <a:xfrm>
              <a:off x="3362855" y="2138136"/>
              <a:ext cx="2476800" cy="6120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88369" tIns="44184" rIns="88369" bIns="44184" rtlCol="0" anchor="ctr"/>
            <a:lstStyle/>
            <a:p>
              <a:pPr algn="ctr"/>
              <a:r>
                <a:rPr lang="es-E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Cambio organizativo</a:t>
              </a:r>
              <a:br>
                <a:rPr lang="es-E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s-E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Trabajo por proyectos</a:t>
              </a:r>
            </a:p>
          </p:txBody>
        </p:sp>
        <p:sp>
          <p:nvSpPr>
            <p:cNvPr id="28" name="Rectángulo 21">
              <a:extLst>
                <a:ext uri="{FF2B5EF4-FFF2-40B4-BE49-F238E27FC236}">
                  <a16:creationId xmlns:a16="http://schemas.microsoft.com/office/drawing/2014/main" id="{F969ADF6-B621-486B-A744-D9A80C3C72B6}"/>
                </a:ext>
              </a:extLst>
            </p:cNvPr>
            <p:cNvSpPr/>
            <p:nvPr/>
          </p:nvSpPr>
          <p:spPr>
            <a:xfrm>
              <a:off x="3381575" y="2917487"/>
              <a:ext cx="2476800" cy="6120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88369" tIns="44184" rIns="88369" bIns="44184" rtlCol="0" anchor="ctr"/>
            <a:lstStyle/>
            <a:p>
              <a:pPr algn="ctr"/>
              <a:r>
                <a:rPr lang="es-E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Aprendizaje abierto</a:t>
              </a:r>
            </a:p>
            <a:p>
              <a:pPr algn="ctr"/>
              <a:r>
                <a:rPr lang="es-ES" sz="1200" b="1" i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Upskilling</a:t>
              </a:r>
              <a:r>
                <a:rPr lang="es-ES" sz="120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 </a:t>
              </a:r>
              <a:r>
                <a:rPr lang="es-ES" sz="1200" b="1" i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reskilling</a:t>
              </a:r>
              <a:endParaRPr lang="es-ES" sz="1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Flecha: a la derecha 3">
              <a:extLst>
                <a:ext uri="{FF2B5EF4-FFF2-40B4-BE49-F238E27FC236}">
                  <a16:creationId xmlns:a16="http://schemas.microsoft.com/office/drawing/2014/main" id="{C3A0DB20-C5CB-4648-B169-4BA7F25964F6}"/>
                </a:ext>
              </a:extLst>
            </p:cNvPr>
            <p:cNvSpPr/>
            <p:nvPr/>
          </p:nvSpPr>
          <p:spPr>
            <a:xfrm>
              <a:off x="2954105" y="1358784"/>
              <a:ext cx="309944" cy="2170703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B86943C9-6F74-4F74-8C9C-75DF1FFC2140}"/>
              </a:ext>
            </a:extLst>
          </p:cNvPr>
          <p:cNvGrpSpPr/>
          <p:nvPr/>
        </p:nvGrpSpPr>
        <p:grpSpPr>
          <a:xfrm>
            <a:off x="5943149" y="1358784"/>
            <a:ext cx="2887894" cy="2170703"/>
            <a:chOff x="5943149" y="1358784"/>
            <a:chExt cx="2887894" cy="2170703"/>
          </a:xfrm>
        </p:grpSpPr>
        <p:sp>
          <p:nvSpPr>
            <p:cNvPr id="15" name="Rectángulo 21">
              <a:extLst>
                <a:ext uri="{FF2B5EF4-FFF2-40B4-BE49-F238E27FC236}">
                  <a16:creationId xmlns:a16="http://schemas.microsoft.com/office/drawing/2014/main" id="{F8F5B9CE-389B-4ACA-9ADE-400C9485A6C7}"/>
                </a:ext>
              </a:extLst>
            </p:cNvPr>
            <p:cNvSpPr/>
            <p:nvPr/>
          </p:nvSpPr>
          <p:spPr>
            <a:xfrm>
              <a:off x="6354243" y="1358784"/>
              <a:ext cx="2476800" cy="612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88369" tIns="44184" rIns="88369" bIns="44184" rtlCol="0" anchor="ctr"/>
            <a:lstStyle/>
            <a:p>
              <a:pPr algn="ctr"/>
              <a:r>
                <a:rPr lang="es-E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Transferencia del conocimiento</a:t>
              </a:r>
            </a:p>
          </p:txBody>
        </p:sp>
        <p:sp>
          <p:nvSpPr>
            <p:cNvPr id="16" name="Rectángulo 21">
              <a:extLst>
                <a:ext uri="{FF2B5EF4-FFF2-40B4-BE49-F238E27FC236}">
                  <a16:creationId xmlns:a16="http://schemas.microsoft.com/office/drawing/2014/main" id="{E1AD8F83-F255-404F-893F-0FDC6DE45618}"/>
                </a:ext>
              </a:extLst>
            </p:cNvPr>
            <p:cNvSpPr/>
            <p:nvPr/>
          </p:nvSpPr>
          <p:spPr>
            <a:xfrm>
              <a:off x="6354243" y="2138136"/>
              <a:ext cx="2476800" cy="612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88369" tIns="44184" rIns="88369" bIns="44184" rtlCol="0" anchor="ctr"/>
            <a:lstStyle/>
            <a:p>
              <a:pPr algn="ctr"/>
              <a:r>
                <a:rPr lang="es-E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Comunidades</a:t>
              </a:r>
            </a:p>
          </p:txBody>
        </p:sp>
        <p:sp>
          <p:nvSpPr>
            <p:cNvPr id="17" name="Rectángulo 21">
              <a:extLst>
                <a:ext uri="{FF2B5EF4-FFF2-40B4-BE49-F238E27FC236}">
                  <a16:creationId xmlns:a16="http://schemas.microsoft.com/office/drawing/2014/main" id="{768910A4-4076-48A4-8C07-7A093C38BF70}"/>
                </a:ext>
              </a:extLst>
            </p:cNvPr>
            <p:cNvSpPr/>
            <p:nvPr/>
          </p:nvSpPr>
          <p:spPr>
            <a:xfrm>
              <a:off x="6354243" y="2917487"/>
              <a:ext cx="2476800" cy="612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88369" tIns="44184" rIns="88369" bIns="44184" rtlCol="0" anchor="ctr"/>
            <a:lstStyle/>
            <a:p>
              <a:pPr algn="ctr"/>
              <a:r>
                <a:rPr lang="es-E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Innovación</a:t>
              </a:r>
            </a:p>
          </p:txBody>
        </p:sp>
        <p:sp>
          <p:nvSpPr>
            <p:cNvPr id="36" name="Flecha: a la derecha 35">
              <a:extLst>
                <a:ext uri="{FF2B5EF4-FFF2-40B4-BE49-F238E27FC236}">
                  <a16:creationId xmlns:a16="http://schemas.microsoft.com/office/drawing/2014/main" id="{3E4F9689-E2EC-4B03-B182-B36FF63F6B50}"/>
                </a:ext>
              </a:extLst>
            </p:cNvPr>
            <p:cNvSpPr/>
            <p:nvPr/>
          </p:nvSpPr>
          <p:spPr>
            <a:xfrm>
              <a:off x="5943149" y="1358784"/>
              <a:ext cx="309944" cy="2170703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CA53F00A-362E-4166-A06A-2D949B13D7A8}"/>
              </a:ext>
            </a:extLst>
          </p:cNvPr>
          <p:cNvGrpSpPr/>
          <p:nvPr/>
        </p:nvGrpSpPr>
        <p:grpSpPr>
          <a:xfrm>
            <a:off x="379627" y="3678294"/>
            <a:ext cx="8451416" cy="2165070"/>
            <a:chOff x="379627" y="3678294"/>
            <a:chExt cx="8451416" cy="2165070"/>
          </a:xfrm>
        </p:grpSpPr>
        <p:sp>
          <p:nvSpPr>
            <p:cNvPr id="5" name="Flecha: a la derecha 4">
              <a:extLst>
                <a:ext uri="{FF2B5EF4-FFF2-40B4-BE49-F238E27FC236}">
                  <a16:creationId xmlns:a16="http://schemas.microsoft.com/office/drawing/2014/main" id="{05F4BC44-5FD5-40D5-AEB1-7AFCDF7A1FD8}"/>
                </a:ext>
              </a:extLst>
            </p:cNvPr>
            <p:cNvSpPr/>
            <p:nvPr/>
          </p:nvSpPr>
          <p:spPr>
            <a:xfrm>
              <a:off x="379627" y="3678294"/>
              <a:ext cx="8451416" cy="900000"/>
            </a:xfrm>
            <a:prstGeom prst="rightArrow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-ES" sz="1200" b="1" dirty="0">
                  <a:solidFill>
                    <a:srgbClr val="C00000"/>
                  </a:solidFill>
                  <a:latin typeface="Arial" panose="020B0604020202020204" pitchFamily="34" charset="0"/>
                </a:rPr>
                <a:t>La Administración Pública como plataforma de aprendizaje</a:t>
              </a:r>
            </a:p>
          </p:txBody>
        </p:sp>
        <p:sp>
          <p:nvSpPr>
            <p:cNvPr id="48" name="Flecha: a la derecha 47">
              <a:extLst>
                <a:ext uri="{FF2B5EF4-FFF2-40B4-BE49-F238E27FC236}">
                  <a16:creationId xmlns:a16="http://schemas.microsoft.com/office/drawing/2014/main" id="{B4EB339A-4AF1-4860-9D45-E811D804B986}"/>
                </a:ext>
              </a:extLst>
            </p:cNvPr>
            <p:cNvSpPr/>
            <p:nvPr/>
          </p:nvSpPr>
          <p:spPr>
            <a:xfrm>
              <a:off x="379627" y="4310829"/>
              <a:ext cx="8451416" cy="900000"/>
            </a:xfrm>
            <a:prstGeom prst="rightArrow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-ES" sz="1200" b="1" dirty="0">
                  <a:solidFill>
                    <a:srgbClr val="C00000"/>
                  </a:solidFill>
                  <a:latin typeface="Arial" panose="020B0604020202020204" pitchFamily="34" charset="0"/>
                </a:rPr>
                <a:t>La Administración Pública como plataforma de investigación, innovación y desarrollo</a:t>
              </a:r>
            </a:p>
          </p:txBody>
        </p:sp>
        <p:sp>
          <p:nvSpPr>
            <p:cNvPr id="52" name="Flecha: a la derecha 51">
              <a:extLst>
                <a:ext uri="{FF2B5EF4-FFF2-40B4-BE49-F238E27FC236}">
                  <a16:creationId xmlns:a16="http://schemas.microsoft.com/office/drawing/2014/main" id="{59966493-CBF0-48EF-A6E3-0A952DA7B92F}"/>
                </a:ext>
              </a:extLst>
            </p:cNvPr>
            <p:cNvSpPr/>
            <p:nvPr/>
          </p:nvSpPr>
          <p:spPr>
            <a:xfrm>
              <a:off x="379627" y="4943364"/>
              <a:ext cx="8451416" cy="900000"/>
            </a:xfrm>
            <a:prstGeom prst="rightArrow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-ES" sz="1200" b="1" dirty="0">
                  <a:solidFill>
                    <a:srgbClr val="C00000"/>
                  </a:solidFill>
                  <a:latin typeface="Arial" panose="020B0604020202020204" pitchFamily="34" charset="0"/>
                </a:rPr>
                <a:t>La Administración Pública como vertebradora del ecosistema de gobernanza pública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795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322D4AB943714D9382C8BD26F1A5D3" ma:contentTypeVersion="14" ma:contentTypeDescription="Crea un document nou" ma:contentTypeScope="" ma:versionID="2bc03f75c610f57416df2a660ee39e37">
  <xsd:schema xmlns:xsd="http://www.w3.org/2001/XMLSchema" xmlns:xs="http://www.w3.org/2001/XMLSchema" xmlns:p="http://schemas.microsoft.com/office/2006/metadata/properties" xmlns:ns3="da63325f-0b06-40b8-875f-4d2d1bafd7c4" xmlns:ns4="4855dc57-c44e-4aab-8007-f1385ef7c853" targetNamespace="http://schemas.microsoft.com/office/2006/metadata/properties" ma:root="true" ma:fieldsID="41a75ca9bf74f560f184c8d9b31519fb" ns3:_="" ns4:_="">
    <xsd:import namespace="da63325f-0b06-40b8-875f-4d2d1bafd7c4"/>
    <xsd:import namespace="4855dc57-c44e-4aab-8007-f1385ef7c85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63325f-0b06-40b8-875f-4d2d1bafd7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55dc57-c44e-4aab-8007-f1385ef7c85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Hash de la indicació per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CA794C-DC11-4B13-BFE1-C546F9B66231}">
  <ds:schemaRefs>
    <ds:schemaRef ds:uri="http://schemas.microsoft.com/office/infopath/2007/PartnerControls"/>
    <ds:schemaRef ds:uri="http://www.w3.org/XML/1998/namespace"/>
    <ds:schemaRef ds:uri="da63325f-0b06-40b8-875f-4d2d1bafd7c4"/>
    <ds:schemaRef ds:uri="4855dc57-c44e-4aab-8007-f1385ef7c853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40A9D32-5B49-45E1-9E6D-2E26E9AA09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FDD1C39-DA31-4923-8E81-A0035FD2D3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63325f-0b06-40b8-875f-4d2d1bafd7c4"/>
    <ds:schemaRef ds:uri="4855dc57-c44e-4aab-8007-f1385ef7c8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2390</TotalTime>
  <Words>3659</Words>
  <Application>Microsoft Office PowerPoint</Application>
  <PresentationFormat>Presentación en pantalla (4:3)</PresentationFormat>
  <Paragraphs>789</Paragraphs>
  <Slides>50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50</vt:i4>
      </vt:variant>
    </vt:vector>
  </HeadingPairs>
  <TitlesOfParts>
    <vt:vector size="56" baseType="lpstr">
      <vt:lpstr>Arial</vt:lpstr>
      <vt:lpstr>Arial Narrow</vt:lpstr>
      <vt:lpstr>Calibri</vt:lpstr>
      <vt:lpstr>Wingdings</vt:lpstr>
      <vt:lpstr>Wingdings 2</vt:lpstr>
      <vt:lpstr>Tema de l'Office</vt:lpstr>
      <vt:lpstr>Transformación de la Administración Pública catalana El rol de la EAPC</vt:lpstr>
      <vt:lpstr>Presentación de PowerPoint</vt:lpstr>
      <vt:lpstr>20 años de (no) reforma de la Administració catalana</vt:lpstr>
      <vt:lpstr>Gestión de la complejidad para el impacto sistémico</vt:lpstr>
      <vt:lpstr>Paradigma: de función pública a servicio público</vt:lpstr>
      <vt:lpstr>Cambios en la demanda de actividad y en la organización</vt:lpstr>
      <vt:lpstr>Reflexión estratégica</vt:lpstr>
      <vt:lpstr>Teoría del cambio para transformar la Administración </vt:lpstr>
      <vt:lpstr>Un modelo transversal para los servidores públicos</vt:lpstr>
      <vt:lpstr>Dispositivos clave</vt:lpstr>
      <vt:lpstr>Dispositivos clave</vt:lpstr>
      <vt:lpstr>Dispositivos clave</vt:lpstr>
      <vt:lpstr>Dispositivos clave</vt:lpstr>
      <vt:lpstr>Dispositivos clave</vt:lpstr>
      <vt:lpstr>Dispositivos clave</vt:lpstr>
      <vt:lpstr>Dispositivos clave</vt:lpstr>
      <vt:lpstr>Dispositivos clave</vt:lpstr>
      <vt:lpstr>Dispositivos clave</vt:lpstr>
      <vt:lpstr>Dispositivos clave</vt:lpstr>
      <vt:lpstr>Dispositivos clave</vt:lpstr>
      <vt:lpstr>Dispositivos clave</vt:lpstr>
      <vt:lpstr>Presentación de PowerPoint</vt:lpstr>
      <vt:lpstr>Visión y Misión</vt:lpstr>
      <vt:lpstr>Estrategia 2022-2027</vt:lpstr>
      <vt:lpstr>Plan Estratégico 2022-2027: objetivos y resultados</vt:lpstr>
      <vt:lpstr>Corto plazo</vt:lpstr>
      <vt:lpstr>Medio plazo</vt:lpstr>
      <vt:lpstr>Largo plazo</vt:lpstr>
      <vt:lpstr>Modelo de Aprendizaje y Desarrollo</vt:lpstr>
      <vt:lpstr>Objetivos generales</vt:lpstr>
      <vt:lpstr>Adaptación al nuevo modelo: objetivos</vt:lpstr>
      <vt:lpstr>Modelo de Aprendizaje y Desarrollo</vt:lpstr>
      <vt:lpstr>Modelo de Aprendizaje y Desarrollo: implementación</vt:lpstr>
      <vt:lpstr>Adaptación al nuevo modelo: reconceptualizar</vt:lpstr>
      <vt:lpstr>Adaptación al nuevo modelo : fase 0 i 1</vt:lpstr>
      <vt:lpstr>Adaptación al nuevo modelo: fase 2 i 3</vt:lpstr>
      <vt:lpstr>Laboratorio de Innovación Pública</vt:lpstr>
      <vt:lpstr>Nuevos marcos competenciales en la Administración</vt:lpstr>
      <vt:lpstr>Marco profesional de la función directiva en la Admón.</vt:lpstr>
      <vt:lpstr>Marco de capacidades del perfil innovador en la Admón.</vt:lpstr>
      <vt:lpstr>Marco competencial para el Trabajo colaborativo en investigación e innovación</vt:lpstr>
      <vt:lpstr>Laboratorio de Innovación Pública</vt:lpstr>
      <vt:lpstr>Papel de la Administración en el ecosistema investigador</vt:lpstr>
      <vt:lpstr>La EAPC como plataforma del ecosistema de talento público</vt:lpstr>
      <vt:lpstr>Del sistema de gobierno al ecosistema de gobernanza</vt:lpstr>
      <vt:lpstr>Bibliografía y documentación</vt:lpstr>
      <vt:lpstr>Bibliografía básica</vt:lpstr>
      <vt:lpstr>Documentos de consulta</vt:lpstr>
      <vt:lpstr>Bibliografía complementaria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Transformación de la Administración Pública catalana. El rol de la EAPC</dc:title>
  <dc:creator>.;ismael.pena@gencat.cat</dc:creator>
  <cp:keywords>transformación de la administración, administración pública, eapc, generalitat de catalunya</cp:keywords>
  <cp:lastModifiedBy>Peña Lopez, Ismael</cp:lastModifiedBy>
  <cp:revision>250</cp:revision>
  <cp:lastPrinted>2020-02-02T17:55:01Z</cp:lastPrinted>
  <dcterms:created xsi:type="dcterms:W3CDTF">2011-04-15T10:08:09Z</dcterms:created>
  <dcterms:modified xsi:type="dcterms:W3CDTF">2023-12-26T17:44:55Z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0x010100F8322D4AB943714D9382C8BD26F1A5D3</vt:lpwstr>
  </property>
</Properties>
</file>