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4"/>
  </p:notesMasterIdLst>
  <p:handoutMasterIdLst>
    <p:handoutMasterId r:id="rId95"/>
  </p:handoutMasterIdLst>
  <p:sldIdLst>
    <p:sldId id="256" r:id="rId5"/>
    <p:sldId id="258" r:id="rId6"/>
    <p:sldId id="323" r:id="rId7"/>
    <p:sldId id="325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28" r:id="rId17"/>
    <p:sldId id="338" r:id="rId18"/>
    <p:sldId id="309" r:id="rId19"/>
    <p:sldId id="311" r:id="rId20"/>
    <p:sldId id="312" r:id="rId21"/>
    <p:sldId id="310" r:id="rId22"/>
    <p:sldId id="308" r:id="rId23"/>
    <p:sldId id="302" r:id="rId24"/>
    <p:sldId id="579" r:id="rId25"/>
    <p:sldId id="680" r:id="rId26"/>
    <p:sldId id="279" r:id="rId27"/>
    <p:sldId id="280" r:id="rId28"/>
    <p:sldId id="456" r:id="rId29"/>
    <p:sldId id="494" r:id="rId30"/>
    <p:sldId id="495" r:id="rId31"/>
    <p:sldId id="496" r:id="rId32"/>
    <p:sldId id="499" r:id="rId33"/>
    <p:sldId id="498" r:id="rId34"/>
    <p:sldId id="501" r:id="rId35"/>
    <p:sldId id="681" r:id="rId36"/>
    <p:sldId id="599" r:id="rId37"/>
    <p:sldId id="889" r:id="rId38"/>
    <p:sldId id="523" r:id="rId39"/>
    <p:sldId id="525" r:id="rId40"/>
    <p:sldId id="860" r:id="rId41"/>
    <p:sldId id="682" r:id="rId42"/>
    <p:sldId id="892" r:id="rId43"/>
    <p:sldId id="576" r:id="rId44"/>
    <p:sldId id="577" r:id="rId45"/>
    <p:sldId id="862" r:id="rId46"/>
    <p:sldId id="861" r:id="rId47"/>
    <p:sldId id="863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893" r:id="rId57"/>
    <p:sldId id="588" r:id="rId58"/>
    <p:sldId id="864" r:id="rId59"/>
    <p:sldId id="865" r:id="rId60"/>
    <p:sldId id="608" r:id="rId61"/>
    <p:sldId id="609" r:id="rId62"/>
    <p:sldId id="589" r:id="rId63"/>
    <p:sldId id="590" r:id="rId64"/>
    <p:sldId id="866" r:id="rId65"/>
    <p:sldId id="592" r:id="rId66"/>
    <p:sldId id="593" r:id="rId67"/>
    <p:sldId id="597" r:id="rId68"/>
    <p:sldId id="612" r:id="rId69"/>
    <p:sldId id="867" r:id="rId70"/>
    <p:sldId id="600" r:id="rId71"/>
    <p:sldId id="868" r:id="rId72"/>
    <p:sldId id="894" r:id="rId73"/>
    <p:sldId id="882" r:id="rId74"/>
    <p:sldId id="883" r:id="rId75"/>
    <p:sldId id="884" r:id="rId76"/>
    <p:sldId id="888" r:id="rId77"/>
    <p:sldId id="885" r:id="rId78"/>
    <p:sldId id="886" r:id="rId79"/>
    <p:sldId id="895" r:id="rId80"/>
    <p:sldId id="887" r:id="rId81"/>
    <p:sldId id="690" r:id="rId82"/>
    <p:sldId id="642" r:id="rId83"/>
    <p:sldId id="637" r:id="rId84"/>
    <p:sldId id="896" r:id="rId85"/>
    <p:sldId id="674" r:id="rId86"/>
    <p:sldId id="897" r:id="rId87"/>
    <p:sldId id="898" r:id="rId88"/>
    <p:sldId id="747" r:id="rId89"/>
    <p:sldId id="647" r:id="rId90"/>
    <p:sldId id="689" r:id="rId91"/>
    <p:sldId id="890" r:id="rId92"/>
    <p:sldId id="275" r:id="rId9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pos="257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935" userDrawn="1">
          <p15:clr>
            <a:srgbClr val="A4A3A4"/>
          </p15:clr>
        </p15:guide>
        <p15:guide id="8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994"/>
    <a:srgbClr val="ADFDFB"/>
    <a:srgbClr val="DD052B"/>
    <a:srgbClr val="BFB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B8E8C-21CB-4A3E-878D-45E7761C0DE4}" v="3" dt="2023-12-26T17:29:2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71"/>
  </p:normalViewPr>
  <p:slideViewPr>
    <p:cSldViewPr snapToGrid="0" snapToObjects="1" showGuides="1">
      <p:cViewPr varScale="1">
        <p:scale>
          <a:sx n="62" d="100"/>
          <a:sy n="62" d="100"/>
        </p:scale>
        <p:origin x="66" y="1104"/>
      </p:cViewPr>
      <p:guideLst>
        <p:guide orient="horz" pos="822"/>
        <p:guide orient="horz" pos="595"/>
        <p:guide pos="257"/>
        <p:guide pos="7333"/>
        <p:guide orient="horz" pos="1139"/>
        <p:guide orient="horz" pos="935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ña Lopez, Ismael" userId="0708b87f-5fa7-4e8f-9fbe-69b73a04a463" providerId="ADAL" clId="{0C2FC239-9866-4754-8E1F-E2D9841D504A}"/>
    <pc:docChg chg="undo redo custSel addSld delSld modSld sldOrd">
      <pc:chgData name="Peña Lopez, Ismael" userId="0708b87f-5fa7-4e8f-9fbe-69b73a04a463" providerId="ADAL" clId="{0C2FC239-9866-4754-8E1F-E2D9841D504A}" dt="2023-11-04T17:59:01.453" v="3541" actId="1076"/>
      <pc:docMkLst>
        <pc:docMk/>
      </pc:docMkLst>
      <pc:sldChg chg="modSp mod">
        <pc:chgData name="Peña Lopez, Ismael" userId="0708b87f-5fa7-4e8f-9fbe-69b73a04a463" providerId="ADAL" clId="{0C2FC239-9866-4754-8E1F-E2D9841D504A}" dt="2023-11-03T13:13:40.909" v="1867" actId="20577"/>
        <pc:sldMkLst>
          <pc:docMk/>
          <pc:sldMk cId="4276878617" sldId="256"/>
        </pc:sldMkLst>
        <pc:spChg chg="mod">
          <ac:chgData name="Peña Lopez, Ismael" userId="0708b87f-5fa7-4e8f-9fbe-69b73a04a463" providerId="ADAL" clId="{0C2FC239-9866-4754-8E1F-E2D9841D504A}" dt="2023-11-03T13:13:40.909" v="1867" actId="20577"/>
          <ac:spMkLst>
            <pc:docMk/>
            <pc:sldMk cId="4276878617" sldId="256"/>
            <ac:spMk id="5" creationId="{0B4CF6D5-C45F-A340-899B-855D87637B52}"/>
          </ac:spMkLst>
        </pc:spChg>
      </pc:sldChg>
      <pc:sldChg chg="del">
        <pc:chgData name="Peña Lopez, Ismael" userId="0708b87f-5fa7-4e8f-9fbe-69b73a04a463" providerId="ADAL" clId="{0C2FC239-9866-4754-8E1F-E2D9841D504A}" dt="2023-11-03T11:37:54.804" v="29" actId="47"/>
        <pc:sldMkLst>
          <pc:docMk/>
          <pc:sldMk cId="3122037187" sldId="257"/>
        </pc:sldMkLst>
      </pc:sldChg>
      <pc:sldChg chg="modSp mod">
        <pc:chgData name="Peña Lopez, Ismael" userId="0708b87f-5fa7-4e8f-9fbe-69b73a04a463" providerId="ADAL" clId="{0C2FC239-9866-4754-8E1F-E2D9841D504A}" dt="2023-11-03T11:50:13.670" v="152" actId="1076"/>
        <pc:sldMkLst>
          <pc:docMk/>
          <pc:sldMk cId="2123452415" sldId="258"/>
        </pc:sldMkLst>
        <pc:spChg chg="mod">
          <ac:chgData name="Peña Lopez, Ismael" userId="0708b87f-5fa7-4e8f-9fbe-69b73a04a463" providerId="ADAL" clId="{0C2FC239-9866-4754-8E1F-E2D9841D504A}" dt="2023-11-03T11:46:36.255" v="66" actId="20577"/>
          <ac:spMkLst>
            <pc:docMk/>
            <pc:sldMk cId="2123452415" sldId="258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1:50:13.670" v="152" actId="1076"/>
          <ac:spMkLst>
            <pc:docMk/>
            <pc:sldMk cId="2123452415" sldId="258"/>
            <ac:spMk id="9" creationId="{E15CF2A9-DB2A-7446-8E59-C3C1F13EF600}"/>
          </ac:spMkLst>
        </pc:spChg>
      </pc:sldChg>
      <pc:sldChg chg="modSp add del mod">
        <pc:chgData name="Peña Lopez, Ismael" userId="0708b87f-5fa7-4e8f-9fbe-69b73a04a463" providerId="ADAL" clId="{0C2FC239-9866-4754-8E1F-E2D9841D504A}" dt="2023-11-03T11:50:08.305" v="151" actId="47"/>
        <pc:sldMkLst>
          <pc:docMk/>
          <pc:sldMk cId="997011488" sldId="260"/>
        </pc:sldMkLst>
        <pc:spChg chg="mod">
          <ac:chgData name="Peña Lopez, Ismael" userId="0708b87f-5fa7-4e8f-9fbe-69b73a04a463" providerId="ADAL" clId="{0C2FC239-9866-4754-8E1F-E2D9841D504A}" dt="2023-11-03T11:49:49.553" v="148" actId="20577"/>
          <ac:spMkLst>
            <pc:docMk/>
            <pc:sldMk cId="997011488" sldId="260"/>
            <ac:spMk id="7" creationId="{33909C64-EC96-3292-7121-730D901DFAAD}"/>
          </ac:spMkLst>
        </pc:spChg>
      </pc:sldChg>
      <pc:sldChg chg="add del">
        <pc:chgData name="Peña Lopez, Ismael" userId="0708b87f-5fa7-4e8f-9fbe-69b73a04a463" providerId="ADAL" clId="{0C2FC239-9866-4754-8E1F-E2D9841D504A}" dt="2023-11-03T11:54:45.529" v="247" actId="47"/>
        <pc:sldMkLst>
          <pc:docMk/>
          <pc:sldMk cId="2281999340" sldId="269"/>
        </pc:sldMkLst>
      </pc:sldChg>
      <pc:sldChg chg="del">
        <pc:chgData name="Peña Lopez, Ismael" userId="0708b87f-5fa7-4e8f-9fbe-69b73a04a463" providerId="ADAL" clId="{0C2FC239-9866-4754-8E1F-E2D9841D504A}" dt="2023-11-03T11:37:54.804" v="29" actId="47"/>
        <pc:sldMkLst>
          <pc:docMk/>
          <pc:sldMk cId="859316698" sldId="274"/>
        </pc:sldMkLst>
      </pc:sldChg>
      <pc:sldChg chg="addSp delSp modSp mod">
        <pc:chgData name="Peña Lopez, Ismael" userId="0708b87f-5fa7-4e8f-9fbe-69b73a04a463" providerId="ADAL" clId="{0C2FC239-9866-4754-8E1F-E2D9841D504A}" dt="2023-11-04T17:59:01.453" v="3541" actId="1076"/>
        <pc:sldMkLst>
          <pc:docMk/>
          <pc:sldMk cId="1100964180" sldId="275"/>
        </pc:sldMkLst>
        <pc:spChg chg="del">
          <ac:chgData name="Peña Lopez, Ismael" userId="0708b87f-5fa7-4e8f-9fbe-69b73a04a463" providerId="ADAL" clId="{0C2FC239-9866-4754-8E1F-E2D9841D504A}" dt="2023-11-03T11:50:03.697" v="149" actId="478"/>
          <ac:spMkLst>
            <pc:docMk/>
            <pc:sldMk cId="1100964180" sldId="275"/>
            <ac:spMk id="2" creationId="{2B5C8D4A-51E4-8A4C-83CC-FA626A67720E}"/>
          </ac:spMkLst>
        </pc:spChg>
        <pc:spChg chg="add mod">
          <ac:chgData name="Peña Lopez, Ismael" userId="0708b87f-5fa7-4e8f-9fbe-69b73a04a463" providerId="ADAL" clId="{0C2FC239-9866-4754-8E1F-E2D9841D504A}" dt="2023-11-03T12:15:28.345" v="722" actId="1036"/>
          <ac:spMkLst>
            <pc:docMk/>
            <pc:sldMk cId="1100964180" sldId="275"/>
            <ac:spMk id="3" creationId="{1B02453F-AE1A-C631-380C-32EAC078D5B0}"/>
          </ac:spMkLst>
        </pc:spChg>
        <pc:spChg chg="add mod">
          <ac:chgData name="Peña Lopez, Ismael" userId="0708b87f-5fa7-4e8f-9fbe-69b73a04a463" providerId="ADAL" clId="{0C2FC239-9866-4754-8E1F-E2D9841D504A}" dt="2023-11-03T12:13:11.213" v="622" actId="14100"/>
          <ac:spMkLst>
            <pc:docMk/>
            <pc:sldMk cId="1100964180" sldId="275"/>
            <ac:spMk id="4" creationId="{3F2E5CCD-062D-381B-0D3D-1EE7C54E68CC}"/>
          </ac:spMkLst>
        </pc:spChg>
        <pc:spChg chg="add mod">
          <ac:chgData name="Peña Lopez, Ismael" userId="0708b87f-5fa7-4e8f-9fbe-69b73a04a463" providerId="ADAL" clId="{0C2FC239-9866-4754-8E1F-E2D9841D504A}" dt="2023-11-03T12:13:01.439" v="618" actId="403"/>
          <ac:spMkLst>
            <pc:docMk/>
            <pc:sldMk cId="1100964180" sldId="275"/>
            <ac:spMk id="5" creationId="{2E9A9D22-B6AE-AE79-8DA5-DAC1BECEFDCC}"/>
          </ac:spMkLst>
        </pc:spChg>
        <pc:spChg chg="add mod">
          <ac:chgData name="Peña Lopez, Ismael" userId="0708b87f-5fa7-4e8f-9fbe-69b73a04a463" providerId="ADAL" clId="{0C2FC239-9866-4754-8E1F-E2D9841D504A}" dt="2023-11-04T17:59:01.453" v="3541" actId="1076"/>
          <ac:spMkLst>
            <pc:docMk/>
            <pc:sldMk cId="1100964180" sldId="275"/>
            <ac:spMk id="7" creationId="{BB3CF86E-F07D-7FC3-685E-C62DAF8476B8}"/>
          </ac:spMkLst>
        </pc:spChg>
        <pc:spChg chg="add del mod">
          <ac:chgData name="Peña Lopez, Ismael" userId="0708b87f-5fa7-4e8f-9fbe-69b73a04a463" providerId="ADAL" clId="{0C2FC239-9866-4754-8E1F-E2D9841D504A}" dt="2023-11-03T12:49:19.782" v="1132" actId="478"/>
          <ac:spMkLst>
            <pc:docMk/>
            <pc:sldMk cId="1100964180" sldId="275"/>
            <ac:spMk id="8" creationId="{C030CEF3-F292-9CD5-14B1-CB034BE66347}"/>
          </ac:spMkLst>
        </pc:spChg>
        <pc:picChg chg="add mod">
          <ac:chgData name="Peña Lopez, Ismael" userId="0708b87f-5fa7-4e8f-9fbe-69b73a04a463" providerId="ADAL" clId="{0C2FC239-9866-4754-8E1F-E2D9841D504A}" dt="2023-11-03T12:13:01.439" v="618" actId="403"/>
          <ac:picMkLst>
            <pc:docMk/>
            <pc:sldMk cId="1100964180" sldId="275"/>
            <ac:picMk id="6" creationId="{6521FD49-22ED-7106-4443-6F2B7D132B52}"/>
          </ac:picMkLst>
        </pc:picChg>
      </pc:sldChg>
      <pc:sldChg chg="modSp add del mod">
        <pc:chgData name="Peña Lopez, Ismael" userId="0708b87f-5fa7-4e8f-9fbe-69b73a04a463" providerId="ADAL" clId="{0C2FC239-9866-4754-8E1F-E2D9841D504A}" dt="2023-11-04T17:36:49.057" v="2969" actId="47"/>
        <pc:sldMkLst>
          <pc:docMk/>
          <pc:sldMk cId="3765700484" sldId="276"/>
        </pc:sldMkLst>
        <pc:spChg chg="mod">
          <ac:chgData name="Peña Lopez, Ismael" userId="0708b87f-5fa7-4e8f-9fbe-69b73a04a463" providerId="ADAL" clId="{0C2FC239-9866-4754-8E1F-E2D9841D504A}" dt="2023-11-04T16:40:56.359" v="1887" actId="1038"/>
          <ac:spMkLst>
            <pc:docMk/>
            <pc:sldMk cId="3765700484" sldId="276"/>
            <ac:spMk id="12" creationId="{B192B9C6-EA24-6A4A-9FB9-E86B9944F1CC}"/>
          </ac:spMkLst>
        </pc:spChg>
        <pc:spChg chg="mod">
          <ac:chgData name="Peña Lopez, Ismael" userId="0708b87f-5fa7-4e8f-9fbe-69b73a04a463" providerId="ADAL" clId="{0C2FC239-9866-4754-8E1F-E2D9841D504A}" dt="2023-11-03T12:03:07.799" v="462" actId="1076"/>
          <ac:spMkLst>
            <pc:docMk/>
            <pc:sldMk cId="3765700484" sldId="276"/>
            <ac:spMk id="13" creationId="{AF403667-5708-7B4F-B5EE-37222EF03E9D}"/>
          </ac:spMkLst>
        </pc:spChg>
      </pc:sldChg>
      <pc:sldChg chg="del">
        <pc:chgData name="Peña Lopez, Ismael" userId="0708b87f-5fa7-4e8f-9fbe-69b73a04a463" providerId="ADAL" clId="{0C2FC239-9866-4754-8E1F-E2D9841D504A}" dt="2023-11-03T11:37:54.804" v="29" actId="47"/>
        <pc:sldMkLst>
          <pc:docMk/>
          <pc:sldMk cId="69658158" sldId="277"/>
        </pc:sldMkLst>
      </pc:sldChg>
      <pc:sldChg chg="del">
        <pc:chgData name="Peña Lopez, Ismael" userId="0708b87f-5fa7-4e8f-9fbe-69b73a04a463" providerId="ADAL" clId="{0C2FC239-9866-4754-8E1F-E2D9841D504A}" dt="2023-11-03T11:37:54.804" v="29" actId="47"/>
        <pc:sldMkLst>
          <pc:docMk/>
          <pc:sldMk cId="2779211058" sldId="278"/>
        </pc:sldMkLst>
      </pc:sldChg>
      <pc:sldChg chg="addSp delSp modSp add mod">
        <pc:chgData name="Peña Lopez, Ismael" userId="0708b87f-5fa7-4e8f-9fbe-69b73a04a463" providerId="ADAL" clId="{0C2FC239-9866-4754-8E1F-E2D9841D504A}" dt="2023-11-04T16:54:03.539" v="2074" actId="1037"/>
        <pc:sldMkLst>
          <pc:docMk/>
          <pc:sldMk cId="3940222313" sldId="279"/>
        </pc:sldMkLst>
        <pc:spChg chg="mod">
          <ac:chgData name="Peña Lopez, Ismael" userId="0708b87f-5fa7-4e8f-9fbe-69b73a04a463" providerId="ADAL" clId="{0C2FC239-9866-4754-8E1F-E2D9841D504A}" dt="2023-11-04T16:54:03.539" v="2074" actId="1037"/>
          <ac:spMkLst>
            <pc:docMk/>
            <pc:sldMk cId="3940222313" sldId="279"/>
            <ac:spMk id="2" creationId="{40C1CEEE-2363-44F8-858B-388B80BDE882}"/>
          </ac:spMkLst>
        </pc:spChg>
        <pc:spChg chg="add mod">
          <ac:chgData name="Peña Lopez, Ismael" userId="0708b87f-5fa7-4e8f-9fbe-69b73a04a463" providerId="ADAL" clId="{0C2FC239-9866-4754-8E1F-E2D9841D504A}" dt="2023-11-03T12:46:20.296" v="1032"/>
          <ac:spMkLst>
            <pc:docMk/>
            <pc:sldMk cId="3940222313" sldId="279"/>
            <ac:spMk id="3" creationId="{962EAA17-9FBC-DF99-7387-F47EE2E68C93}"/>
          </ac:spMkLst>
        </pc:spChg>
        <pc:spChg chg="mod">
          <ac:chgData name="Peña Lopez, Ismael" userId="0708b87f-5fa7-4e8f-9fbe-69b73a04a463" providerId="ADAL" clId="{0C2FC239-9866-4754-8E1F-E2D9841D504A}" dt="2023-11-04T16:53:59.970" v="2068" actId="1035"/>
          <ac:spMkLst>
            <pc:docMk/>
            <pc:sldMk cId="3940222313" sldId="279"/>
            <ac:spMk id="8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3:59.970" v="2068" actId="1035"/>
          <ac:spMkLst>
            <pc:docMk/>
            <pc:sldMk cId="3940222313" sldId="279"/>
            <ac:spMk id="9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3:59.970" v="2068" actId="1035"/>
          <ac:spMkLst>
            <pc:docMk/>
            <pc:sldMk cId="3940222313" sldId="279"/>
            <ac:spMk id="10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2:18:28.745" v="769" actId="478"/>
          <ac:spMkLst>
            <pc:docMk/>
            <pc:sldMk cId="3940222313" sldId="279"/>
            <ac:spMk id="15" creationId="{365CBB27-C447-6B38-33FF-490B31F2ABA4}"/>
          </ac:spMkLst>
        </pc:spChg>
        <pc:graphicFrameChg chg="mod">
          <ac:chgData name="Peña Lopez, Ismael" userId="0708b87f-5fa7-4e8f-9fbe-69b73a04a463" providerId="ADAL" clId="{0C2FC239-9866-4754-8E1F-E2D9841D504A}" dt="2023-11-04T16:53:59.970" v="2068" actId="1035"/>
          <ac:graphicFrameMkLst>
            <pc:docMk/>
            <pc:sldMk cId="3940222313" sldId="279"/>
            <ac:graphicFrameMk id="7" creationId="{00000000-0000-0000-0000-000000000000}"/>
          </ac:graphicFrameMkLst>
        </pc:graphicFrameChg>
      </pc:sldChg>
      <pc:sldChg chg="addSp delSp modSp add mod">
        <pc:chgData name="Peña Lopez, Ismael" userId="0708b87f-5fa7-4e8f-9fbe-69b73a04a463" providerId="ADAL" clId="{0C2FC239-9866-4754-8E1F-E2D9841D504A}" dt="2023-11-04T16:54:13.556" v="2099" actId="1035"/>
        <pc:sldMkLst>
          <pc:docMk/>
          <pc:sldMk cId="3792401139" sldId="280"/>
        </pc:sldMkLst>
        <pc:spChg chg="mod">
          <ac:chgData name="Peña Lopez, Ismael" userId="0708b87f-5fa7-4e8f-9fbe-69b73a04a463" providerId="ADAL" clId="{0C2FC239-9866-4754-8E1F-E2D9841D504A}" dt="2023-11-04T16:54:07.602" v="2079" actId="1035"/>
          <ac:spMkLst>
            <pc:docMk/>
            <pc:sldMk cId="3792401139" sldId="280"/>
            <ac:spMk id="2" creationId="{232F0DAF-2681-4F9F-BE95-907168D3D3A0}"/>
          </ac:spMkLst>
        </pc:spChg>
        <pc:spChg chg="add mod">
          <ac:chgData name="Peña Lopez, Ismael" userId="0708b87f-5fa7-4e8f-9fbe-69b73a04a463" providerId="ADAL" clId="{0C2FC239-9866-4754-8E1F-E2D9841D504A}" dt="2023-11-03T12:46:23.573" v="1034"/>
          <ac:spMkLst>
            <pc:docMk/>
            <pc:sldMk cId="3792401139" sldId="280"/>
            <ac:spMk id="3" creationId="{87F89DD0-9FEF-F3E6-97F9-133341D4623D}"/>
          </ac:spMkLst>
        </pc:spChg>
        <pc:spChg chg="mod">
          <ac:chgData name="Peña Lopez, Ismael" userId="0708b87f-5fa7-4e8f-9fbe-69b73a04a463" providerId="ADAL" clId="{0C2FC239-9866-4754-8E1F-E2D9841D504A}" dt="2023-11-04T16:54:13.556" v="2099" actId="1035"/>
          <ac:spMkLst>
            <pc:docMk/>
            <pc:sldMk cId="3792401139" sldId="280"/>
            <ac:spMk id="5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4:13.556" v="2099" actId="1035"/>
          <ac:spMkLst>
            <pc:docMk/>
            <pc:sldMk cId="3792401139" sldId="280"/>
            <ac:spMk id="6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4:13.556" v="2099" actId="1035"/>
          <ac:spMkLst>
            <pc:docMk/>
            <pc:sldMk cId="3792401139" sldId="280"/>
            <ac:spMk id="17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2:18:29.689" v="770" actId="478"/>
          <ac:spMkLst>
            <pc:docMk/>
            <pc:sldMk cId="3792401139" sldId="280"/>
            <ac:spMk id="22" creationId="{231D43A5-4015-B4A0-F018-F921E18B8547}"/>
          </ac:spMkLst>
        </pc:spChg>
        <pc:graphicFrameChg chg="mod">
          <ac:chgData name="Peña Lopez, Ismael" userId="0708b87f-5fa7-4e8f-9fbe-69b73a04a463" providerId="ADAL" clId="{0C2FC239-9866-4754-8E1F-E2D9841D504A}" dt="2023-11-04T16:54:13.556" v="2099" actId="1035"/>
          <ac:graphicFrameMkLst>
            <pc:docMk/>
            <pc:sldMk cId="3792401139" sldId="280"/>
            <ac:graphicFrameMk id="7" creationId="{00000000-0000-0000-0000-000000000000}"/>
          </ac:graphicFrameMkLst>
        </pc:graphicFrameChg>
      </pc:sldChg>
      <pc:sldChg chg="addSp delSp modSp add mod">
        <pc:chgData name="Peña Lopez, Ismael" userId="0708b87f-5fa7-4e8f-9fbe-69b73a04a463" providerId="ADAL" clId="{0C2FC239-9866-4754-8E1F-E2D9841D504A}" dt="2023-11-04T16:53:24.307" v="1995" actId="1035"/>
        <pc:sldMkLst>
          <pc:docMk/>
          <pc:sldMk cId="492717643" sldId="302"/>
        </pc:sldMkLst>
        <pc:spChg chg="mod">
          <ac:chgData name="Peña Lopez, Ismael" userId="0708b87f-5fa7-4e8f-9fbe-69b73a04a463" providerId="ADAL" clId="{0C2FC239-9866-4754-8E1F-E2D9841D504A}" dt="2023-11-04T16:53:24.307" v="1995" actId="1035"/>
          <ac:spMkLst>
            <pc:docMk/>
            <pc:sldMk cId="492717643" sldId="302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6.223" v="1023"/>
          <ac:spMkLst>
            <pc:docMk/>
            <pc:sldMk cId="492717643" sldId="302"/>
            <ac:spMk id="3" creationId="{1AD772F9-41C7-4C11-DB7B-212AEF78177F}"/>
          </ac:spMkLst>
        </pc:spChg>
        <pc:spChg chg="del">
          <ac:chgData name="Peña Lopez, Ismael" userId="0708b87f-5fa7-4e8f-9fbe-69b73a04a463" providerId="ADAL" clId="{0C2FC239-9866-4754-8E1F-E2D9841D504A}" dt="2023-11-03T12:18:19.129" v="765" actId="478"/>
          <ac:spMkLst>
            <pc:docMk/>
            <pc:sldMk cId="492717643" sldId="302"/>
            <ac:spMk id="14" creationId="{A5002984-7E63-6DEC-AA7B-79D34EEF54AF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3:18.675" v="1990" actId="1036"/>
        <pc:sldMkLst>
          <pc:docMk/>
          <pc:sldMk cId="1233509000" sldId="308"/>
        </pc:sldMkLst>
        <pc:spChg chg="mod">
          <ac:chgData name="Peña Lopez, Ismael" userId="0708b87f-5fa7-4e8f-9fbe-69b73a04a463" providerId="ADAL" clId="{0C2FC239-9866-4754-8E1F-E2D9841D504A}" dt="2023-11-04T16:53:18.675" v="1990" actId="1036"/>
          <ac:spMkLst>
            <pc:docMk/>
            <pc:sldMk cId="1233509000" sldId="308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5.392" v="1022"/>
          <ac:spMkLst>
            <pc:docMk/>
            <pc:sldMk cId="1233509000" sldId="308"/>
            <ac:spMk id="3" creationId="{46BBB34D-22BC-5CC4-8409-A0B0A7C69616}"/>
          </ac:spMkLst>
        </pc:spChg>
        <pc:spChg chg="del">
          <ac:chgData name="Peña Lopez, Ismael" userId="0708b87f-5fa7-4e8f-9fbe-69b73a04a463" providerId="ADAL" clId="{0C2FC239-9866-4754-8E1F-E2D9841D504A}" dt="2023-11-03T12:18:18.060" v="764" actId="478"/>
          <ac:spMkLst>
            <pc:docMk/>
            <pc:sldMk cId="1233509000" sldId="308"/>
            <ac:spMk id="14" creationId="{9D35C251-9BDE-0749-ADD7-681B1B87C0B5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2:45.666" v="1970" actId="1036"/>
        <pc:sldMkLst>
          <pc:docMk/>
          <pc:sldMk cId="912683945" sldId="309"/>
        </pc:sldMkLst>
        <pc:spChg chg="mod">
          <ac:chgData name="Peña Lopez, Ismael" userId="0708b87f-5fa7-4e8f-9fbe-69b73a04a463" providerId="ADAL" clId="{0C2FC239-9866-4754-8E1F-E2D9841D504A}" dt="2023-11-04T16:52:45.666" v="1970" actId="1036"/>
          <ac:spMkLst>
            <pc:docMk/>
            <pc:sldMk cId="912683945" sldId="309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2.880" v="1018"/>
          <ac:spMkLst>
            <pc:docMk/>
            <pc:sldMk cId="912683945" sldId="309"/>
            <ac:spMk id="3" creationId="{6264ECDF-8C7C-B256-2568-42074F02FF0D}"/>
          </ac:spMkLst>
        </pc:spChg>
        <pc:spChg chg="del">
          <ac:chgData name="Peña Lopez, Ismael" userId="0708b87f-5fa7-4e8f-9fbe-69b73a04a463" providerId="ADAL" clId="{0C2FC239-9866-4754-8E1F-E2D9841D504A}" dt="2023-11-03T12:18:14.536" v="760" actId="478"/>
          <ac:spMkLst>
            <pc:docMk/>
            <pc:sldMk cId="912683945" sldId="309"/>
            <ac:spMk id="14" creationId="{D749647F-7D88-B41C-9003-ABA0216D919D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3:10.891" v="1983" actId="1035"/>
        <pc:sldMkLst>
          <pc:docMk/>
          <pc:sldMk cId="2668103059" sldId="310"/>
        </pc:sldMkLst>
        <pc:spChg chg="mod">
          <ac:chgData name="Peña Lopez, Ismael" userId="0708b87f-5fa7-4e8f-9fbe-69b73a04a463" providerId="ADAL" clId="{0C2FC239-9866-4754-8E1F-E2D9841D504A}" dt="2023-11-04T16:53:10.891" v="1983" actId="1035"/>
          <ac:spMkLst>
            <pc:docMk/>
            <pc:sldMk cId="2668103059" sldId="310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4.769" v="1021"/>
          <ac:spMkLst>
            <pc:docMk/>
            <pc:sldMk cId="2668103059" sldId="310"/>
            <ac:spMk id="3" creationId="{EF72E9D0-99F8-FA91-CCD3-32157CCD88B0}"/>
          </ac:spMkLst>
        </pc:spChg>
        <pc:spChg chg="del">
          <ac:chgData name="Peña Lopez, Ismael" userId="0708b87f-5fa7-4e8f-9fbe-69b73a04a463" providerId="ADAL" clId="{0C2FC239-9866-4754-8E1F-E2D9841D504A}" dt="2023-11-03T12:18:17.161" v="763" actId="478"/>
          <ac:spMkLst>
            <pc:docMk/>
            <pc:sldMk cId="2668103059" sldId="310"/>
            <ac:spMk id="14" creationId="{27B2FEA6-E00F-D029-A2D7-BF04F10E78C8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2:55.571" v="1971" actId="1076"/>
        <pc:sldMkLst>
          <pc:docMk/>
          <pc:sldMk cId="3112243820" sldId="311"/>
        </pc:sldMkLst>
        <pc:spChg chg="mod">
          <ac:chgData name="Peña Lopez, Ismael" userId="0708b87f-5fa7-4e8f-9fbe-69b73a04a463" providerId="ADAL" clId="{0C2FC239-9866-4754-8E1F-E2D9841D504A}" dt="2023-11-04T16:52:55.571" v="1971" actId="1076"/>
          <ac:spMkLst>
            <pc:docMk/>
            <pc:sldMk cId="3112243820" sldId="311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3.483" v="1019"/>
          <ac:spMkLst>
            <pc:docMk/>
            <pc:sldMk cId="3112243820" sldId="311"/>
            <ac:spMk id="3" creationId="{FA74AC6C-E3E2-72EB-5FC5-E498334FA75E}"/>
          </ac:spMkLst>
        </pc:spChg>
        <pc:spChg chg="del">
          <ac:chgData name="Peña Lopez, Ismael" userId="0708b87f-5fa7-4e8f-9fbe-69b73a04a463" providerId="ADAL" clId="{0C2FC239-9866-4754-8E1F-E2D9841D504A}" dt="2023-11-03T12:18:15.403" v="761" actId="478"/>
          <ac:spMkLst>
            <pc:docMk/>
            <pc:sldMk cId="3112243820" sldId="311"/>
            <ac:spMk id="14" creationId="{A4ED9F58-27C6-8816-B18F-3849B049FDD4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3:02.995" v="1978" actId="1036"/>
        <pc:sldMkLst>
          <pc:docMk/>
          <pc:sldMk cId="2930255783" sldId="312"/>
        </pc:sldMkLst>
        <pc:spChg chg="mod">
          <ac:chgData name="Peña Lopez, Ismael" userId="0708b87f-5fa7-4e8f-9fbe-69b73a04a463" providerId="ADAL" clId="{0C2FC239-9866-4754-8E1F-E2D9841D504A}" dt="2023-11-04T16:53:02.995" v="1978" actId="1036"/>
          <ac:spMkLst>
            <pc:docMk/>
            <pc:sldMk cId="2930255783" sldId="312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4.126" v="1020"/>
          <ac:spMkLst>
            <pc:docMk/>
            <pc:sldMk cId="2930255783" sldId="312"/>
            <ac:spMk id="3" creationId="{962E5296-9F14-D2C7-63B6-5707D0DE1ACA}"/>
          </ac:spMkLst>
        </pc:spChg>
        <pc:spChg chg="del">
          <ac:chgData name="Peña Lopez, Ismael" userId="0708b87f-5fa7-4e8f-9fbe-69b73a04a463" providerId="ADAL" clId="{0C2FC239-9866-4754-8E1F-E2D9841D504A}" dt="2023-11-03T12:18:16.417" v="762" actId="478"/>
          <ac:spMkLst>
            <pc:docMk/>
            <pc:sldMk cId="2930255783" sldId="312"/>
            <ac:spMk id="14" creationId="{B7112411-12FB-A7A3-7A4B-DF50F099DBE8}"/>
          </ac:spMkLst>
        </pc:spChg>
      </pc:sldChg>
      <pc:sldChg chg="addSp delSp modSp add del mod">
        <pc:chgData name="Peña Lopez, Ismael" userId="0708b87f-5fa7-4e8f-9fbe-69b73a04a463" providerId="ADAL" clId="{0C2FC239-9866-4754-8E1F-E2D9841D504A}" dt="2023-11-04T16:41:02.870" v="1891" actId="1035"/>
        <pc:sldMkLst>
          <pc:docMk/>
          <pc:sldMk cId="2061500436" sldId="323"/>
        </pc:sldMkLst>
        <pc:spChg chg="mod">
          <ac:chgData name="Peña Lopez, Ismael" userId="0708b87f-5fa7-4e8f-9fbe-69b73a04a463" providerId="ADAL" clId="{0C2FC239-9866-4754-8E1F-E2D9841D504A}" dt="2023-11-04T16:41:02.870" v="1891" actId="1035"/>
          <ac:spMkLst>
            <pc:docMk/>
            <pc:sldMk cId="2061500436" sldId="323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17:52.469" v="749" actId="108"/>
          <ac:spMkLst>
            <pc:docMk/>
            <pc:sldMk cId="2061500436" sldId="323"/>
            <ac:spMk id="3" creationId="{D0169A64-56A3-18A1-34C3-4615D267D4A7}"/>
          </ac:spMkLst>
        </pc:spChg>
        <pc:spChg chg="del">
          <ac:chgData name="Peña Lopez, Ismael" userId="0708b87f-5fa7-4e8f-9fbe-69b73a04a463" providerId="ADAL" clId="{0C2FC239-9866-4754-8E1F-E2D9841D504A}" dt="2023-11-03T12:17:38.220" v="748" actId="478"/>
          <ac:spMkLst>
            <pc:docMk/>
            <pc:sldMk cId="2061500436" sldId="323"/>
            <ac:spMk id="12" creationId="{F37288AC-0427-F5C9-731F-9DDD9E2502C7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17.014" v="1896" actId="1035"/>
        <pc:sldMkLst>
          <pc:docMk/>
          <pc:sldMk cId="1168248065" sldId="325"/>
        </pc:sldMkLst>
        <pc:spChg chg="add del mod">
          <ac:chgData name="Peña Lopez, Ismael" userId="0708b87f-5fa7-4e8f-9fbe-69b73a04a463" providerId="ADAL" clId="{0C2FC239-9866-4754-8E1F-E2D9841D504A}" dt="2023-11-04T16:41:17.014" v="1896" actId="1035"/>
          <ac:spMkLst>
            <pc:docMk/>
            <pc:sldMk cId="1168248065" sldId="325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0.416" v="1006"/>
          <ac:spMkLst>
            <pc:docMk/>
            <pc:sldMk cId="1168248065" sldId="325"/>
            <ac:spMk id="3" creationId="{608C9DD9-DBDD-64D8-0437-B05243ECBE7F}"/>
          </ac:spMkLst>
        </pc:spChg>
        <pc:spChg chg="add del mod">
          <ac:chgData name="Peña Lopez, Ismael" userId="0708b87f-5fa7-4e8f-9fbe-69b73a04a463" providerId="ADAL" clId="{0C2FC239-9866-4754-8E1F-E2D9841D504A}" dt="2023-11-03T12:49:42.483" v="1136" actId="478"/>
          <ac:spMkLst>
            <pc:docMk/>
            <pc:sldMk cId="1168248065" sldId="325"/>
            <ac:spMk id="5" creationId="{2CAA1FF5-EB20-61A8-4E95-A754EAC4D24F}"/>
          </ac:spMkLst>
        </pc:spChg>
        <pc:spChg chg="add del mod">
          <ac:chgData name="Peña Lopez, Ismael" userId="0708b87f-5fa7-4e8f-9fbe-69b73a04a463" providerId="ADAL" clId="{0C2FC239-9866-4754-8E1F-E2D9841D504A}" dt="2023-11-03T12:49:42.066" v="1135"/>
          <ac:spMkLst>
            <pc:docMk/>
            <pc:sldMk cId="1168248065" sldId="325"/>
            <ac:spMk id="6" creationId="{D0675B05-035F-4746-822F-7B6E630CEAA8}"/>
          </ac:spMkLst>
        </pc:spChg>
        <pc:spChg chg="del">
          <ac:chgData name="Peña Lopez, Ismael" userId="0708b87f-5fa7-4e8f-9fbe-69b73a04a463" providerId="ADAL" clId="{0C2FC239-9866-4754-8E1F-E2D9841D504A}" dt="2023-11-03T12:18:01.753" v="750" actId="478"/>
          <ac:spMkLst>
            <pc:docMk/>
            <pc:sldMk cId="1168248065" sldId="325"/>
            <ac:spMk id="14" creationId="{AA2653B6-9479-CCE2-1208-0CFB3F237617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2:03.766" v="1948" actId="1035"/>
        <pc:sldMkLst>
          <pc:docMk/>
          <pc:sldMk cId="1929329551" sldId="328"/>
        </pc:sldMkLst>
        <pc:spChg chg="mod">
          <ac:chgData name="Peña Lopez, Ismael" userId="0708b87f-5fa7-4e8f-9fbe-69b73a04a463" providerId="ADAL" clId="{0C2FC239-9866-4754-8E1F-E2D9841D504A}" dt="2023-11-04T16:42:03.766" v="1948" actId="1035"/>
          <ac:spMkLst>
            <pc:docMk/>
            <pc:sldMk cId="1929329551" sldId="328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1.597" v="1016"/>
          <ac:spMkLst>
            <pc:docMk/>
            <pc:sldMk cId="1929329551" sldId="328"/>
            <ac:spMk id="3" creationId="{F279B9DE-06D5-A84E-5A4E-C832432981BC}"/>
          </ac:spMkLst>
        </pc:spChg>
        <pc:spChg chg="del">
          <ac:chgData name="Peña Lopez, Ismael" userId="0708b87f-5fa7-4e8f-9fbe-69b73a04a463" providerId="ADAL" clId="{0C2FC239-9866-4754-8E1F-E2D9841D504A}" dt="2023-11-03T12:18:12.856" v="758" actId="478"/>
          <ac:spMkLst>
            <pc:docMk/>
            <pc:sldMk cId="1929329551" sldId="328"/>
            <ac:spMk id="37" creationId="{4FE05505-8FB1-6BC0-1253-9B25E366BC3C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21.815" v="1901" actId="1035"/>
        <pc:sldMkLst>
          <pc:docMk/>
          <pc:sldMk cId="1660757611" sldId="330"/>
        </pc:sldMkLst>
        <pc:spChg chg="add del mod">
          <ac:chgData name="Peña Lopez, Ismael" userId="0708b87f-5fa7-4e8f-9fbe-69b73a04a463" providerId="ADAL" clId="{0C2FC239-9866-4754-8E1F-E2D9841D504A}" dt="2023-11-04T16:41:21.815" v="1901" actId="1035"/>
          <ac:spMkLst>
            <pc:docMk/>
            <pc:sldMk cId="1660757611" sldId="330"/>
            <ac:spMk id="2" creationId="{00000000-0000-0000-0000-000000000000}"/>
          </ac:spMkLst>
        </pc:spChg>
        <pc:spChg chg="add del mod">
          <ac:chgData name="Peña Lopez, Ismael" userId="0708b87f-5fa7-4e8f-9fbe-69b73a04a463" providerId="ADAL" clId="{0C2FC239-9866-4754-8E1F-E2D9841D504A}" dt="2023-11-03T11:53:23.505" v="195"/>
          <ac:spMkLst>
            <pc:docMk/>
            <pc:sldMk cId="1660757611" sldId="330"/>
            <ac:spMk id="3" creationId="{093B1587-5B95-E88B-E732-D209E58E0310}"/>
          </ac:spMkLst>
        </pc:spChg>
        <pc:spChg chg="add del mod">
          <ac:chgData name="Peña Lopez, Ismael" userId="0708b87f-5fa7-4e8f-9fbe-69b73a04a463" providerId="ADAL" clId="{0C2FC239-9866-4754-8E1F-E2D9841D504A}" dt="2023-11-03T11:53:21.864" v="191" actId="478"/>
          <ac:spMkLst>
            <pc:docMk/>
            <pc:sldMk cId="1660757611" sldId="330"/>
            <ac:spMk id="5" creationId="{66F0E0B4-BBF1-387B-2A71-63B4070B5F70}"/>
          </ac:spMkLst>
        </pc:spChg>
        <pc:spChg chg="add mod">
          <ac:chgData name="Peña Lopez, Ismael" userId="0708b87f-5fa7-4e8f-9fbe-69b73a04a463" providerId="ADAL" clId="{0C2FC239-9866-4754-8E1F-E2D9841D504A}" dt="2023-11-03T12:45:41.615" v="1007"/>
          <ac:spMkLst>
            <pc:docMk/>
            <pc:sldMk cId="1660757611" sldId="330"/>
            <ac:spMk id="6" creationId="{1833E338-620E-392A-5FE8-804FAE7215B3}"/>
          </ac:spMkLst>
        </pc:spChg>
        <pc:spChg chg="del">
          <ac:chgData name="Peña Lopez, Ismael" userId="0708b87f-5fa7-4e8f-9fbe-69b73a04a463" providerId="ADAL" clId="{0C2FC239-9866-4754-8E1F-E2D9841D504A}" dt="2023-11-03T12:18:04.747" v="751" actId="478"/>
          <ac:spMkLst>
            <pc:docMk/>
            <pc:sldMk cId="1660757611" sldId="330"/>
            <ac:spMk id="17" creationId="{3408C86A-3A41-56FE-CBC9-72492911CDDD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26.421" v="1906" actId="1035"/>
        <pc:sldMkLst>
          <pc:docMk/>
          <pc:sldMk cId="4181811479" sldId="331"/>
        </pc:sldMkLst>
        <pc:spChg chg="mod">
          <ac:chgData name="Peña Lopez, Ismael" userId="0708b87f-5fa7-4e8f-9fbe-69b73a04a463" providerId="ADAL" clId="{0C2FC239-9866-4754-8E1F-E2D9841D504A}" dt="2023-11-04T16:41:26.421" v="1906" actId="1035"/>
          <ac:spMkLst>
            <pc:docMk/>
            <pc:sldMk cId="4181811479" sldId="331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2.204" v="1008"/>
          <ac:spMkLst>
            <pc:docMk/>
            <pc:sldMk cId="4181811479" sldId="331"/>
            <ac:spMk id="3" creationId="{553AE572-1723-B82D-BD64-9E6C924D17A6}"/>
          </ac:spMkLst>
        </pc:spChg>
        <pc:spChg chg="del">
          <ac:chgData name="Peña Lopez, Ismael" userId="0708b87f-5fa7-4e8f-9fbe-69b73a04a463" providerId="ADAL" clId="{0C2FC239-9866-4754-8E1F-E2D9841D504A}" dt="2023-11-03T12:18:05.993" v="752" actId="478"/>
          <ac:spMkLst>
            <pc:docMk/>
            <pc:sldMk cId="4181811479" sldId="331"/>
            <ac:spMk id="12" creationId="{53DAE819-5B8B-1992-0A16-297C14E3A697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33.077" v="1913" actId="1038"/>
        <pc:sldMkLst>
          <pc:docMk/>
          <pc:sldMk cId="2985396892" sldId="332"/>
        </pc:sldMkLst>
        <pc:spChg chg="mod">
          <ac:chgData name="Peña Lopez, Ismael" userId="0708b87f-5fa7-4e8f-9fbe-69b73a04a463" providerId="ADAL" clId="{0C2FC239-9866-4754-8E1F-E2D9841D504A}" dt="2023-11-04T16:41:33.077" v="1913" actId="1038"/>
          <ac:spMkLst>
            <pc:docMk/>
            <pc:sldMk cId="2985396892" sldId="332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2.783" v="1009"/>
          <ac:spMkLst>
            <pc:docMk/>
            <pc:sldMk cId="2985396892" sldId="332"/>
            <ac:spMk id="3" creationId="{DDC23459-9611-6ED2-7241-CD07DB9C04B2}"/>
          </ac:spMkLst>
        </pc:spChg>
        <pc:spChg chg="del">
          <ac:chgData name="Peña Lopez, Ismael" userId="0708b87f-5fa7-4e8f-9fbe-69b73a04a463" providerId="ADAL" clId="{0C2FC239-9866-4754-8E1F-E2D9841D504A}" dt="2023-11-03T12:45:47.190" v="1011" actId="478"/>
          <ac:spMkLst>
            <pc:docMk/>
            <pc:sldMk cId="2985396892" sldId="332"/>
            <ac:spMk id="17" creationId="{FEFCD37A-32F9-5BB0-C722-05269504B4E3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42.229" v="1923" actId="1036"/>
        <pc:sldMkLst>
          <pc:docMk/>
          <pc:sldMk cId="4254193038" sldId="333"/>
        </pc:sldMkLst>
        <pc:spChg chg="mod">
          <ac:chgData name="Peña Lopez, Ismael" userId="0708b87f-5fa7-4e8f-9fbe-69b73a04a463" providerId="ADAL" clId="{0C2FC239-9866-4754-8E1F-E2D9841D504A}" dt="2023-11-04T16:41:42.229" v="1923" actId="1036"/>
          <ac:spMkLst>
            <pc:docMk/>
            <pc:sldMk cId="4254193038" sldId="333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3.453" v="1010"/>
          <ac:spMkLst>
            <pc:docMk/>
            <pc:sldMk cId="4254193038" sldId="333"/>
            <ac:spMk id="3" creationId="{BD7A686C-59AE-A058-DB48-B6A665AE7106}"/>
          </ac:spMkLst>
        </pc:spChg>
        <pc:spChg chg="del">
          <ac:chgData name="Peña Lopez, Ismael" userId="0708b87f-5fa7-4e8f-9fbe-69b73a04a463" providerId="ADAL" clId="{0C2FC239-9866-4754-8E1F-E2D9841D504A}" dt="2023-11-03T12:18:08.140" v="753" actId="478"/>
          <ac:spMkLst>
            <pc:docMk/>
            <pc:sldMk cId="4254193038" sldId="333"/>
            <ac:spMk id="17" creationId="{0E57784E-1EB3-4024-1D91-850634E045F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46.149" v="1928" actId="1038"/>
        <pc:sldMkLst>
          <pc:docMk/>
          <pc:sldMk cId="1011497831" sldId="334"/>
        </pc:sldMkLst>
        <pc:spChg chg="mod">
          <ac:chgData name="Peña Lopez, Ismael" userId="0708b87f-5fa7-4e8f-9fbe-69b73a04a463" providerId="ADAL" clId="{0C2FC239-9866-4754-8E1F-E2D9841D504A}" dt="2023-11-04T16:41:46.149" v="1928" actId="1038"/>
          <ac:spMkLst>
            <pc:docMk/>
            <pc:sldMk cId="1011497831" sldId="334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8.722" v="1012"/>
          <ac:spMkLst>
            <pc:docMk/>
            <pc:sldMk cId="1011497831" sldId="334"/>
            <ac:spMk id="3" creationId="{32D5FDC4-00C5-AD82-68F7-AC2FCBA8CC8B}"/>
          </ac:spMkLst>
        </pc:spChg>
        <pc:spChg chg="del">
          <ac:chgData name="Peña Lopez, Ismael" userId="0708b87f-5fa7-4e8f-9fbe-69b73a04a463" providerId="ADAL" clId="{0C2FC239-9866-4754-8E1F-E2D9841D504A}" dt="2023-11-03T12:18:09.320" v="754" actId="478"/>
          <ac:spMkLst>
            <pc:docMk/>
            <pc:sldMk cId="1011497831" sldId="334"/>
            <ac:spMk id="31" creationId="{6A898F9C-DD90-5A5F-47F5-A3523B399628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51.189" v="1933" actId="1035"/>
        <pc:sldMkLst>
          <pc:docMk/>
          <pc:sldMk cId="454005477" sldId="335"/>
        </pc:sldMkLst>
        <pc:spChg chg="mod">
          <ac:chgData name="Peña Lopez, Ismael" userId="0708b87f-5fa7-4e8f-9fbe-69b73a04a463" providerId="ADAL" clId="{0C2FC239-9866-4754-8E1F-E2D9841D504A}" dt="2023-11-04T16:41:51.189" v="1933" actId="1035"/>
          <ac:spMkLst>
            <pc:docMk/>
            <pc:sldMk cId="454005477" sldId="335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49.675" v="1013"/>
          <ac:spMkLst>
            <pc:docMk/>
            <pc:sldMk cId="454005477" sldId="335"/>
            <ac:spMk id="3" creationId="{E1D47B8F-7084-D980-7B8D-E8EC4D0D4046}"/>
          </ac:spMkLst>
        </pc:spChg>
        <pc:spChg chg="del">
          <ac:chgData name="Peña Lopez, Ismael" userId="0708b87f-5fa7-4e8f-9fbe-69b73a04a463" providerId="ADAL" clId="{0C2FC239-9866-4754-8E1F-E2D9841D504A}" dt="2023-11-03T12:18:10.284" v="755" actId="478"/>
          <ac:spMkLst>
            <pc:docMk/>
            <pc:sldMk cId="454005477" sldId="335"/>
            <ac:spMk id="14" creationId="{7E37E100-B321-E80B-A648-6695BF03EC46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55.733" v="1938" actId="1035"/>
        <pc:sldMkLst>
          <pc:docMk/>
          <pc:sldMk cId="2478368092" sldId="336"/>
        </pc:sldMkLst>
        <pc:spChg chg="mod">
          <ac:chgData name="Peña Lopez, Ismael" userId="0708b87f-5fa7-4e8f-9fbe-69b73a04a463" providerId="ADAL" clId="{0C2FC239-9866-4754-8E1F-E2D9841D504A}" dt="2023-11-04T16:41:55.733" v="1938" actId="1035"/>
          <ac:spMkLst>
            <pc:docMk/>
            <pc:sldMk cId="2478368092" sldId="336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0.351" v="1014"/>
          <ac:spMkLst>
            <pc:docMk/>
            <pc:sldMk cId="2478368092" sldId="336"/>
            <ac:spMk id="3" creationId="{5C793E6E-B20F-589D-5DBB-3A0BFF7D3990}"/>
          </ac:spMkLst>
        </pc:spChg>
        <pc:spChg chg="del">
          <ac:chgData name="Peña Lopez, Ismael" userId="0708b87f-5fa7-4e8f-9fbe-69b73a04a463" providerId="ADAL" clId="{0C2FC239-9866-4754-8E1F-E2D9841D504A}" dt="2023-11-03T12:18:11.211" v="756" actId="478"/>
          <ac:spMkLst>
            <pc:docMk/>
            <pc:sldMk cId="2478368092" sldId="336"/>
            <ac:spMk id="14" creationId="{AABDFADB-1E3D-1D7F-079A-7F5248E4417C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1:59.317" v="1943" actId="1035"/>
        <pc:sldMkLst>
          <pc:docMk/>
          <pc:sldMk cId="3945031812" sldId="337"/>
        </pc:sldMkLst>
        <pc:spChg chg="mod">
          <ac:chgData name="Peña Lopez, Ismael" userId="0708b87f-5fa7-4e8f-9fbe-69b73a04a463" providerId="ADAL" clId="{0C2FC239-9866-4754-8E1F-E2D9841D504A}" dt="2023-11-04T16:41:59.317" v="1943" actId="1035"/>
          <ac:spMkLst>
            <pc:docMk/>
            <pc:sldMk cId="3945031812" sldId="337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1.003" v="1015"/>
          <ac:spMkLst>
            <pc:docMk/>
            <pc:sldMk cId="3945031812" sldId="337"/>
            <ac:spMk id="3" creationId="{2FCFA8B1-286A-E423-992E-9099990817DC}"/>
          </ac:spMkLst>
        </pc:spChg>
        <pc:spChg chg="del">
          <ac:chgData name="Peña Lopez, Ismael" userId="0708b87f-5fa7-4e8f-9fbe-69b73a04a463" providerId="ADAL" clId="{0C2FC239-9866-4754-8E1F-E2D9841D504A}" dt="2023-11-03T12:18:12.027" v="757" actId="478"/>
          <ac:spMkLst>
            <pc:docMk/>
            <pc:sldMk cId="3945031812" sldId="337"/>
            <ac:spMk id="23" creationId="{A20BF1F1-6258-53A7-962F-4F71FA421EB4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42:08.534" v="1953" actId="1035"/>
        <pc:sldMkLst>
          <pc:docMk/>
          <pc:sldMk cId="293335210" sldId="338"/>
        </pc:sldMkLst>
        <pc:spChg chg="mod">
          <ac:chgData name="Peña Lopez, Ismael" userId="0708b87f-5fa7-4e8f-9fbe-69b73a04a463" providerId="ADAL" clId="{0C2FC239-9866-4754-8E1F-E2D9841D504A}" dt="2023-11-04T16:42:08.534" v="1953" actId="1035"/>
          <ac:spMkLst>
            <pc:docMk/>
            <pc:sldMk cId="293335210" sldId="338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5:52.239" v="1017"/>
          <ac:spMkLst>
            <pc:docMk/>
            <pc:sldMk cId="293335210" sldId="338"/>
            <ac:spMk id="3" creationId="{885832C2-29A1-5E9E-5BDE-ADF0B925915A}"/>
          </ac:spMkLst>
        </pc:spChg>
        <pc:spChg chg="del">
          <ac:chgData name="Peña Lopez, Ismael" userId="0708b87f-5fa7-4e8f-9fbe-69b73a04a463" providerId="ADAL" clId="{0C2FC239-9866-4754-8E1F-E2D9841D504A}" dt="2023-11-03T12:18:13.705" v="759" actId="478"/>
          <ac:spMkLst>
            <pc:docMk/>
            <pc:sldMk cId="293335210" sldId="338"/>
            <ac:spMk id="57" creationId="{A95B9A21-882F-42FE-8D36-F100FD6674A7}"/>
          </ac:spMkLst>
        </pc:spChg>
      </pc:sldChg>
      <pc:sldChg chg="add del">
        <pc:chgData name="Peña Lopez, Ismael" userId="0708b87f-5fa7-4e8f-9fbe-69b73a04a463" providerId="ADAL" clId="{0C2FC239-9866-4754-8E1F-E2D9841D504A}" dt="2023-11-03T11:58:28.026" v="375" actId="47"/>
        <pc:sldMkLst>
          <pc:docMk/>
          <pc:sldMk cId="1973909287" sldId="455"/>
        </pc:sldMkLst>
      </pc:sldChg>
      <pc:sldChg chg="addSp delSp modSp add mod">
        <pc:chgData name="Peña Lopez, Ismael" userId="0708b87f-5fa7-4e8f-9fbe-69b73a04a463" providerId="ADAL" clId="{0C2FC239-9866-4754-8E1F-E2D9841D504A}" dt="2023-11-04T16:54:18.195" v="2101" actId="1035"/>
        <pc:sldMkLst>
          <pc:docMk/>
          <pc:sldMk cId="2783344551" sldId="456"/>
        </pc:sldMkLst>
        <pc:spChg chg="mod">
          <ac:chgData name="Peña Lopez, Ismael" userId="0708b87f-5fa7-4e8f-9fbe-69b73a04a463" providerId="ADAL" clId="{0C2FC239-9866-4754-8E1F-E2D9841D504A}" dt="2023-11-04T16:54:18.195" v="2101" actId="1035"/>
          <ac:spMkLst>
            <pc:docMk/>
            <pc:sldMk cId="2783344551" sldId="456"/>
            <ac:spMk id="5" creationId="{DD77B8F0-2CAF-4A21-A3A2-A52CCEF72D9A}"/>
          </ac:spMkLst>
        </pc:spChg>
        <pc:spChg chg="add mod">
          <ac:chgData name="Peña Lopez, Ismael" userId="0708b87f-5fa7-4e8f-9fbe-69b73a04a463" providerId="ADAL" clId="{0C2FC239-9866-4754-8E1F-E2D9841D504A}" dt="2023-11-03T12:46:28.396" v="1035"/>
          <ac:spMkLst>
            <pc:docMk/>
            <pc:sldMk cId="2783344551" sldId="456"/>
            <ac:spMk id="9" creationId="{8C2E2FE4-B6BD-7553-6D47-96AB78FEAD6B}"/>
          </ac:spMkLst>
        </pc:spChg>
        <pc:spChg chg="del">
          <ac:chgData name="Peña Lopez, Ismael" userId="0708b87f-5fa7-4e8f-9fbe-69b73a04a463" providerId="ADAL" clId="{0C2FC239-9866-4754-8E1F-E2D9841D504A}" dt="2023-11-03T12:18:30.661" v="771" actId="478"/>
          <ac:spMkLst>
            <pc:docMk/>
            <pc:sldMk cId="2783344551" sldId="456"/>
            <ac:spMk id="24" creationId="{2F735761-357C-BF12-6A6C-5F6CD63EEE27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4:41.122" v="2112" actId="14100"/>
        <pc:sldMkLst>
          <pc:docMk/>
          <pc:sldMk cId="0" sldId="494"/>
        </pc:sldMkLst>
        <pc:spChg chg="add mod">
          <ac:chgData name="Peña Lopez, Ismael" userId="0708b87f-5fa7-4e8f-9fbe-69b73a04a463" providerId="ADAL" clId="{0C2FC239-9866-4754-8E1F-E2D9841D504A}" dt="2023-11-03T12:46:29.228" v="1036"/>
          <ac:spMkLst>
            <pc:docMk/>
            <pc:sldMk cId="0" sldId="494"/>
            <ac:spMk id="2" creationId="{69CE8DC3-E5D4-B849-C66E-3D219AC0239E}"/>
          </ac:spMkLst>
        </pc:spChg>
        <pc:spChg chg="mod">
          <ac:chgData name="Peña Lopez, Ismael" userId="0708b87f-5fa7-4e8f-9fbe-69b73a04a463" providerId="ADAL" clId="{0C2FC239-9866-4754-8E1F-E2D9841D504A}" dt="2023-11-04T16:54:41.122" v="2112" actId="14100"/>
          <ac:spMkLst>
            <pc:docMk/>
            <pc:sldMk cId="0" sldId="494"/>
            <ac:spMk id="13" creationId="{23FF2769-5707-4FDD-A3D4-967A36C764CC}"/>
          </ac:spMkLst>
        </pc:spChg>
        <pc:spChg chg="del">
          <ac:chgData name="Peña Lopez, Ismael" userId="0708b87f-5fa7-4e8f-9fbe-69b73a04a463" providerId="ADAL" clId="{0C2FC239-9866-4754-8E1F-E2D9841D504A}" dt="2023-11-03T12:18:31.482" v="772" actId="478"/>
          <ac:spMkLst>
            <pc:docMk/>
            <pc:sldMk cId="0" sldId="494"/>
            <ac:spMk id="26" creationId="{9CEEB859-37D7-2336-0E34-C0EBF99A26D7}"/>
          </ac:spMkLst>
        </pc:spChg>
        <pc:spChg chg="mod">
          <ac:chgData name="Peña Lopez, Ismael" userId="0708b87f-5fa7-4e8f-9fbe-69b73a04a463" providerId="ADAL" clId="{0C2FC239-9866-4754-8E1F-E2D9841D504A}" dt="2023-11-04T16:54:25.618" v="2108" actId="1035"/>
          <ac:spMkLst>
            <pc:docMk/>
            <pc:sldMk cId="0" sldId="494"/>
            <ac:spMk id="20482" creationId="{88CAE46A-9ECA-481F-ABCA-C279F2FAD6DE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4:49.730" v="2116" actId="1038"/>
        <pc:sldMkLst>
          <pc:docMk/>
          <pc:sldMk cId="0" sldId="495"/>
        </pc:sldMkLst>
        <pc:spChg chg="add mod">
          <ac:chgData name="Peña Lopez, Ismael" userId="0708b87f-5fa7-4e8f-9fbe-69b73a04a463" providerId="ADAL" clId="{0C2FC239-9866-4754-8E1F-E2D9841D504A}" dt="2023-11-03T12:46:29.887" v="1037"/>
          <ac:spMkLst>
            <pc:docMk/>
            <pc:sldMk cId="0" sldId="495"/>
            <ac:spMk id="3" creationId="{21CC9C70-2ACB-1C88-8A6C-8B7A636EA486}"/>
          </ac:spMkLst>
        </pc:spChg>
        <pc:spChg chg="del">
          <ac:chgData name="Peña Lopez, Ismael" userId="0708b87f-5fa7-4e8f-9fbe-69b73a04a463" providerId="ADAL" clId="{0C2FC239-9866-4754-8E1F-E2D9841D504A}" dt="2023-11-03T12:18:34.058" v="773" actId="478"/>
          <ac:spMkLst>
            <pc:docMk/>
            <pc:sldMk cId="0" sldId="495"/>
            <ac:spMk id="26" creationId="{E013CECD-6790-72AA-E93D-CAE611EB0DDD}"/>
          </ac:spMkLst>
        </pc:spChg>
        <pc:spChg chg="mod">
          <ac:chgData name="Peña Lopez, Ismael" userId="0708b87f-5fa7-4e8f-9fbe-69b73a04a463" providerId="ADAL" clId="{0C2FC239-9866-4754-8E1F-E2D9841D504A}" dt="2023-11-04T16:54:49.730" v="2116" actId="1038"/>
          <ac:spMkLst>
            <pc:docMk/>
            <pc:sldMk cId="0" sldId="495"/>
            <ac:spMk id="21506" creationId="{B5A564FF-67C9-4F29-8397-30EF5F08B6B7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4:56.099" v="2123" actId="1035"/>
        <pc:sldMkLst>
          <pc:docMk/>
          <pc:sldMk cId="0" sldId="496"/>
        </pc:sldMkLst>
        <pc:spChg chg="add mod">
          <ac:chgData name="Peña Lopez, Ismael" userId="0708b87f-5fa7-4e8f-9fbe-69b73a04a463" providerId="ADAL" clId="{0C2FC239-9866-4754-8E1F-E2D9841D504A}" dt="2023-11-03T12:46:30.498" v="1038"/>
          <ac:spMkLst>
            <pc:docMk/>
            <pc:sldMk cId="0" sldId="496"/>
            <ac:spMk id="2" creationId="{605B0125-1834-D7CE-549D-AFE5A6B290FD}"/>
          </ac:spMkLst>
        </pc:spChg>
        <pc:spChg chg="del">
          <ac:chgData name="Peña Lopez, Ismael" userId="0708b87f-5fa7-4e8f-9fbe-69b73a04a463" providerId="ADAL" clId="{0C2FC239-9866-4754-8E1F-E2D9841D504A}" dt="2023-11-03T12:18:35.048" v="774" actId="478"/>
          <ac:spMkLst>
            <pc:docMk/>
            <pc:sldMk cId="0" sldId="496"/>
            <ac:spMk id="38" creationId="{EB701B7B-913D-E889-1B27-42A9577678F0}"/>
          </ac:spMkLst>
        </pc:spChg>
        <pc:spChg chg="mod">
          <ac:chgData name="Peña Lopez, Ismael" userId="0708b87f-5fa7-4e8f-9fbe-69b73a04a463" providerId="ADAL" clId="{0C2FC239-9866-4754-8E1F-E2D9841D504A}" dt="2023-11-04T16:54:56.099" v="2123" actId="1035"/>
          <ac:spMkLst>
            <pc:docMk/>
            <pc:sldMk cId="0" sldId="496"/>
            <ac:spMk id="22530" creationId="{DA6C341F-FFCA-4180-A18A-C6E07A0A9226}"/>
          </ac:spMkLst>
        </pc:spChg>
      </pc:sldChg>
      <pc:sldChg chg="addSp delSp modSp add mod ord">
        <pc:chgData name="Peña Lopez, Ismael" userId="0708b87f-5fa7-4e8f-9fbe-69b73a04a463" providerId="ADAL" clId="{0C2FC239-9866-4754-8E1F-E2D9841D504A}" dt="2023-11-04T16:55:14.542" v="2141"/>
        <pc:sldMkLst>
          <pc:docMk/>
          <pc:sldMk cId="0" sldId="498"/>
        </pc:sldMkLst>
        <pc:spChg chg="add mod">
          <ac:chgData name="Peña Lopez, Ismael" userId="0708b87f-5fa7-4e8f-9fbe-69b73a04a463" providerId="ADAL" clId="{0C2FC239-9866-4754-8E1F-E2D9841D504A}" dt="2023-11-03T12:46:31.200" v="1039"/>
          <ac:spMkLst>
            <pc:docMk/>
            <pc:sldMk cId="0" sldId="498"/>
            <ac:spMk id="2" creationId="{F548AC06-E6AF-CD7E-81B2-D6DDBACFDDBB}"/>
          </ac:spMkLst>
        </pc:spChg>
        <pc:spChg chg="del">
          <ac:chgData name="Peña Lopez, Ismael" userId="0708b87f-5fa7-4e8f-9fbe-69b73a04a463" providerId="ADAL" clId="{0C2FC239-9866-4754-8E1F-E2D9841D504A}" dt="2023-11-03T12:18:36.105" v="775" actId="478"/>
          <ac:spMkLst>
            <pc:docMk/>
            <pc:sldMk cId="0" sldId="498"/>
            <ac:spMk id="36" creationId="{A67E939F-3721-6BC9-7C38-6DD77C309FF9}"/>
          </ac:spMkLst>
        </pc:spChg>
        <pc:spChg chg="mod">
          <ac:chgData name="Peña Lopez, Ismael" userId="0708b87f-5fa7-4e8f-9fbe-69b73a04a463" providerId="ADAL" clId="{0C2FC239-9866-4754-8E1F-E2D9841D504A}" dt="2023-11-04T16:55:04.131" v="2133" actId="1038"/>
          <ac:spMkLst>
            <pc:docMk/>
            <pc:sldMk cId="0" sldId="498"/>
            <ac:spMk id="26631" creationId="{12C9DB27-FE15-4E86-ADCB-8B88297D2714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5:08.339" v="2139" actId="1035"/>
        <pc:sldMkLst>
          <pc:docMk/>
          <pc:sldMk cId="0" sldId="499"/>
        </pc:sldMkLst>
        <pc:spChg chg="add mod">
          <ac:chgData name="Peña Lopez, Ismael" userId="0708b87f-5fa7-4e8f-9fbe-69b73a04a463" providerId="ADAL" clId="{0C2FC239-9866-4754-8E1F-E2D9841D504A}" dt="2023-11-03T12:46:31.819" v="1040"/>
          <ac:spMkLst>
            <pc:docMk/>
            <pc:sldMk cId="0" sldId="499"/>
            <ac:spMk id="2" creationId="{7E9908AB-B4FC-7957-3393-168B3AB74503}"/>
          </ac:spMkLst>
        </pc:spChg>
        <pc:spChg chg="del">
          <ac:chgData name="Peña Lopez, Ismael" userId="0708b87f-5fa7-4e8f-9fbe-69b73a04a463" providerId="ADAL" clId="{0C2FC239-9866-4754-8E1F-E2D9841D504A}" dt="2023-11-03T12:18:37.118" v="776" actId="478"/>
          <ac:spMkLst>
            <pc:docMk/>
            <pc:sldMk cId="0" sldId="499"/>
            <ac:spMk id="34" creationId="{76D4768A-332B-1043-116E-81F0B8E797EB}"/>
          </ac:spMkLst>
        </pc:spChg>
        <pc:spChg chg="mod">
          <ac:chgData name="Peña Lopez, Ismael" userId="0708b87f-5fa7-4e8f-9fbe-69b73a04a463" providerId="ADAL" clId="{0C2FC239-9866-4754-8E1F-E2D9841D504A}" dt="2023-11-04T16:55:08.339" v="2139" actId="1035"/>
          <ac:spMkLst>
            <pc:docMk/>
            <pc:sldMk cId="0" sldId="499"/>
            <ac:spMk id="23557" creationId="{BAD2E828-48E5-482B-8DBC-C0A67824EE66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5:18.514" v="2148" actId="1035"/>
        <pc:sldMkLst>
          <pc:docMk/>
          <pc:sldMk cId="0" sldId="501"/>
        </pc:sldMkLst>
        <pc:spChg chg="add mod">
          <ac:chgData name="Peña Lopez, Ismael" userId="0708b87f-5fa7-4e8f-9fbe-69b73a04a463" providerId="ADAL" clId="{0C2FC239-9866-4754-8E1F-E2D9841D504A}" dt="2023-11-03T12:46:32.491" v="1041"/>
          <ac:spMkLst>
            <pc:docMk/>
            <pc:sldMk cId="0" sldId="501"/>
            <ac:spMk id="2" creationId="{29FD5490-D931-9547-524F-FAAA0A9E28E3}"/>
          </ac:spMkLst>
        </pc:spChg>
        <pc:spChg chg="del">
          <ac:chgData name="Peña Lopez, Ismael" userId="0708b87f-5fa7-4e8f-9fbe-69b73a04a463" providerId="ADAL" clId="{0C2FC239-9866-4754-8E1F-E2D9841D504A}" dt="2023-11-03T12:18:37.977" v="777" actId="478"/>
          <ac:spMkLst>
            <pc:docMk/>
            <pc:sldMk cId="0" sldId="501"/>
            <ac:spMk id="31" creationId="{667A7C20-C684-5013-D7C7-84FC40F01DD1}"/>
          </ac:spMkLst>
        </pc:spChg>
        <pc:spChg chg="mod">
          <ac:chgData name="Peña Lopez, Ismael" userId="0708b87f-5fa7-4e8f-9fbe-69b73a04a463" providerId="ADAL" clId="{0C2FC239-9866-4754-8E1F-E2D9841D504A}" dt="2023-11-04T16:55:18.514" v="2148" actId="1035"/>
          <ac:spMkLst>
            <pc:docMk/>
            <pc:sldMk cId="0" sldId="501"/>
            <ac:spMk id="24582" creationId="{2794CC85-ABA4-4855-9BC6-B92597B2DF55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6:38.512" v="2190" actId="478"/>
        <pc:sldMkLst>
          <pc:docMk/>
          <pc:sldMk cId="621037974" sldId="523"/>
        </pc:sldMkLst>
        <pc:spChg chg="add mod">
          <ac:chgData name="Peña Lopez, Ismael" userId="0708b87f-5fa7-4e8f-9fbe-69b73a04a463" providerId="ADAL" clId="{0C2FC239-9866-4754-8E1F-E2D9841D504A}" dt="2023-11-03T12:47:23.997" v="1071"/>
          <ac:spMkLst>
            <pc:docMk/>
            <pc:sldMk cId="621037974" sldId="523"/>
            <ac:spMk id="2" creationId="{54EFAEE9-1889-41A7-4889-64E22758C4BC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18" creationId="{0302042A-DD98-4C08-9F71-610E4199A5DF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19" creationId="{B4D973DD-D446-4D23-9856-C55143D98823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0" creationId="{C7680603-C7D7-45A5-9736-49771B1B2AF0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1" creationId="{B95F1AF2-950B-4785-9680-5944AAD29FC7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2" creationId="{3D809E97-C568-4C86-ADDA-681D57F73FFC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3" creationId="{43EB039E-BBB1-44FB-942F-5F8FB0B2D72E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4" creationId="{D4900D30-3791-4AA4-80A1-7EE7C0E5AEC3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5" creationId="{699004AA-C0AA-479D-BE4E-AA1D1C06254C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6" creationId="{5EF1724A-E530-4863-88EF-D1B034BEE635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7" creationId="{A39FA5E6-8F14-4ED9-9FA7-305DC122C160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8" creationId="{A1A6086B-F0E5-45D1-A263-39710ACFAFA1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29" creationId="{978B0014-2C32-45BE-9B4C-8FDF2C1A589F}"/>
          </ac:spMkLst>
        </pc:spChg>
        <pc:spChg chg="mod">
          <ac:chgData name="Peña Lopez, Ismael" userId="0708b87f-5fa7-4e8f-9fbe-69b73a04a463" providerId="ADAL" clId="{0C2FC239-9866-4754-8E1F-E2D9841D504A}" dt="2023-11-04T16:56:34.468" v="2189" actId="1035"/>
          <ac:spMkLst>
            <pc:docMk/>
            <pc:sldMk cId="621037974" sldId="523"/>
            <ac:spMk id="30" creationId="{F7A89158-5A3D-4899-8AD8-802998114408}"/>
          </ac:spMkLst>
        </pc:spChg>
        <pc:spChg chg="del">
          <ac:chgData name="Peña Lopez, Ismael" userId="0708b87f-5fa7-4e8f-9fbe-69b73a04a463" providerId="ADAL" clId="{0C2FC239-9866-4754-8E1F-E2D9841D504A}" dt="2023-11-03T12:18:45.079" v="780" actId="478"/>
          <ac:spMkLst>
            <pc:docMk/>
            <pc:sldMk cId="621037974" sldId="523"/>
            <ac:spMk id="31" creationId="{F2ECFDF2-0026-9BC5-A0DA-28AED05891DA}"/>
          </ac:spMkLst>
        </pc:spChg>
        <pc:spChg chg="mod">
          <ac:chgData name="Peña Lopez, Ismael" userId="0708b87f-5fa7-4e8f-9fbe-69b73a04a463" providerId="ADAL" clId="{0C2FC239-9866-4754-8E1F-E2D9841D504A}" dt="2023-11-04T16:56:29.698" v="2175" actId="1038"/>
          <ac:spMkLst>
            <pc:docMk/>
            <pc:sldMk cId="621037974" sldId="523"/>
            <ac:spMk id="8194" creationId="{175DB4CC-3D04-4702-BF7F-1F60A41F9B07}"/>
          </ac:spMkLst>
        </pc:spChg>
        <pc:spChg chg="del mod">
          <ac:chgData name="Peña Lopez, Ismael" userId="0708b87f-5fa7-4e8f-9fbe-69b73a04a463" providerId="ADAL" clId="{0C2FC239-9866-4754-8E1F-E2D9841D504A}" dt="2023-11-04T16:56:38.512" v="2190" actId="478"/>
          <ac:spMkLst>
            <pc:docMk/>
            <pc:sldMk cId="621037974" sldId="523"/>
            <ac:spMk id="55300" creationId="{702BEC15-937A-416C-9D08-728081D48D66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6:51.586" v="2206" actId="1035"/>
        <pc:sldMkLst>
          <pc:docMk/>
          <pc:sldMk cId="2203719335" sldId="525"/>
        </pc:sldMkLst>
        <pc:spChg chg="add del mod">
          <ac:chgData name="Peña Lopez, Ismael" userId="0708b87f-5fa7-4e8f-9fbe-69b73a04a463" providerId="ADAL" clId="{0C2FC239-9866-4754-8E1F-E2D9841D504A}" dt="2023-11-03T12:47:25.539" v="1073"/>
          <ac:spMkLst>
            <pc:docMk/>
            <pc:sldMk cId="2203719335" sldId="525"/>
            <ac:spMk id="2" creationId="{7395A282-DFEE-DBC9-F095-C3922A7038B6}"/>
          </ac:spMkLst>
        </pc:spChg>
        <pc:spChg chg="add mod">
          <ac:chgData name="Peña Lopez, Ismael" userId="0708b87f-5fa7-4e8f-9fbe-69b73a04a463" providerId="ADAL" clId="{0C2FC239-9866-4754-8E1F-E2D9841D504A}" dt="2023-11-03T12:47:29.536" v="1075"/>
          <ac:spMkLst>
            <pc:docMk/>
            <pc:sldMk cId="2203719335" sldId="525"/>
            <ac:spMk id="3" creationId="{E4106DDC-2E65-98AF-3838-68F3F1CB983C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27" creationId="{4ECD3A0D-E9F4-7823-1076-3AB863088477}"/>
          </ac:spMkLst>
        </pc:spChg>
        <pc:spChg chg="del">
          <ac:chgData name="Peña Lopez, Ismael" userId="0708b87f-5fa7-4e8f-9fbe-69b73a04a463" providerId="ADAL" clId="{0C2FC239-9866-4754-8E1F-E2D9841D504A}" dt="2023-11-03T12:18:46.035" v="781" actId="478"/>
          <ac:spMkLst>
            <pc:docMk/>
            <pc:sldMk cId="2203719335" sldId="525"/>
            <ac:spMk id="28" creationId="{6B519F18-47BA-A679-BC57-8559476CA104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0" creationId="{0D9D9CD3-BE28-4B84-BF2A-D6AB3CC30A65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1" creationId="{4E24CD8F-9F2C-46F9-885F-29B340FF1EA1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4" creationId="{A09DC1DD-76A2-4347-840E-5372C2F33B20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5" creationId="{A87B464F-CDF3-4297-A0EC-B016787C999E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6" creationId="{DB1E6B66-A519-4EDE-AFFD-26AC0174D7CE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7" creationId="{1674985E-6D88-40E2-A966-DDE3FF0800F1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8" creationId="{014FA2CD-BC14-4A60-A42C-BE12A3D621EC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39" creationId="{755F8DAB-1128-448C-8A26-4B3DB43B3AD1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40" creationId="{16F41A56-7278-4709-832A-089ABE81025C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41" creationId="{F29AAA1F-E1D9-4AB7-8811-DDA59970356F}"/>
          </ac:spMkLst>
        </pc:spChg>
        <pc:spChg chg="mod">
          <ac:chgData name="Peña Lopez, Ismael" userId="0708b87f-5fa7-4e8f-9fbe-69b73a04a463" providerId="ADAL" clId="{0C2FC239-9866-4754-8E1F-E2D9841D504A}" dt="2023-11-04T16:56:51.586" v="2206" actId="1035"/>
          <ac:spMkLst>
            <pc:docMk/>
            <pc:sldMk cId="2203719335" sldId="525"/>
            <ac:spMk id="8194" creationId="{175DB4CC-3D04-4702-BF7F-1F60A41F9B07}"/>
          </ac:spMkLst>
        </pc:spChg>
        <pc:spChg chg="mod">
          <ac:chgData name="Peña Lopez, Ismael" userId="0708b87f-5fa7-4e8f-9fbe-69b73a04a463" providerId="ADAL" clId="{0C2FC239-9866-4754-8E1F-E2D9841D504A}" dt="2023-11-04T16:56:47.587" v="2201" actId="1035"/>
          <ac:spMkLst>
            <pc:docMk/>
            <pc:sldMk cId="2203719335" sldId="525"/>
            <ac:spMk id="55300" creationId="{702BEC15-937A-416C-9D08-728081D48D66}"/>
          </ac:spMkLst>
        </pc:spChg>
        <pc:cxnChg chg="mod">
          <ac:chgData name="Peña Lopez, Ismael" userId="0708b87f-5fa7-4e8f-9fbe-69b73a04a463" providerId="ADAL" clId="{0C2FC239-9866-4754-8E1F-E2D9841D504A}" dt="2023-11-04T16:56:47.587" v="2201" actId="1035"/>
          <ac:cxnSpMkLst>
            <pc:docMk/>
            <pc:sldMk cId="2203719335" sldId="525"/>
            <ac:cxnSpMk id="32" creationId="{09B6A398-DB35-4DD9-BC60-DFB374AB9768}"/>
          </ac:cxnSpMkLst>
        </pc:cxnChg>
        <pc:cxnChg chg="mod">
          <ac:chgData name="Peña Lopez, Ismael" userId="0708b87f-5fa7-4e8f-9fbe-69b73a04a463" providerId="ADAL" clId="{0C2FC239-9866-4754-8E1F-E2D9841D504A}" dt="2023-11-04T16:56:47.587" v="2201" actId="1035"/>
          <ac:cxnSpMkLst>
            <pc:docMk/>
            <pc:sldMk cId="2203719335" sldId="525"/>
            <ac:cxnSpMk id="33" creationId="{C3AFACD8-4E2B-4B77-9F07-ACF20AC4F918}"/>
          </ac:cxnSpMkLst>
        </pc:cxnChg>
      </pc:sldChg>
      <pc:sldChg chg="add del">
        <pc:chgData name="Peña Lopez, Ismael" userId="0708b87f-5fa7-4e8f-9fbe-69b73a04a463" providerId="ADAL" clId="{0C2FC239-9866-4754-8E1F-E2D9841D504A}" dt="2023-11-03T11:59:05.339" v="441" actId="47"/>
        <pc:sldMkLst>
          <pc:docMk/>
          <pc:sldMk cId="721238376" sldId="567"/>
        </pc:sldMkLst>
      </pc:sldChg>
      <pc:sldChg chg="delSp add del mod">
        <pc:chgData name="Peña Lopez, Ismael" userId="0708b87f-5fa7-4e8f-9fbe-69b73a04a463" providerId="ADAL" clId="{0C2FC239-9866-4754-8E1F-E2D9841D504A}" dt="2023-11-03T12:41:48.338" v="904" actId="47"/>
        <pc:sldMkLst>
          <pc:docMk/>
          <pc:sldMk cId="252725960" sldId="568"/>
        </pc:sldMkLst>
        <pc:spChg chg="del">
          <ac:chgData name="Peña Lopez, Ismael" userId="0708b87f-5fa7-4e8f-9fbe-69b73a04a463" providerId="ADAL" clId="{0C2FC239-9866-4754-8E1F-E2D9841D504A}" dt="2023-11-03T12:17:18.620" v="746" actId="478"/>
          <ac:spMkLst>
            <pc:docMk/>
            <pc:sldMk cId="252725960" sldId="568"/>
            <ac:spMk id="3" creationId="{0B3C5615-5928-4329-944C-BE5EE0601A8E}"/>
          </ac:spMkLst>
        </pc:spChg>
        <pc:spChg chg="del">
          <ac:chgData name="Peña Lopez, Ismael" userId="0708b87f-5fa7-4e8f-9fbe-69b73a04a463" providerId="ADAL" clId="{0C2FC239-9866-4754-8E1F-E2D9841D504A}" dt="2023-11-03T11:59:35.566" v="453" actId="478"/>
          <ac:spMkLst>
            <pc:docMk/>
            <pc:sldMk cId="252725960" sldId="568"/>
            <ac:spMk id="10" creationId="{DC87B6E0-989A-4EA8-91A3-68DECBB81FBA}"/>
          </ac:spMkLst>
        </pc:spChg>
        <pc:spChg chg="del">
          <ac:chgData name="Peña Lopez, Ismael" userId="0708b87f-5fa7-4e8f-9fbe-69b73a04a463" providerId="ADAL" clId="{0C2FC239-9866-4754-8E1F-E2D9841D504A}" dt="2023-11-03T11:59:35.566" v="453" actId="478"/>
          <ac:spMkLst>
            <pc:docMk/>
            <pc:sldMk cId="252725960" sldId="568"/>
            <ac:spMk id="11" creationId="{64BEEA87-07A8-4CC5-938E-E97E864F09E0}"/>
          </ac:spMkLst>
        </pc:spChg>
        <pc:grpChg chg="del">
          <ac:chgData name="Peña Lopez, Ismael" userId="0708b87f-5fa7-4e8f-9fbe-69b73a04a463" providerId="ADAL" clId="{0C2FC239-9866-4754-8E1F-E2D9841D504A}" dt="2023-11-03T11:59:35.566" v="453" actId="478"/>
          <ac:grpSpMkLst>
            <pc:docMk/>
            <pc:sldMk cId="252725960" sldId="568"/>
            <ac:grpSpMk id="12" creationId="{92745AF9-4C59-48C3-90FC-73EB4D25BA98}"/>
          </ac:grpSpMkLst>
        </pc:grpChg>
        <pc:picChg chg="del">
          <ac:chgData name="Peña Lopez, Ismael" userId="0708b87f-5fa7-4e8f-9fbe-69b73a04a463" providerId="ADAL" clId="{0C2FC239-9866-4754-8E1F-E2D9841D504A}" dt="2023-11-03T12:17:18.620" v="746" actId="478"/>
          <ac:picMkLst>
            <pc:docMk/>
            <pc:sldMk cId="252725960" sldId="568"/>
            <ac:picMk id="16" creationId="{4C9F507E-1F14-4DE1-A360-D8E54B8F3558}"/>
          </ac:picMkLst>
        </pc:picChg>
        <pc:cxnChg chg="del">
          <ac:chgData name="Peña Lopez, Ismael" userId="0708b87f-5fa7-4e8f-9fbe-69b73a04a463" providerId="ADAL" clId="{0C2FC239-9866-4754-8E1F-E2D9841D504A}" dt="2023-11-03T12:17:18.620" v="746" actId="478"/>
          <ac:cxnSpMkLst>
            <pc:docMk/>
            <pc:sldMk cId="252725960" sldId="568"/>
            <ac:cxnSpMk id="8" creationId="{92269379-2457-426B-94B3-44BB9CC3CB19}"/>
          </ac:cxnSpMkLst>
        </pc:cxnChg>
      </pc:sldChg>
      <pc:sldChg chg="delSp add del mod">
        <pc:chgData name="Peña Lopez, Ismael" userId="0708b87f-5fa7-4e8f-9fbe-69b73a04a463" providerId="ADAL" clId="{0C2FC239-9866-4754-8E1F-E2D9841D504A}" dt="2023-11-03T12:43:06.449" v="978" actId="47"/>
        <pc:sldMkLst>
          <pc:docMk/>
          <pc:sldMk cId="2975493389" sldId="569"/>
        </pc:sldMkLst>
        <pc:spChg chg="del">
          <ac:chgData name="Peña Lopez, Ismael" userId="0708b87f-5fa7-4e8f-9fbe-69b73a04a463" providerId="ADAL" clId="{0C2FC239-9866-4754-8E1F-E2D9841D504A}" dt="2023-11-03T12:13:57.419" v="631" actId="478"/>
          <ac:spMkLst>
            <pc:docMk/>
            <pc:sldMk cId="2975493389" sldId="569"/>
            <ac:spMk id="10" creationId="{DC87B6E0-989A-4EA8-91A3-68DECBB81FBA}"/>
          </ac:spMkLst>
        </pc:spChg>
        <pc:spChg chg="del">
          <ac:chgData name="Peña Lopez, Ismael" userId="0708b87f-5fa7-4e8f-9fbe-69b73a04a463" providerId="ADAL" clId="{0C2FC239-9866-4754-8E1F-E2D9841D504A}" dt="2023-11-03T12:13:57.419" v="631" actId="478"/>
          <ac:spMkLst>
            <pc:docMk/>
            <pc:sldMk cId="2975493389" sldId="569"/>
            <ac:spMk id="11" creationId="{64BEEA87-07A8-4CC5-938E-E97E864F09E0}"/>
          </ac:spMkLst>
        </pc:spChg>
        <pc:grpChg chg="del">
          <ac:chgData name="Peña Lopez, Ismael" userId="0708b87f-5fa7-4e8f-9fbe-69b73a04a463" providerId="ADAL" clId="{0C2FC239-9866-4754-8E1F-E2D9841D504A}" dt="2023-11-03T12:13:55.659" v="630" actId="478"/>
          <ac:grpSpMkLst>
            <pc:docMk/>
            <pc:sldMk cId="2975493389" sldId="569"/>
            <ac:grpSpMk id="12" creationId="{92745AF9-4C59-48C3-90FC-73EB4D25BA98}"/>
          </ac:grpSpMkLst>
        </pc:grpChg>
        <pc:picChg chg="del">
          <ac:chgData name="Peña Lopez, Ismael" userId="0708b87f-5fa7-4e8f-9fbe-69b73a04a463" providerId="ADAL" clId="{0C2FC239-9866-4754-8E1F-E2D9841D504A}" dt="2023-11-03T12:05:34.925" v="472" actId="478"/>
          <ac:picMkLst>
            <pc:docMk/>
            <pc:sldMk cId="2975493389" sldId="569"/>
            <ac:picMk id="16" creationId="{4C9F507E-1F14-4DE1-A360-D8E54B8F3558}"/>
          </ac:picMkLst>
        </pc:picChg>
        <pc:cxnChg chg="del">
          <ac:chgData name="Peña Lopez, Ismael" userId="0708b87f-5fa7-4e8f-9fbe-69b73a04a463" providerId="ADAL" clId="{0C2FC239-9866-4754-8E1F-E2D9841D504A}" dt="2023-11-03T12:20:22.154" v="802" actId="478"/>
          <ac:cxnSpMkLst>
            <pc:docMk/>
            <pc:sldMk cId="2975493389" sldId="569"/>
            <ac:cxnSpMk id="8" creationId="{92269379-2457-426B-94B3-44BB9CC3CB19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6:57:58.546" v="2244" actId="1036"/>
        <pc:sldMkLst>
          <pc:docMk/>
          <pc:sldMk cId="894904862" sldId="576"/>
        </pc:sldMkLst>
        <pc:spChg chg="del">
          <ac:chgData name="Peña Lopez, Ismael" userId="0708b87f-5fa7-4e8f-9fbe-69b73a04a463" providerId="ADAL" clId="{0C2FC239-9866-4754-8E1F-E2D9841D504A}" dt="2023-11-03T11:58:39.870" v="378" actId="478"/>
          <ac:spMkLst>
            <pc:docMk/>
            <pc:sldMk cId="894904862" sldId="576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8:39.870" v="378" actId="478"/>
          <ac:spMkLst>
            <pc:docMk/>
            <pc:sldMk cId="894904862" sldId="576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6:57:16.146" v="2224" actId="1035"/>
          <ac:spMkLst>
            <pc:docMk/>
            <pc:sldMk cId="894904862" sldId="576"/>
            <ac:spMk id="19" creationId="{1DD5346D-9146-4E81-BC0B-3D35315FFCD5}"/>
          </ac:spMkLst>
        </pc:spChg>
        <pc:spChg chg="mod">
          <ac:chgData name="Peña Lopez, Ismael" userId="0708b87f-5fa7-4e8f-9fbe-69b73a04a463" providerId="ADAL" clId="{0C2FC239-9866-4754-8E1F-E2D9841D504A}" dt="2023-11-04T16:57:58.546" v="2244" actId="1036"/>
          <ac:spMkLst>
            <pc:docMk/>
            <pc:sldMk cId="894904862" sldId="576"/>
            <ac:spMk id="20" creationId="{8F7CC3D6-A88A-4BBB-8E16-2EA91B2B07BC}"/>
          </ac:spMkLst>
        </pc:spChg>
        <pc:grpChg chg="del">
          <ac:chgData name="Peña Lopez, Ismael" userId="0708b87f-5fa7-4e8f-9fbe-69b73a04a463" providerId="ADAL" clId="{0C2FC239-9866-4754-8E1F-E2D9841D504A}" dt="2023-11-03T11:58:39.870" v="378" actId="478"/>
          <ac:grpSpMkLst>
            <pc:docMk/>
            <pc:sldMk cId="894904862" sldId="576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03.561" v="724" actId="478"/>
          <ac:picMkLst>
            <pc:docMk/>
            <pc:sldMk cId="894904862" sldId="576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36.889" v="732" actId="478"/>
          <ac:cxnSpMkLst>
            <pc:docMk/>
            <pc:sldMk cId="894904862" sldId="576"/>
            <ac:cxnSpMk id="15" creationId="{0EB894D4-7358-4C8A-8504-D91902402EDC}"/>
          </ac:cxnSpMkLst>
        </pc:cxnChg>
      </pc:sldChg>
      <pc:sldChg chg="addSp delSp modSp add del mod">
        <pc:chgData name="Peña Lopez, Ismael" userId="0708b87f-5fa7-4e8f-9fbe-69b73a04a463" providerId="ADAL" clId="{0C2FC239-9866-4754-8E1F-E2D9841D504A}" dt="2023-11-04T16:58:10.639" v="2259" actId="27636"/>
        <pc:sldMkLst>
          <pc:docMk/>
          <pc:sldMk cId="1171961733" sldId="577"/>
        </pc:sldMkLst>
        <pc:spChg chg="add del">
          <ac:chgData name="Peña Lopez, Ismael" userId="0708b87f-5fa7-4e8f-9fbe-69b73a04a463" providerId="ADAL" clId="{0C2FC239-9866-4754-8E1F-E2D9841D504A}" dt="2023-11-03T11:58:43.217" v="379" actId="478"/>
          <ac:spMkLst>
            <pc:docMk/>
            <pc:sldMk cId="1171961733" sldId="577"/>
            <ac:spMk id="9" creationId="{D324A7B8-BAE8-4BDF-A36D-2F1DDF2BE45E}"/>
          </ac:spMkLst>
        </pc:spChg>
        <pc:spChg chg="add del">
          <ac:chgData name="Peña Lopez, Ismael" userId="0708b87f-5fa7-4e8f-9fbe-69b73a04a463" providerId="ADAL" clId="{0C2FC239-9866-4754-8E1F-E2D9841D504A}" dt="2023-11-03T11:58:43.217" v="379" actId="478"/>
          <ac:spMkLst>
            <pc:docMk/>
            <pc:sldMk cId="1171961733" sldId="577"/>
            <ac:spMk id="10" creationId="{9151A18D-35FD-454B-95BC-F9308E67C652}"/>
          </ac:spMkLst>
        </pc:spChg>
        <pc:spChg chg="add del mod">
          <ac:chgData name="Peña Lopez, Ismael" userId="0708b87f-5fa7-4e8f-9fbe-69b73a04a463" providerId="ADAL" clId="{0C2FC239-9866-4754-8E1F-E2D9841D504A}" dt="2023-11-04T16:57:29.269" v="2236" actId="114"/>
          <ac:spMkLst>
            <pc:docMk/>
            <pc:sldMk cId="1171961733" sldId="577"/>
            <ac:spMk id="17" creationId="{6D9C6955-29AB-4BA6-A5CD-026AC4EB85DF}"/>
          </ac:spMkLst>
        </pc:spChg>
        <pc:spChg chg="mod">
          <ac:chgData name="Peña Lopez, Ismael" userId="0708b87f-5fa7-4e8f-9fbe-69b73a04a463" providerId="ADAL" clId="{0C2FC239-9866-4754-8E1F-E2D9841D504A}" dt="2023-11-04T16:58:10.639" v="2259" actId="27636"/>
          <ac:spMkLst>
            <pc:docMk/>
            <pc:sldMk cId="1171961733" sldId="577"/>
            <ac:spMk id="18" creationId="{063CB553-70FA-4A57-A6CE-C44119F8082F}"/>
          </ac:spMkLst>
        </pc:spChg>
        <pc:spChg chg="mod">
          <ac:chgData name="Peña Lopez, Ismael" userId="0708b87f-5fa7-4e8f-9fbe-69b73a04a463" providerId="ADAL" clId="{0C2FC239-9866-4754-8E1F-E2D9841D504A}" dt="2023-11-03T12:47:41.547" v="1077" actId="1076"/>
          <ac:spMkLst>
            <pc:docMk/>
            <pc:sldMk cId="1171961733" sldId="577"/>
            <ac:spMk id="21" creationId="{E161B50E-9030-4187-A8E8-972E6B1DE953}"/>
          </ac:spMkLst>
        </pc:spChg>
        <pc:grpChg chg="add del">
          <ac:chgData name="Peña Lopez, Ismael" userId="0708b87f-5fa7-4e8f-9fbe-69b73a04a463" providerId="ADAL" clId="{0C2FC239-9866-4754-8E1F-E2D9841D504A}" dt="2023-11-03T11:58:43.217" v="379" actId="478"/>
          <ac:grpSpMkLst>
            <pc:docMk/>
            <pc:sldMk cId="1171961733" sldId="577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06.364" v="725" actId="478"/>
          <ac:picMkLst>
            <pc:docMk/>
            <pc:sldMk cId="1171961733" sldId="577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40.202" v="733" actId="478"/>
          <ac:cxnSpMkLst>
            <pc:docMk/>
            <pc:sldMk cId="1171961733" sldId="577"/>
            <ac:cxnSpMk id="15" creationId="{0EB894D4-7358-4C8A-8504-D91902402EDC}"/>
          </ac:cxnSpMkLst>
        </pc:cxnChg>
      </pc:sldChg>
      <pc:sldChg chg="add del">
        <pc:chgData name="Peña Lopez, Ismael" userId="0708b87f-5fa7-4e8f-9fbe-69b73a04a463" providerId="ADAL" clId="{0C2FC239-9866-4754-8E1F-E2D9841D504A}" dt="2023-11-03T11:46:38.059" v="67" actId="47"/>
        <pc:sldMkLst>
          <pc:docMk/>
          <pc:sldMk cId="1691160796" sldId="578"/>
        </pc:sldMkLst>
      </pc:sldChg>
      <pc:sldChg chg="addSp delSp modSp add mod ord">
        <pc:chgData name="Peña Lopez, Ismael" userId="0708b87f-5fa7-4e8f-9fbe-69b73a04a463" providerId="ADAL" clId="{0C2FC239-9866-4754-8E1F-E2D9841D504A}" dt="2023-11-03T12:45:58.003" v="1025"/>
        <pc:sldMkLst>
          <pc:docMk/>
          <pc:sldMk cId="4251653102" sldId="579"/>
        </pc:sldMkLst>
        <pc:spChg chg="add del mod">
          <ac:chgData name="Peña Lopez, Ismael" userId="0708b87f-5fa7-4e8f-9fbe-69b73a04a463" providerId="ADAL" clId="{0C2FC239-9866-4754-8E1F-E2D9841D504A}" dt="2023-11-03T12:45:58.003" v="1025"/>
          <ac:spMkLst>
            <pc:docMk/>
            <pc:sldMk cId="4251653102" sldId="579"/>
            <ac:spMk id="2" creationId="{35087647-AD9F-9FD0-C8B1-B25378CAB8CC}"/>
          </ac:spMkLst>
        </pc:spChg>
        <pc:spChg chg="mod">
          <ac:chgData name="Peña Lopez, Ismael" userId="0708b87f-5fa7-4e8f-9fbe-69b73a04a463" providerId="ADAL" clId="{0C2FC239-9866-4754-8E1F-E2D9841D504A}" dt="2023-11-03T11:54:43.550" v="246" actId="20577"/>
          <ac:spMkLst>
            <pc:docMk/>
            <pc:sldMk cId="4251653102" sldId="579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21:35.420" v="819" actId="6549"/>
          <ac:spMkLst>
            <pc:docMk/>
            <pc:sldMk cId="4251653102" sldId="579"/>
            <ac:spMk id="10" creationId="{3D580DB6-D587-6341-9E59-C61BB071F301}"/>
          </ac:spMkLst>
        </pc:spChg>
      </pc:sldChg>
      <pc:sldChg chg="delSp modSp add mod">
        <pc:chgData name="Peña Lopez, Ismael" userId="0708b87f-5fa7-4e8f-9fbe-69b73a04a463" providerId="ADAL" clId="{0C2FC239-9866-4754-8E1F-E2D9841D504A}" dt="2023-11-04T17:37:18.217" v="2972" actId="12"/>
        <pc:sldMkLst>
          <pc:docMk/>
          <pc:sldMk cId="4139634712" sldId="580"/>
        </pc:sldMkLst>
        <pc:spChg chg="del">
          <ac:chgData name="Peña Lopez, Ismael" userId="0708b87f-5fa7-4e8f-9fbe-69b73a04a463" providerId="ADAL" clId="{0C2FC239-9866-4754-8E1F-E2D9841D504A}" dt="2023-11-03T11:59:21.086" v="446" actId="478"/>
          <ac:spMkLst>
            <pc:docMk/>
            <pc:sldMk cId="4139634712" sldId="580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1.086" v="446" actId="478"/>
          <ac:spMkLst>
            <pc:docMk/>
            <pc:sldMk cId="4139634712" sldId="580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7:18.217" v="2972" actId="12"/>
          <ac:spMkLst>
            <pc:docMk/>
            <pc:sldMk cId="4139634712" sldId="580"/>
            <ac:spMk id="14" creationId="{1D89B72B-EC8C-4F8B-9ED4-FE3C2B70F08F}"/>
          </ac:spMkLst>
        </pc:spChg>
        <pc:spChg chg="mod">
          <ac:chgData name="Peña Lopez, Ismael" userId="0708b87f-5fa7-4e8f-9fbe-69b73a04a463" providerId="ADAL" clId="{0C2FC239-9866-4754-8E1F-E2D9841D504A}" dt="2023-11-04T17:00:22.721" v="2454" actId="1035"/>
          <ac:spMkLst>
            <pc:docMk/>
            <pc:sldMk cId="4139634712" sldId="580"/>
            <ac:spMk id="17" creationId="{1879DEC2-DA1C-43D6-B735-398E179E992D}"/>
          </ac:spMkLst>
        </pc:spChg>
        <pc:grpChg chg="del">
          <ac:chgData name="Peña Lopez, Ismael" userId="0708b87f-5fa7-4e8f-9fbe-69b73a04a463" providerId="ADAL" clId="{0C2FC239-9866-4754-8E1F-E2D9841D504A}" dt="2023-11-03T11:59:21.086" v="446" actId="478"/>
          <ac:grpSpMkLst>
            <pc:docMk/>
            <pc:sldMk cId="4139634712" sldId="580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10.569" v="728" actId="478"/>
          <ac:picMkLst>
            <pc:docMk/>
            <pc:sldMk cId="4139634712" sldId="580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58.026" v="738" actId="478"/>
          <ac:cxnSpMkLst>
            <pc:docMk/>
            <pc:sldMk cId="4139634712" sldId="580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31.916" v="2977" actId="403"/>
        <pc:sldMkLst>
          <pc:docMk/>
          <pc:sldMk cId="505018406" sldId="581"/>
        </pc:sldMkLst>
        <pc:spChg chg="del">
          <ac:chgData name="Peña Lopez, Ismael" userId="0708b87f-5fa7-4e8f-9fbe-69b73a04a463" providerId="ADAL" clId="{0C2FC239-9866-4754-8E1F-E2D9841D504A}" dt="2023-11-03T11:59:18.877" v="445" actId="478"/>
          <ac:spMkLst>
            <pc:docMk/>
            <pc:sldMk cId="505018406" sldId="581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18.877" v="445" actId="478"/>
          <ac:spMkLst>
            <pc:docMk/>
            <pc:sldMk cId="505018406" sldId="581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0:35.729" v="2464" actId="1035"/>
          <ac:spMkLst>
            <pc:docMk/>
            <pc:sldMk cId="505018406" sldId="581"/>
            <ac:spMk id="14" creationId="{BBD9D52C-044F-4EAE-9388-F686209BB327}"/>
          </ac:spMkLst>
        </pc:spChg>
        <pc:spChg chg="mod">
          <ac:chgData name="Peña Lopez, Ismael" userId="0708b87f-5fa7-4e8f-9fbe-69b73a04a463" providerId="ADAL" clId="{0C2FC239-9866-4754-8E1F-E2D9841D504A}" dt="2023-11-04T17:37:31.916" v="2977" actId="403"/>
          <ac:spMkLst>
            <pc:docMk/>
            <pc:sldMk cId="505018406" sldId="581"/>
            <ac:spMk id="17" creationId="{BD8E1390-E1CB-4BED-AAB2-2C40EB21DCC0}"/>
          </ac:spMkLst>
        </pc:spChg>
        <pc:grpChg chg="del">
          <ac:chgData name="Peña Lopez, Ismael" userId="0708b87f-5fa7-4e8f-9fbe-69b73a04a463" providerId="ADAL" clId="{0C2FC239-9866-4754-8E1F-E2D9841D504A}" dt="2023-11-03T11:59:18.877" v="445" actId="478"/>
          <ac:grpSpMkLst>
            <pc:docMk/>
            <pc:sldMk cId="505018406" sldId="581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11.580" v="729" actId="478"/>
          <ac:picMkLst>
            <pc:docMk/>
            <pc:sldMk cId="505018406" sldId="581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00.396" v="739" actId="478"/>
          <ac:cxnSpMkLst>
            <pc:docMk/>
            <pc:sldMk cId="505018406" sldId="581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39.894" v="2979" actId="12"/>
        <pc:sldMkLst>
          <pc:docMk/>
          <pc:sldMk cId="345036726" sldId="582"/>
        </pc:sldMkLst>
        <pc:spChg chg="del">
          <ac:chgData name="Peña Lopez, Ismael" userId="0708b87f-5fa7-4e8f-9fbe-69b73a04a463" providerId="ADAL" clId="{0C2FC239-9866-4754-8E1F-E2D9841D504A}" dt="2023-11-03T11:59:23.341" v="447" actId="478"/>
          <ac:spMkLst>
            <pc:docMk/>
            <pc:sldMk cId="345036726" sldId="582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3.341" v="447" actId="478"/>
          <ac:spMkLst>
            <pc:docMk/>
            <pc:sldMk cId="345036726" sldId="582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1:01.792" v="2486" actId="1035"/>
          <ac:spMkLst>
            <pc:docMk/>
            <pc:sldMk cId="345036726" sldId="582"/>
            <ac:spMk id="14" creationId="{3502E9F5-BAF5-4254-ADD9-CDC40831ACA7}"/>
          </ac:spMkLst>
        </pc:spChg>
        <pc:spChg chg="mod">
          <ac:chgData name="Peña Lopez, Ismael" userId="0708b87f-5fa7-4e8f-9fbe-69b73a04a463" providerId="ADAL" clId="{0C2FC239-9866-4754-8E1F-E2D9841D504A}" dt="2023-11-04T17:37:39.894" v="2979" actId="12"/>
          <ac:spMkLst>
            <pc:docMk/>
            <pc:sldMk cId="345036726" sldId="582"/>
            <ac:spMk id="17" creationId="{C0692089-199F-4BC8-95FC-532D82358526}"/>
          </ac:spMkLst>
        </pc:spChg>
        <pc:grpChg chg="del">
          <ac:chgData name="Peña Lopez, Ismael" userId="0708b87f-5fa7-4e8f-9fbe-69b73a04a463" providerId="ADAL" clId="{0C2FC239-9866-4754-8E1F-E2D9841D504A}" dt="2023-11-03T11:59:23.341" v="447" actId="478"/>
          <ac:grpSpMkLst>
            <pc:docMk/>
            <pc:sldMk cId="345036726" sldId="582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04.044" v="740" actId="478"/>
          <ac:picMkLst>
            <pc:docMk/>
            <pc:sldMk cId="345036726" sldId="582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14.554" v="730" actId="478"/>
          <ac:cxnSpMkLst>
            <pc:docMk/>
            <pc:sldMk cId="345036726" sldId="582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44.161" v="2980" actId="12"/>
        <pc:sldMkLst>
          <pc:docMk/>
          <pc:sldMk cId="3018324877" sldId="583"/>
        </pc:sldMkLst>
        <pc:spChg chg="del">
          <ac:chgData name="Peña Lopez, Ismael" userId="0708b87f-5fa7-4e8f-9fbe-69b73a04a463" providerId="ADAL" clId="{0C2FC239-9866-4754-8E1F-E2D9841D504A}" dt="2023-11-03T11:59:24.860" v="448" actId="478"/>
          <ac:spMkLst>
            <pc:docMk/>
            <pc:sldMk cId="3018324877" sldId="583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4.860" v="448" actId="478"/>
          <ac:spMkLst>
            <pc:docMk/>
            <pc:sldMk cId="3018324877" sldId="583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1:24.929" v="2518" actId="1036"/>
          <ac:spMkLst>
            <pc:docMk/>
            <pc:sldMk cId="3018324877" sldId="583"/>
            <ac:spMk id="14" creationId="{CD3ED612-A9E9-48F5-BD3E-71476982A123}"/>
          </ac:spMkLst>
        </pc:spChg>
        <pc:spChg chg="mod">
          <ac:chgData name="Peña Lopez, Ismael" userId="0708b87f-5fa7-4e8f-9fbe-69b73a04a463" providerId="ADAL" clId="{0C2FC239-9866-4754-8E1F-E2D9841D504A}" dt="2023-11-04T17:37:44.161" v="2980" actId="12"/>
          <ac:spMkLst>
            <pc:docMk/>
            <pc:sldMk cId="3018324877" sldId="583"/>
            <ac:spMk id="17" creationId="{21F5D90C-FD50-4DCA-A9CD-8029088CA566}"/>
          </ac:spMkLst>
        </pc:spChg>
        <pc:grpChg chg="del">
          <ac:chgData name="Peña Lopez, Ismael" userId="0708b87f-5fa7-4e8f-9fbe-69b73a04a463" providerId="ADAL" clId="{0C2FC239-9866-4754-8E1F-E2D9841D504A}" dt="2023-11-03T11:59:24.860" v="448" actId="478"/>
          <ac:grpSpMkLst>
            <pc:docMk/>
            <pc:sldMk cId="3018324877" sldId="583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08.266" v="741" actId="478"/>
          <ac:picMkLst>
            <pc:docMk/>
            <pc:sldMk cId="3018324877" sldId="583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08.266" v="741" actId="478"/>
          <ac:cxnSpMkLst>
            <pc:docMk/>
            <pc:sldMk cId="3018324877" sldId="583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47.559" v="2981" actId="12"/>
        <pc:sldMkLst>
          <pc:docMk/>
          <pc:sldMk cId="1865139010" sldId="584"/>
        </pc:sldMkLst>
        <pc:spChg chg="del">
          <ac:chgData name="Peña Lopez, Ismael" userId="0708b87f-5fa7-4e8f-9fbe-69b73a04a463" providerId="ADAL" clId="{0C2FC239-9866-4754-8E1F-E2D9841D504A}" dt="2023-11-03T11:59:26.717" v="449" actId="478"/>
          <ac:spMkLst>
            <pc:docMk/>
            <pc:sldMk cId="1865139010" sldId="584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6.717" v="449" actId="478"/>
          <ac:spMkLst>
            <pc:docMk/>
            <pc:sldMk cId="1865139010" sldId="584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1:40.433" v="2530" actId="1037"/>
          <ac:spMkLst>
            <pc:docMk/>
            <pc:sldMk cId="1865139010" sldId="584"/>
            <ac:spMk id="14" creationId="{3F26FC84-41F0-41D4-B698-B1B1FA2C07CA}"/>
          </ac:spMkLst>
        </pc:spChg>
        <pc:spChg chg="mod">
          <ac:chgData name="Peña Lopez, Ismael" userId="0708b87f-5fa7-4e8f-9fbe-69b73a04a463" providerId="ADAL" clId="{0C2FC239-9866-4754-8E1F-E2D9841D504A}" dt="2023-11-04T17:37:47.559" v="2981" actId="12"/>
          <ac:spMkLst>
            <pc:docMk/>
            <pc:sldMk cId="1865139010" sldId="584"/>
            <ac:spMk id="17" creationId="{91D5C27C-BAF0-4F3F-AE1F-5C3DC8A4C58E}"/>
          </ac:spMkLst>
        </pc:spChg>
        <pc:grpChg chg="del">
          <ac:chgData name="Peña Lopez, Ismael" userId="0708b87f-5fa7-4e8f-9fbe-69b73a04a463" providerId="ADAL" clId="{0C2FC239-9866-4754-8E1F-E2D9841D504A}" dt="2023-11-03T11:59:26.717" v="449" actId="478"/>
          <ac:grpSpMkLst>
            <pc:docMk/>
            <pc:sldMk cId="1865139010" sldId="584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10.473" v="742" actId="478"/>
          <ac:picMkLst>
            <pc:docMk/>
            <pc:sldMk cId="1865139010" sldId="584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10.473" v="742" actId="478"/>
          <ac:cxnSpMkLst>
            <pc:docMk/>
            <pc:sldMk cId="1865139010" sldId="584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50.899" v="2982" actId="12"/>
        <pc:sldMkLst>
          <pc:docMk/>
          <pc:sldMk cId="1692517293" sldId="585"/>
        </pc:sldMkLst>
        <pc:spChg chg="del">
          <ac:chgData name="Peña Lopez, Ismael" userId="0708b87f-5fa7-4e8f-9fbe-69b73a04a463" providerId="ADAL" clId="{0C2FC239-9866-4754-8E1F-E2D9841D504A}" dt="2023-11-03T11:59:28.466" v="450" actId="478"/>
          <ac:spMkLst>
            <pc:docMk/>
            <pc:sldMk cId="1692517293" sldId="585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8.466" v="450" actId="478"/>
          <ac:spMkLst>
            <pc:docMk/>
            <pc:sldMk cId="1692517293" sldId="585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2:45.777" v="2565" actId="1035"/>
          <ac:spMkLst>
            <pc:docMk/>
            <pc:sldMk cId="1692517293" sldId="585"/>
            <ac:spMk id="14" creationId="{EDE5ABB8-2509-4E30-AEFA-724BC88DDEB0}"/>
          </ac:spMkLst>
        </pc:spChg>
        <pc:spChg chg="mod">
          <ac:chgData name="Peña Lopez, Ismael" userId="0708b87f-5fa7-4e8f-9fbe-69b73a04a463" providerId="ADAL" clId="{0C2FC239-9866-4754-8E1F-E2D9841D504A}" dt="2023-11-04T17:37:50.899" v="2982" actId="12"/>
          <ac:spMkLst>
            <pc:docMk/>
            <pc:sldMk cId="1692517293" sldId="585"/>
            <ac:spMk id="17" creationId="{89A66C02-CF67-40F4-AA6D-5FCC4EF3A7BD}"/>
          </ac:spMkLst>
        </pc:spChg>
        <pc:grpChg chg="del">
          <ac:chgData name="Peña Lopez, Ismael" userId="0708b87f-5fa7-4e8f-9fbe-69b73a04a463" providerId="ADAL" clId="{0C2FC239-9866-4754-8E1F-E2D9841D504A}" dt="2023-11-03T11:59:28.466" v="450" actId="478"/>
          <ac:grpSpMkLst>
            <pc:docMk/>
            <pc:sldMk cId="1692517293" sldId="585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12.361" v="743" actId="478"/>
          <ac:picMkLst>
            <pc:docMk/>
            <pc:sldMk cId="1692517293" sldId="585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12.361" v="743" actId="478"/>
          <ac:cxnSpMkLst>
            <pc:docMk/>
            <pc:sldMk cId="1692517293" sldId="585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37:54.430" v="2983" actId="12"/>
        <pc:sldMkLst>
          <pc:docMk/>
          <pc:sldMk cId="3135727361" sldId="586"/>
        </pc:sldMkLst>
        <pc:spChg chg="add del mod">
          <ac:chgData name="Peña Lopez, Ismael" userId="0708b87f-5fa7-4e8f-9fbe-69b73a04a463" providerId="ADAL" clId="{0C2FC239-9866-4754-8E1F-E2D9841D504A}" dt="2023-11-03T12:48:19.124" v="1112" actId="478"/>
          <ac:spMkLst>
            <pc:docMk/>
            <pc:sldMk cId="3135727361" sldId="586"/>
            <ac:spMk id="2" creationId="{E4B15AA5-C4E6-AEE7-1AC4-2B03835827CA}"/>
          </ac:spMkLst>
        </pc:spChg>
        <pc:spChg chg="del">
          <ac:chgData name="Peña Lopez, Ismael" userId="0708b87f-5fa7-4e8f-9fbe-69b73a04a463" providerId="ADAL" clId="{0C2FC239-9866-4754-8E1F-E2D9841D504A}" dt="2023-11-03T12:17:13.641" v="744" actId="478"/>
          <ac:spMkLst>
            <pc:docMk/>
            <pc:sldMk cId="3135727361" sldId="586"/>
            <ac:spMk id="3" creationId="{73614AD7-B2A6-42E0-9B0B-1E1E9E417414}"/>
          </ac:spMkLst>
        </pc:spChg>
        <pc:spChg chg="add mod">
          <ac:chgData name="Peña Lopez, Ismael" userId="0708b87f-5fa7-4e8f-9fbe-69b73a04a463" providerId="ADAL" clId="{0C2FC239-9866-4754-8E1F-E2D9841D504A}" dt="2023-11-03T12:48:19.499" v="1113"/>
          <ac:spMkLst>
            <pc:docMk/>
            <pc:sldMk cId="3135727361" sldId="586"/>
            <ac:spMk id="4" creationId="{BCE77FD6-B742-EA53-6CCD-E00CBDF9F49F}"/>
          </ac:spMkLst>
        </pc:spChg>
        <pc:spChg chg="del">
          <ac:chgData name="Peña Lopez, Ismael" userId="0708b87f-5fa7-4e8f-9fbe-69b73a04a463" providerId="ADAL" clId="{0C2FC239-9866-4754-8E1F-E2D9841D504A}" dt="2023-11-03T11:59:29.702" v="451" actId="478"/>
          <ac:spMkLst>
            <pc:docMk/>
            <pc:sldMk cId="3135727361" sldId="586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29.702" v="451" actId="478"/>
          <ac:spMkLst>
            <pc:docMk/>
            <pc:sldMk cId="3135727361" sldId="586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3:05.024" v="2601" actId="1036"/>
          <ac:spMkLst>
            <pc:docMk/>
            <pc:sldMk cId="3135727361" sldId="586"/>
            <ac:spMk id="14" creationId="{3BC57073-EF93-43C3-9D87-E6975D09A99F}"/>
          </ac:spMkLst>
        </pc:spChg>
        <pc:spChg chg="mod">
          <ac:chgData name="Peña Lopez, Ismael" userId="0708b87f-5fa7-4e8f-9fbe-69b73a04a463" providerId="ADAL" clId="{0C2FC239-9866-4754-8E1F-E2D9841D504A}" dt="2023-11-04T17:37:54.430" v="2983" actId="12"/>
          <ac:spMkLst>
            <pc:docMk/>
            <pc:sldMk cId="3135727361" sldId="586"/>
            <ac:spMk id="17" creationId="{A4A40E6F-0851-4102-B050-1CA9A68968EC}"/>
          </ac:spMkLst>
        </pc:spChg>
        <pc:grpChg chg="del">
          <ac:chgData name="Peña Lopez, Ismael" userId="0708b87f-5fa7-4e8f-9fbe-69b73a04a463" providerId="ADAL" clId="{0C2FC239-9866-4754-8E1F-E2D9841D504A}" dt="2023-11-03T11:59:29.702" v="451" actId="478"/>
          <ac:grpSpMkLst>
            <pc:docMk/>
            <pc:sldMk cId="3135727361" sldId="586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13.641" v="744" actId="478"/>
          <ac:picMkLst>
            <pc:docMk/>
            <pc:sldMk cId="3135727361" sldId="586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13.641" v="744" actId="478"/>
          <ac:cxnSpMkLst>
            <pc:docMk/>
            <pc:sldMk cId="3135727361" sldId="586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37:57.422" v="2984" actId="12"/>
        <pc:sldMkLst>
          <pc:docMk/>
          <pc:sldMk cId="1633075954" sldId="587"/>
        </pc:sldMkLst>
        <pc:spChg chg="add del mod">
          <ac:chgData name="Peña Lopez, Ismael" userId="0708b87f-5fa7-4e8f-9fbe-69b73a04a463" providerId="ADAL" clId="{0C2FC239-9866-4754-8E1F-E2D9841D504A}" dt="2023-11-03T12:48:22.195" v="1114" actId="478"/>
          <ac:spMkLst>
            <pc:docMk/>
            <pc:sldMk cId="1633075954" sldId="587"/>
            <ac:spMk id="2" creationId="{99D4FAE5-FE30-0795-E34B-2F36D493F520}"/>
          </ac:spMkLst>
        </pc:spChg>
        <pc:spChg chg="del">
          <ac:chgData name="Peña Lopez, Ismael" userId="0708b87f-5fa7-4e8f-9fbe-69b73a04a463" providerId="ADAL" clId="{0C2FC239-9866-4754-8E1F-E2D9841D504A}" dt="2023-11-03T12:17:14.954" v="745" actId="478"/>
          <ac:spMkLst>
            <pc:docMk/>
            <pc:sldMk cId="1633075954" sldId="587"/>
            <ac:spMk id="3" creationId="{73614AD7-B2A6-42E0-9B0B-1E1E9E417414}"/>
          </ac:spMkLst>
        </pc:spChg>
        <pc:spChg chg="add mod">
          <ac:chgData name="Peña Lopez, Ismael" userId="0708b87f-5fa7-4e8f-9fbe-69b73a04a463" providerId="ADAL" clId="{0C2FC239-9866-4754-8E1F-E2D9841D504A}" dt="2023-11-03T12:48:22.445" v="1115"/>
          <ac:spMkLst>
            <pc:docMk/>
            <pc:sldMk cId="1633075954" sldId="587"/>
            <ac:spMk id="4" creationId="{11449BCD-812F-0A6A-0F47-D36A08E7EBC7}"/>
          </ac:spMkLst>
        </pc:spChg>
        <pc:spChg chg="del">
          <ac:chgData name="Peña Lopez, Ismael" userId="0708b87f-5fa7-4e8f-9fbe-69b73a04a463" providerId="ADAL" clId="{0C2FC239-9866-4754-8E1F-E2D9841D504A}" dt="2023-11-03T11:59:31.197" v="452" actId="478"/>
          <ac:spMkLst>
            <pc:docMk/>
            <pc:sldMk cId="1633075954" sldId="587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31.197" v="452" actId="478"/>
          <ac:spMkLst>
            <pc:docMk/>
            <pc:sldMk cId="1633075954" sldId="587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06:54.208" v="2611" actId="1035"/>
          <ac:spMkLst>
            <pc:docMk/>
            <pc:sldMk cId="1633075954" sldId="587"/>
            <ac:spMk id="14" creationId="{83C40674-4743-4994-B784-6D3D4617D47B}"/>
          </ac:spMkLst>
        </pc:spChg>
        <pc:spChg chg="mod">
          <ac:chgData name="Peña Lopez, Ismael" userId="0708b87f-5fa7-4e8f-9fbe-69b73a04a463" providerId="ADAL" clId="{0C2FC239-9866-4754-8E1F-E2D9841D504A}" dt="2023-11-04T17:37:57.422" v="2984" actId="12"/>
          <ac:spMkLst>
            <pc:docMk/>
            <pc:sldMk cId="1633075954" sldId="587"/>
            <ac:spMk id="17" creationId="{068C45F5-A950-4DA6-B001-76522723DAD5}"/>
          </ac:spMkLst>
        </pc:spChg>
        <pc:grpChg chg="del">
          <ac:chgData name="Peña Lopez, Ismael" userId="0708b87f-5fa7-4e8f-9fbe-69b73a04a463" providerId="ADAL" clId="{0C2FC239-9866-4754-8E1F-E2D9841D504A}" dt="2023-11-03T11:59:31.197" v="452" actId="478"/>
          <ac:grpSpMkLst>
            <pc:docMk/>
            <pc:sldMk cId="1633075954" sldId="587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7:14.954" v="745" actId="478"/>
          <ac:picMkLst>
            <pc:docMk/>
            <pc:sldMk cId="1633075954" sldId="587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7:14.954" v="745" actId="478"/>
          <ac:cxnSpMkLst>
            <pc:docMk/>
            <pc:sldMk cId="1633075954" sldId="587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8:11.495" v="2987" actId="12"/>
        <pc:sldMkLst>
          <pc:docMk/>
          <pc:sldMk cId="1468276341" sldId="588"/>
        </pc:sldMkLst>
        <pc:spChg chg="del">
          <ac:chgData name="Peña Lopez, Ismael" userId="0708b87f-5fa7-4e8f-9fbe-69b73a04a463" providerId="ADAL" clId="{0C2FC239-9866-4754-8E1F-E2D9841D504A}" dt="2023-11-03T12:19:24.985" v="787" actId="478"/>
          <ac:spMkLst>
            <pc:docMk/>
            <pc:sldMk cId="1468276341" sldId="588"/>
            <ac:spMk id="2" creationId="{2E0AE701-1719-2256-42BE-1875CA123AD2}"/>
          </ac:spMkLst>
        </pc:spChg>
        <pc:spChg chg="del">
          <ac:chgData name="Peña Lopez, Ismael" userId="0708b87f-5fa7-4e8f-9fbe-69b73a04a463" providerId="ADAL" clId="{0C2FC239-9866-4754-8E1F-E2D9841D504A}" dt="2023-11-03T11:59:37.485" v="454" actId="478"/>
          <ac:spMkLst>
            <pc:docMk/>
            <pc:sldMk cId="1468276341" sldId="588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37.485" v="454" actId="478"/>
          <ac:spMkLst>
            <pc:docMk/>
            <pc:sldMk cId="1468276341" sldId="588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11:36.511" v="2629" actId="1037"/>
          <ac:spMkLst>
            <pc:docMk/>
            <pc:sldMk cId="1468276341" sldId="588"/>
            <ac:spMk id="14" creationId="{F2A9F49F-9D5B-4B82-9463-A27EE1AD7CC4}"/>
          </ac:spMkLst>
        </pc:spChg>
        <pc:spChg chg="mod">
          <ac:chgData name="Peña Lopez, Ismael" userId="0708b87f-5fa7-4e8f-9fbe-69b73a04a463" providerId="ADAL" clId="{0C2FC239-9866-4754-8E1F-E2D9841D504A}" dt="2023-11-04T17:38:11.495" v="2987" actId="12"/>
          <ac:spMkLst>
            <pc:docMk/>
            <pc:sldMk cId="1468276341" sldId="588"/>
            <ac:spMk id="17" creationId="{F065ED9F-8438-4CC3-A6C6-6EE8AF4CB2D0}"/>
          </ac:spMkLst>
        </pc:spChg>
        <pc:grpChg chg="del">
          <ac:chgData name="Peña Lopez, Ismael" userId="0708b87f-5fa7-4e8f-9fbe-69b73a04a463" providerId="ADAL" clId="{0C2FC239-9866-4754-8E1F-E2D9841D504A}" dt="2023-11-03T11:59:37.485" v="454" actId="478"/>
          <ac:grpSpMkLst>
            <pc:docMk/>
            <pc:sldMk cId="1468276341" sldId="588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9:32.571" v="788" actId="478"/>
          <ac:picMkLst>
            <pc:docMk/>
            <pc:sldMk cId="1468276341" sldId="588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18.729" v="786" actId="478"/>
          <ac:cxnSpMkLst>
            <pc:docMk/>
            <pc:sldMk cId="1468276341" sldId="588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38:50.867" v="2994" actId="12"/>
        <pc:sldMkLst>
          <pc:docMk/>
          <pc:sldMk cId="3329449431" sldId="589"/>
        </pc:sldMkLst>
        <pc:spChg chg="add del mod">
          <ac:chgData name="Peña Lopez, Ismael" userId="0708b87f-5fa7-4e8f-9fbe-69b73a04a463" providerId="ADAL" clId="{0C2FC239-9866-4754-8E1F-E2D9841D504A}" dt="2023-11-03T11:59:49.252" v="460" actId="478"/>
          <ac:spMkLst>
            <pc:docMk/>
            <pc:sldMk cId="3329449431" sldId="589"/>
            <ac:spMk id="4" creationId="{F584DFAC-E920-5168-4FB5-6EFD12F12274}"/>
          </ac:spMkLst>
        </pc:spChg>
        <pc:spChg chg="mod">
          <ac:chgData name="Peña Lopez, Ismael" userId="0708b87f-5fa7-4e8f-9fbe-69b73a04a463" providerId="ADAL" clId="{0C2FC239-9866-4754-8E1F-E2D9841D504A}" dt="2023-11-04T17:38:44.628" v="2993" actId="12"/>
          <ac:spMkLst>
            <pc:docMk/>
            <pc:sldMk cId="3329449431" sldId="589"/>
            <ac:spMk id="5" creationId="{81792C69-6822-4DE6-CD88-42E4D6061502}"/>
          </ac:spMkLst>
        </pc:spChg>
        <pc:spChg chg="mod">
          <ac:chgData name="Peña Lopez, Ismael" userId="0708b87f-5fa7-4e8f-9fbe-69b73a04a463" providerId="ADAL" clId="{0C2FC239-9866-4754-8E1F-E2D9841D504A}" dt="2023-11-04T17:38:50.867" v="2994" actId="12"/>
          <ac:spMkLst>
            <pc:docMk/>
            <pc:sldMk cId="3329449431" sldId="589"/>
            <ac:spMk id="6" creationId="{13D74B1E-A231-E78C-7A96-876B5205B7D6}"/>
          </ac:spMkLst>
        </pc:spChg>
        <pc:spChg chg="mod">
          <ac:chgData name="Peña Lopez, Ismael" userId="0708b87f-5fa7-4e8f-9fbe-69b73a04a463" providerId="ADAL" clId="{0C2FC239-9866-4754-8E1F-E2D9841D504A}" dt="2023-11-04T17:26:21.597" v="2867" actId="1076"/>
          <ac:spMkLst>
            <pc:docMk/>
            <pc:sldMk cId="3329449431" sldId="589"/>
            <ac:spMk id="7" creationId="{7EC70D03-5B9A-64EF-D6B1-E09E2D60B135}"/>
          </ac:spMkLst>
        </pc:spChg>
        <pc:spChg chg="add del">
          <ac:chgData name="Peña Lopez, Ismael" userId="0708b87f-5fa7-4e8f-9fbe-69b73a04a463" providerId="ADAL" clId="{0C2FC239-9866-4754-8E1F-E2D9841D504A}" dt="2023-11-03T11:59:51.229" v="461" actId="478"/>
          <ac:spMkLst>
            <pc:docMk/>
            <pc:sldMk cId="3329449431" sldId="589"/>
            <ac:spMk id="9" creationId="{D324A7B8-BAE8-4BDF-A36D-2F1DDF2BE45E}"/>
          </ac:spMkLst>
        </pc:spChg>
        <pc:spChg chg="add del">
          <ac:chgData name="Peña Lopez, Ismael" userId="0708b87f-5fa7-4e8f-9fbe-69b73a04a463" providerId="ADAL" clId="{0C2FC239-9866-4754-8E1F-E2D9841D504A}" dt="2023-11-03T11:59:51.229" v="461" actId="478"/>
          <ac:spMkLst>
            <pc:docMk/>
            <pc:sldMk cId="3329449431" sldId="589"/>
            <ac:spMk id="10" creationId="{9151A18D-35FD-454B-95BC-F9308E67C652}"/>
          </ac:spMkLst>
        </pc:spChg>
        <pc:spChg chg="add del mod">
          <ac:chgData name="Peña Lopez, Ismael" userId="0708b87f-5fa7-4e8f-9fbe-69b73a04a463" providerId="ADAL" clId="{0C2FC239-9866-4754-8E1F-E2D9841D504A}" dt="2023-11-04T17:25:22.907" v="2776" actId="1038"/>
          <ac:spMkLst>
            <pc:docMk/>
            <pc:sldMk cId="3329449431" sldId="589"/>
            <ac:spMk id="14" creationId="{8DEBFA72-2DA4-4968-9204-144151911C2E}"/>
          </ac:spMkLst>
        </pc:spChg>
        <pc:grpChg chg="add del">
          <ac:chgData name="Peña Lopez, Ismael" userId="0708b87f-5fa7-4e8f-9fbe-69b73a04a463" providerId="ADAL" clId="{0C2FC239-9866-4754-8E1F-E2D9841D504A}" dt="2023-11-03T11:59:51.229" v="461" actId="478"/>
          <ac:grpSpMkLst>
            <pc:docMk/>
            <pc:sldMk cId="3329449431" sldId="589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9:52.408" v="793" actId="478"/>
          <ac:picMkLst>
            <pc:docMk/>
            <pc:sldMk cId="3329449431" sldId="589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52.408" v="793" actId="478"/>
          <ac:cxnSpMkLst>
            <pc:docMk/>
            <pc:sldMk cId="3329449431" sldId="589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6:45.010" v="2968" actId="12"/>
        <pc:sldMkLst>
          <pc:docMk/>
          <pc:sldMk cId="1826891298" sldId="590"/>
        </pc:sldMkLst>
        <pc:spChg chg="del">
          <ac:chgData name="Peña Lopez, Ismael" userId="0708b87f-5fa7-4e8f-9fbe-69b73a04a463" providerId="ADAL" clId="{0C2FC239-9866-4754-8E1F-E2D9841D504A}" dt="2023-11-03T12:20:00.120" v="795" actId="478"/>
          <ac:spMkLst>
            <pc:docMk/>
            <pc:sldMk cId="1826891298" sldId="590"/>
            <ac:spMk id="6" creationId="{334449F0-7601-56A5-D5A1-E0A1C381855E}"/>
          </ac:spMkLst>
        </pc:spChg>
        <pc:spChg chg="del">
          <ac:chgData name="Peña Lopez, Ismael" userId="0708b87f-5fa7-4e8f-9fbe-69b73a04a463" providerId="ADAL" clId="{0C2FC239-9866-4754-8E1F-E2D9841D504A}" dt="2023-11-03T12:03:32.527" v="464" actId="478"/>
          <ac:spMkLst>
            <pc:docMk/>
            <pc:sldMk cId="1826891298" sldId="590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32.527" v="464" actId="478"/>
          <ac:spMkLst>
            <pc:docMk/>
            <pc:sldMk cId="1826891298" sldId="590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6:25.577" v="2958" actId="1035"/>
          <ac:spMkLst>
            <pc:docMk/>
            <pc:sldMk cId="1826891298" sldId="590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36:45.010" v="2968" actId="12"/>
          <ac:spMkLst>
            <pc:docMk/>
            <pc:sldMk cId="1826891298" sldId="590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03:32.527" v="464" actId="478"/>
          <ac:grpSpMkLst>
            <pc:docMk/>
            <pc:sldMk cId="1826891298" sldId="590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00.120" v="795" actId="478"/>
          <ac:picMkLst>
            <pc:docMk/>
            <pc:sldMk cId="1826891298" sldId="590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00.120" v="795" actId="478"/>
          <ac:cxnSpMkLst>
            <pc:docMk/>
            <pc:sldMk cId="1826891298" sldId="590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9:52.114" v="3062" actId="208"/>
        <pc:sldMkLst>
          <pc:docMk/>
          <pc:sldMk cId="3952614652" sldId="592"/>
        </pc:sldMkLst>
        <pc:spChg chg="del">
          <ac:chgData name="Peña Lopez, Ismael" userId="0708b87f-5fa7-4e8f-9fbe-69b73a04a463" providerId="ADAL" clId="{0C2FC239-9866-4754-8E1F-E2D9841D504A}" dt="2023-11-03T12:03:36.173" v="466" actId="478"/>
          <ac:spMkLst>
            <pc:docMk/>
            <pc:sldMk cId="3952614652" sldId="592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36.173" v="466" actId="478"/>
          <ac:spMkLst>
            <pc:docMk/>
            <pc:sldMk cId="3952614652" sldId="592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9:24.746" v="3016" actId="1036"/>
          <ac:spMkLst>
            <pc:docMk/>
            <pc:sldMk cId="3952614652" sldId="592"/>
            <ac:spMk id="17" creationId="{F4108059-024A-4B0D-BCA4-70D9882B1668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18" creationId="{1E0939E2-9F23-4DD1-B1D4-E04EF9500584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19" creationId="{3A7A59A2-2E0B-4757-A1A9-AED0133BF329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20" creationId="{03277EF8-0565-4866-9F46-61DC6F8BC142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21" creationId="{80C0B712-5623-4981-9ECF-148935818258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22" creationId="{D3372F89-CA68-4BE4-9090-8B5B1FEE4BF2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23" creationId="{92F9AAD6-B880-42DC-A8D4-F4251322F920}"/>
          </ac:spMkLst>
        </pc:spChg>
        <pc:spChg chg="mod">
          <ac:chgData name="Peña Lopez, Ismael" userId="0708b87f-5fa7-4e8f-9fbe-69b73a04a463" providerId="ADAL" clId="{0C2FC239-9866-4754-8E1F-E2D9841D504A}" dt="2023-11-04T17:39:32.473" v="3058" actId="1036"/>
          <ac:spMkLst>
            <pc:docMk/>
            <pc:sldMk cId="3952614652" sldId="592"/>
            <ac:spMk id="24" creationId="{BA0B63F0-E25F-4FA3-8B5C-AE8D81C3EF03}"/>
          </ac:spMkLst>
        </pc:spChg>
        <pc:spChg chg="mod">
          <ac:chgData name="Peña Lopez, Ismael" userId="0708b87f-5fa7-4e8f-9fbe-69b73a04a463" providerId="ADAL" clId="{0C2FC239-9866-4754-8E1F-E2D9841D504A}" dt="2023-11-04T17:39:32.473" v="3058" actId="1036"/>
          <ac:spMkLst>
            <pc:docMk/>
            <pc:sldMk cId="3952614652" sldId="592"/>
            <ac:spMk id="27" creationId="{3E3A55B9-22C1-46E5-A562-6CB7FF4AE108}"/>
          </ac:spMkLst>
        </pc:spChg>
        <pc:spChg chg="mod">
          <ac:chgData name="Peña Lopez, Ismael" userId="0708b87f-5fa7-4e8f-9fbe-69b73a04a463" providerId="ADAL" clId="{0C2FC239-9866-4754-8E1F-E2D9841D504A}" dt="2023-11-04T17:39:43.859" v="3060" actId="208"/>
          <ac:spMkLst>
            <pc:docMk/>
            <pc:sldMk cId="3952614652" sldId="592"/>
            <ac:spMk id="35" creationId="{9E0BD2F8-24B9-46CA-8FA0-4238FE8CADC1}"/>
          </ac:spMkLst>
        </pc:spChg>
        <pc:spChg chg="mod">
          <ac:chgData name="Peña Lopez, Ismael" userId="0708b87f-5fa7-4e8f-9fbe-69b73a04a463" providerId="ADAL" clId="{0C2FC239-9866-4754-8E1F-E2D9841D504A}" dt="2023-11-04T17:39:32.473" v="3058" actId="1036"/>
          <ac:spMkLst>
            <pc:docMk/>
            <pc:sldMk cId="3952614652" sldId="592"/>
            <ac:spMk id="36" creationId="{6A8E4308-A1F8-4D51-B16A-516EC558C413}"/>
          </ac:spMkLst>
        </pc:spChg>
        <pc:spChg chg="mod">
          <ac:chgData name="Peña Lopez, Ismael" userId="0708b87f-5fa7-4e8f-9fbe-69b73a04a463" providerId="ADAL" clId="{0C2FC239-9866-4754-8E1F-E2D9841D504A}" dt="2023-11-04T17:39:32.473" v="3058" actId="1036"/>
          <ac:spMkLst>
            <pc:docMk/>
            <pc:sldMk cId="3952614652" sldId="592"/>
            <ac:spMk id="37" creationId="{26ECE908-B98E-4813-923C-E6EEDFD26168}"/>
          </ac:spMkLst>
        </pc:spChg>
        <pc:spChg chg="mod">
          <ac:chgData name="Peña Lopez, Ismael" userId="0708b87f-5fa7-4e8f-9fbe-69b73a04a463" providerId="ADAL" clId="{0C2FC239-9866-4754-8E1F-E2D9841D504A}" dt="2023-11-04T17:39:32.473" v="3058" actId="1036"/>
          <ac:spMkLst>
            <pc:docMk/>
            <pc:sldMk cId="3952614652" sldId="592"/>
            <ac:spMk id="40" creationId="{350CF940-6E7C-4212-B240-31E01EFD0796}"/>
          </ac:spMkLst>
        </pc:spChg>
        <pc:grpChg chg="del">
          <ac:chgData name="Peña Lopez, Ismael" userId="0708b87f-5fa7-4e8f-9fbe-69b73a04a463" providerId="ADAL" clId="{0C2FC239-9866-4754-8E1F-E2D9841D504A}" dt="2023-11-03T12:03:36.173" v="466" actId="478"/>
          <ac:grpSpMkLst>
            <pc:docMk/>
            <pc:sldMk cId="3952614652" sldId="592"/>
            <ac:grpSpMk id="11" creationId="{EE908992-5CD4-4020-A842-0A7E421973B6}"/>
          </ac:grpSpMkLst>
        </pc:grpChg>
        <pc:grpChg chg="mod">
          <ac:chgData name="Peña Lopez, Ismael" userId="0708b87f-5fa7-4e8f-9fbe-69b73a04a463" providerId="ADAL" clId="{0C2FC239-9866-4754-8E1F-E2D9841D504A}" dt="2023-11-04T17:39:32.473" v="3058" actId="1036"/>
          <ac:grpSpMkLst>
            <pc:docMk/>
            <pc:sldMk cId="3952614652" sldId="592"/>
            <ac:grpSpMk id="25" creationId="{BB922C48-2410-459B-A8BB-D934901E45D2}"/>
          </ac:grpSpMkLst>
        </pc:grpChg>
        <pc:picChg chg="del">
          <ac:chgData name="Peña Lopez, Ismael" userId="0708b87f-5fa7-4e8f-9fbe-69b73a04a463" providerId="ADAL" clId="{0C2FC239-9866-4754-8E1F-E2D9841D504A}" dt="2023-11-03T12:20:03.464" v="796" actId="478"/>
          <ac:picMkLst>
            <pc:docMk/>
            <pc:sldMk cId="3952614652" sldId="592"/>
            <ac:picMk id="16" creationId="{C091B273-11DE-430A-B275-AD27F6CEE269}"/>
          </ac:picMkLst>
        </pc:picChg>
        <pc:picChg chg="mod">
          <ac:chgData name="Peña Lopez, Ismael" userId="0708b87f-5fa7-4e8f-9fbe-69b73a04a463" providerId="ADAL" clId="{0C2FC239-9866-4754-8E1F-E2D9841D504A}" dt="2023-11-04T17:39:32.473" v="3058" actId="1036"/>
          <ac:picMkLst>
            <pc:docMk/>
            <pc:sldMk cId="3952614652" sldId="592"/>
            <ac:picMk id="26" creationId="{55F928F8-A6C5-4F14-9235-29E7F8FFCC24}"/>
          </ac:picMkLst>
        </pc:pic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14" creationId="{D2732426-DB64-42B1-9C18-5D8D7290F7F7}"/>
          </ac:cxnSpMkLst>
        </pc:cxnChg>
        <pc:cxnChg chg="del">
          <ac:chgData name="Peña Lopez, Ismael" userId="0708b87f-5fa7-4e8f-9fbe-69b73a04a463" providerId="ADAL" clId="{0C2FC239-9866-4754-8E1F-E2D9841D504A}" dt="2023-11-03T12:20:03.464" v="796" actId="478"/>
          <ac:cxnSpMkLst>
            <pc:docMk/>
            <pc:sldMk cId="3952614652" sldId="592"/>
            <ac:cxnSpMk id="15" creationId="{0EB894D4-7358-4C8A-8504-D91902402EDC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28" creationId="{B34F74B9-99E6-4CCF-8B5D-576F90D5162C}"/>
          </ac:cxnSpMkLst>
        </pc:cxnChg>
        <pc:cxnChg chg="mod">
          <ac:chgData name="Peña Lopez, Ismael" userId="0708b87f-5fa7-4e8f-9fbe-69b73a04a463" providerId="ADAL" clId="{0C2FC239-9866-4754-8E1F-E2D9841D504A}" dt="2023-11-04T17:39:49.159" v="3061" actId="208"/>
          <ac:cxnSpMkLst>
            <pc:docMk/>
            <pc:sldMk cId="3952614652" sldId="592"/>
            <ac:cxnSpMk id="29" creationId="{AADA27FD-3407-4E46-B077-66C996F7F809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30" creationId="{23F58F66-CAF0-40D2-B891-4313FF838DF7}"/>
          </ac:cxnSpMkLst>
        </pc:cxnChg>
        <pc:cxnChg chg="mod">
          <ac:chgData name="Peña Lopez, Ismael" userId="0708b87f-5fa7-4e8f-9fbe-69b73a04a463" providerId="ADAL" clId="{0C2FC239-9866-4754-8E1F-E2D9841D504A}" dt="2023-11-04T17:39:52.114" v="3062" actId="208"/>
          <ac:cxnSpMkLst>
            <pc:docMk/>
            <pc:sldMk cId="3952614652" sldId="592"/>
            <ac:cxnSpMk id="31" creationId="{CACA10E3-4C27-4298-985F-B58C0276119B}"/>
          </ac:cxnSpMkLst>
        </pc:cxnChg>
        <pc:cxnChg chg="mod">
          <ac:chgData name="Peña Lopez, Ismael" userId="0708b87f-5fa7-4e8f-9fbe-69b73a04a463" providerId="ADAL" clId="{0C2FC239-9866-4754-8E1F-E2D9841D504A}" dt="2023-11-04T17:39:49.159" v="3061" actId="208"/>
          <ac:cxnSpMkLst>
            <pc:docMk/>
            <pc:sldMk cId="3952614652" sldId="592"/>
            <ac:cxnSpMk id="32" creationId="{137E4A1C-5E90-4716-B4B5-40C8469F3E4D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33" creationId="{990E2E53-9EF7-4B90-ADE0-09D93634BEAC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34" creationId="{8CDED51E-6D3E-414B-B21C-975E1166E75B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38" creationId="{03EC8817-CDCB-43D2-A757-7EDA8AAADFB9}"/>
          </ac:cxnSpMkLst>
        </pc:cxnChg>
        <pc:cxnChg chg="mod">
          <ac:chgData name="Peña Lopez, Ismael" userId="0708b87f-5fa7-4e8f-9fbe-69b73a04a463" providerId="ADAL" clId="{0C2FC239-9866-4754-8E1F-E2D9841D504A}" dt="2023-11-04T17:39:43.859" v="3060" actId="208"/>
          <ac:cxnSpMkLst>
            <pc:docMk/>
            <pc:sldMk cId="3952614652" sldId="592"/>
            <ac:cxnSpMk id="39" creationId="{F50BC7E2-60A6-42EF-B135-948227F94F98}"/>
          </ac:cxnSpMkLst>
        </pc:cxnChg>
        <pc:cxnChg chg="mod">
          <ac:chgData name="Peña Lopez, Ismael" userId="0708b87f-5fa7-4e8f-9fbe-69b73a04a463" providerId="ADAL" clId="{0C2FC239-9866-4754-8E1F-E2D9841D504A}" dt="2023-11-04T17:39:49.159" v="3061" actId="208"/>
          <ac:cxnSpMkLst>
            <pc:docMk/>
            <pc:sldMk cId="3952614652" sldId="592"/>
            <ac:cxnSpMk id="41" creationId="{E03DC0A7-FCEB-422E-BC92-5333F667329B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0:41.570" v="3114" actId="208"/>
        <pc:sldMkLst>
          <pc:docMk/>
          <pc:sldMk cId="3710119949" sldId="593"/>
        </pc:sldMkLst>
        <pc:spChg chg="del">
          <ac:chgData name="Peña Lopez, Ismael" userId="0708b87f-5fa7-4e8f-9fbe-69b73a04a463" providerId="ADAL" clId="{0C2FC239-9866-4754-8E1F-E2D9841D504A}" dt="2023-11-03T12:03:37.842" v="467" actId="478"/>
          <ac:spMkLst>
            <pc:docMk/>
            <pc:sldMk cId="3710119949" sldId="593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37.842" v="467" actId="478"/>
          <ac:spMkLst>
            <pc:docMk/>
            <pc:sldMk cId="3710119949" sldId="593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9:58.732" v="3071" actId="1035"/>
          <ac:spMkLst>
            <pc:docMk/>
            <pc:sldMk cId="3710119949" sldId="593"/>
            <ac:spMk id="17" creationId="{CF882F58-D657-4031-93B7-D192CDCC1B7D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18" creationId="{6D962848-FCAC-4E51-A27C-E0E810C97997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19" creationId="{DC3132F0-E552-48E7-B6C1-A190BD5C2530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0" creationId="{ADC5F75E-8FC9-4C9D-A9D0-527E6B0D3F8F}"/>
          </ac:spMkLst>
        </pc:spChg>
        <pc:spChg chg="mod">
          <ac:chgData name="Peña Lopez, Ismael" userId="0708b87f-5fa7-4e8f-9fbe-69b73a04a463" providerId="ADAL" clId="{0C2FC239-9866-4754-8E1F-E2D9841D504A}" dt="2023-11-04T17:40:29.461" v="3113" actId="208"/>
          <ac:spMkLst>
            <pc:docMk/>
            <pc:sldMk cId="3710119949" sldId="593"/>
            <ac:spMk id="21" creationId="{E865FDF3-9226-4C52-A561-6EEBA8F4FFDF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22" creationId="{353544BF-4BB9-42D2-8C21-C97A46D0A8DA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23" creationId="{5682F812-9022-45B7-A46B-7C75AB3F3B41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24" creationId="{FE57B655-D2A3-4982-9FBE-B077C4CC0B30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5" creationId="{5502CE9C-22E6-42C4-9053-18715445FECD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6" creationId="{169277C6-35CB-4651-8BF8-958325724398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7" creationId="{DB2A22D8-C256-4B82-9FE0-D2BB821097FE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8" creationId="{0F13A743-B7D8-4558-9201-19F4DE97D4D9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29" creationId="{B38787AB-1DF8-48BF-A274-CE76087FE8D2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30" creationId="{3F2F39AC-9030-41E3-A158-4068C08908C8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31" creationId="{0AB554B3-703B-4718-A9DA-5828562CE044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40" creationId="{08F9767D-14D9-40A2-8371-33ADE4A170C4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41" creationId="{D83E37BA-CB30-4309-B84E-BF8544A60516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44" creationId="{08F888A0-94F3-4CF7-9ED7-8933CED65252}"/>
          </ac:spMkLst>
        </pc:spChg>
        <pc:spChg chg="mod">
          <ac:chgData name="Peña Lopez, Ismael" userId="0708b87f-5fa7-4e8f-9fbe-69b73a04a463" providerId="ADAL" clId="{0C2FC239-9866-4754-8E1F-E2D9841D504A}" dt="2023-11-04T17:40:29.461" v="3113" actId="208"/>
          <ac:spMkLst>
            <pc:docMk/>
            <pc:sldMk cId="3710119949" sldId="593"/>
            <ac:spMk id="53" creationId="{B2F4EFCA-3DC1-403B-84D4-4D6FA88ACA8C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54" creationId="{C79FB9E3-B438-45E9-B3F7-433A9F17F3B1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55" creationId="{0298F10D-7652-4BD8-9998-3AFFCA2FE856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56" creationId="{0FC27E9B-6DC2-4799-9B48-978B4CBEE87B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57" creationId="{A6AC9B14-9038-4900-83D1-A62C5616EBF0}"/>
          </ac:spMkLst>
        </pc:spChg>
        <pc:spChg chg="mod">
          <ac:chgData name="Peña Lopez, Ismael" userId="0708b87f-5fa7-4e8f-9fbe-69b73a04a463" providerId="ADAL" clId="{0C2FC239-9866-4754-8E1F-E2D9841D504A}" dt="2023-11-04T17:40:05.369" v="3109" actId="1036"/>
          <ac:spMkLst>
            <pc:docMk/>
            <pc:sldMk cId="3710119949" sldId="593"/>
            <ac:spMk id="58" creationId="{81A66A17-3DD1-40C1-ADC9-B2064087E917}"/>
          </ac:spMkLst>
        </pc:spChg>
        <pc:spChg chg="mod">
          <ac:chgData name="Peña Lopez, Ismael" userId="0708b87f-5fa7-4e8f-9fbe-69b73a04a463" providerId="ADAL" clId="{0C2FC239-9866-4754-8E1F-E2D9841D504A}" dt="2023-11-04T17:40:19.562" v="3111" actId="208"/>
          <ac:spMkLst>
            <pc:docMk/>
            <pc:sldMk cId="3710119949" sldId="593"/>
            <ac:spMk id="59" creationId="{13B6DA8B-0FD6-498A-B681-1E48A3D1724A}"/>
          </ac:spMkLst>
        </pc:spChg>
        <pc:grpChg chg="del">
          <ac:chgData name="Peña Lopez, Ismael" userId="0708b87f-5fa7-4e8f-9fbe-69b73a04a463" providerId="ADAL" clId="{0C2FC239-9866-4754-8E1F-E2D9841D504A}" dt="2023-11-03T12:03:37.842" v="467" actId="478"/>
          <ac:grpSpMkLst>
            <pc:docMk/>
            <pc:sldMk cId="3710119949" sldId="593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05.786" v="797" actId="478"/>
          <ac:picMkLst>
            <pc:docMk/>
            <pc:sldMk cId="3710119949" sldId="593"/>
            <ac:picMk id="16" creationId="{C091B273-11DE-430A-B275-AD27F6CEE269}"/>
          </ac:picMkLst>
        </pc:pic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14" creationId="{E322CD05-3B1D-4537-96CF-600FD51FD33D}"/>
          </ac:cxnSpMkLst>
        </pc:cxnChg>
        <pc:cxnChg chg="del">
          <ac:chgData name="Peña Lopez, Ismael" userId="0708b87f-5fa7-4e8f-9fbe-69b73a04a463" providerId="ADAL" clId="{0C2FC239-9866-4754-8E1F-E2D9841D504A}" dt="2023-11-03T12:20:05.786" v="797" actId="478"/>
          <ac:cxnSpMkLst>
            <pc:docMk/>
            <pc:sldMk cId="3710119949" sldId="593"/>
            <ac:cxnSpMk id="15" creationId="{0EB894D4-7358-4C8A-8504-D91902402EDC}"/>
          </ac:cxnSpMkLst>
        </pc:cxnChg>
        <pc:cxnChg chg="mod">
          <ac:chgData name="Peña Lopez, Ismael" userId="0708b87f-5fa7-4e8f-9fbe-69b73a04a463" providerId="ADAL" clId="{0C2FC239-9866-4754-8E1F-E2D9841D504A}" dt="2023-11-04T17:40:29.461" v="3113" actId="208"/>
          <ac:cxnSpMkLst>
            <pc:docMk/>
            <pc:sldMk cId="3710119949" sldId="593"/>
            <ac:cxnSpMk id="32" creationId="{8DC789B7-705B-46AF-B5A6-A78309A953E8}"/>
          </ac:cxnSpMkLst>
        </pc:cxnChg>
        <pc:cxnChg chg="mod">
          <ac:chgData name="Peña Lopez, Ismael" userId="0708b87f-5fa7-4e8f-9fbe-69b73a04a463" providerId="ADAL" clId="{0C2FC239-9866-4754-8E1F-E2D9841D504A}" dt="2023-11-04T17:40:41.570" v="3114" actId="208"/>
          <ac:cxnSpMkLst>
            <pc:docMk/>
            <pc:sldMk cId="3710119949" sldId="593"/>
            <ac:cxnSpMk id="33" creationId="{2A28EC01-D633-4381-B8CD-F178AFAFAFDC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34" creationId="{EA986AC8-64DF-4561-8EC4-625772C70C63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35" creationId="{61D3BD6C-DFB7-446A-846B-66EC30223DC0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36" creationId="{77F32DFD-0820-4320-A068-F11764830702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37" creationId="{2E4525B1-9F63-48B0-A55E-F9842B8D3F7E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38" creationId="{E8718CD2-486D-4CDC-86BE-2E880AD795A5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39" creationId="{D8F25E89-65D4-4CAF-B116-E9506B2B895A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42" creationId="{83F73902-C21B-4CF2-9A73-61BEC25F2E15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43" creationId="{9BBE8BC9-2379-4A08-AD8D-6D57ADC3E07B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45" creationId="{3AB4B847-5E0E-41BF-A7E6-CF1E04C8299E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46" creationId="{23B948FA-BC57-4F5D-BCDB-EF037933FBE9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47" creationId="{A6D2836E-1B11-48E7-8008-BF174B35E525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48" creationId="{0BBC13C9-9119-4E45-8043-60BEB5513367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49" creationId="{43BBE72E-D166-4D90-B054-7EF23D07B428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50" creationId="{461093E5-85E4-472D-83D3-A6E7BF9646CF}"/>
          </ac:cxnSpMkLst>
        </pc:cxnChg>
        <pc:cxnChg chg="mod">
          <ac:chgData name="Peña Lopez, Ismael" userId="0708b87f-5fa7-4e8f-9fbe-69b73a04a463" providerId="ADAL" clId="{0C2FC239-9866-4754-8E1F-E2D9841D504A}" dt="2023-11-04T17:40:19.562" v="3111" actId="208"/>
          <ac:cxnSpMkLst>
            <pc:docMk/>
            <pc:sldMk cId="3710119949" sldId="593"/>
            <ac:cxnSpMk id="51" creationId="{C9033E4E-2DFA-4F99-9EF6-DA6F8454726B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52" creationId="{55D8DDBF-FF25-438D-B35E-E44040A9965B}"/>
          </ac:cxnSpMkLst>
        </pc:cxnChg>
        <pc:cxnChg chg="mod">
          <ac:chgData name="Peña Lopez, Ismael" userId="0708b87f-5fa7-4e8f-9fbe-69b73a04a463" providerId="ADAL" clId="{0C2FC239-9866-4754-8E1F-E2D9841D504A}" dt="2023-11-04T17:40:29.461" v="3113" actId="208"/>
          <ac:cxnSpMkLst>
            <pc:docMk/>
            <pc:sldMk cId="3710119949" sldId="593"/>
            <ac:cxnSpMk id="60" creationId="{9D57ADC8-8BCA-434F-B53F-EAA4664202FD}"/>
          </ac:cxnSpMkLst>
        </pc:cxnChg>
        <pc:cxnChg chg="mod">
          <ac:chgData name="Peña Lopez, Ismael" userId="0708b87f-5fa7-4e8f-9fbe-69b73a04a463" providerId="ADAL" clId="{0C2FC239-9866-4754-8E1F-E2D9841D504A}" dt="2023-11-04T17:40:05.369" v="3109" actId="1036"/>
          <ac:cxnSpMkLst>
            <pc:docMk/>
            <pc:sldMk cId="3710119949" sldId="593"/>
            <ac:cxnSpMk id="61" creationId="{DB958845-2878-4A5A-AC12-8E6AFA0E38C1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1:10.793" v="3131" actId="1036"/>
        <pc:sldMkLst>
          <pc:docMk/>
          <pc:sldMk cId="804650947" sldId="597"/>
        </pc:sldMkLst>
        <pc:spChg chg="del">
          <ac:chgData name="Peña Lopez, Ismael" userId="0708b87f-5fa7-4e8f-9fbe-69b73a04a463" providerId="ADAL" clId="{0C2FC239-9866-4754-8E1F-E2D9841D504A}" dt="2023-11-03T12:03:39.510" v="468" actId="478"/>
          <ac:spMkLst>
            <pc:docMk/>
            <pc:sldMk cId="804650947" sldId="597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39.510" v="468" actId="478"/>
          <ac:spMkLst>
            <pc:docMk/>
            <pc:sldMk cId="804650947" sldId="597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1:10.793" v="3131" actId="1036"/>
          <ac:spMkLst>
            <pc:docMk/>
            <pc:sldMk cId="804650947" sldId="597"/>
            <ac:spMk id="14" creationId="{C796BB13-3D76-4D7B-AFF5-F2C89285BC2A}"/>
          </ac:spMkLst>
        </pc:spChg>
        <pc:grpChg chg="del">
          <ac:chgData name="Peña Lopez, Ismael" userId="0708b87f-5fa7-4e8f-9fbe-69b73a04a463" providerId="ADAL" clId="{0C2FC239-9866-4754-8E1F-E2D9841D504A}" dt="2023-11-03T12:03:39.510" v="468" actId="478"/>
          <ac:grpSpMkLst>
            <pc:docMk/>
            <pc:sldMk cId="804650947" sldId="597"/>
            <ac:grpSpMk id="11" creationId="{EE908992-5CD4-4020-A842-0A7E421973B6}"/>
          </ac:grpSpMkLst>
        </pc:grpChg>
        <pc:graphicFrameChg chg="mod">
          <ac:chgData name="Peña Lopez, Ismael" userId="0708b87f-5fa7-4e8f-9fbe-69b73a04a463" providerId="ADAL" clId="{0C2FC239-9866-4754-8E1F-E2D9841D504A}" dt="2023-11-04T17:40:50.425" v="3115" actId="1076"/>
          <ac:graphicFrameMkLst>
            <pc:docMk/>
            <pc:sldMk cId="804650947" sldId="597"/>
            <ac:graphicFrameMk id="17" creationId="{206E8B2E-6288-4005-BC6D-B6A98BEADCE9}"/>
          </ac:graphicFrameMkLst>
        </pc:graphicFrameChg>
        <pc:graphicFrameChg chg="mod">
          <ac:chgData name="Peña Lopez, Ismael" userId="0708b87f-5fa7-4e8f-9fbe-69b73a04a463" providerId="ADAL" clId="{0C2FC239-9866-4754-8E1F-E2D9841D504A}" dt="2023-11-04T17:40:50.425" v="3115" actId="1076"/>
          <ac:graphicFrameMkLst>
            <pc:docMk/>
            <pc:sldMk cId="804650947" sldId="597"/>
            <ac:graphicFrameMk id="18" creationId="{F58602AE-C905-4323-9AD0-D39FA7BCF5E3}"/>
          </ac:graphicFrameMkLst>
        </pc:graphicFrameChg>
        <pc:picChg chg="del">
          <ac:chgData name="Peña Lopez, Ismael" userId="0708b87f-5fa7-4e8f-9fbe-69b73a04a463" providerId="ADAL" clId="{0C2FC239-9866-4754-8E1F-E2D9841D504A}" dt="2023-11-03T12:20:08.568" v="798" actId="478"/>
          <ac:picMkLst>
            <pc:docMk/>
            <pc:sldMk cId="804650947" sldId="597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08.568" v="798" actId="478"/>
          <ac:cxnSpMkLst>
            <pc:docMk/>
            <pc:sldMk cId="804650947" sldId="597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55:15.799" v="3473" actId="207"/>
        <pc:sldMkLst>
          <pc:docMk/>
          <pc:sldMk cId="1508245312" sldId="599"/>
        </pc:sldMkLst>
        <pc:spChg chg="mod">
          <ac:chgData name="Peña Lopez, Ismael" userId="0708b87f-5fa7-4e8f-9fbe-69b73a04a463" providerId="ADAL" clId="{0C2FC239-9866-4754-8E1F-E2D9841D504A}" dt="2023-11-04T16:56:12.610" v="2153" actId="1035"/>
          <ac:spMkLst>
            <pc:docMk/>
            <pc:sldMk cId="1508245312" sldId="599"/>
            <ac:spMk id="2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3T11:56:47.820" v="307"/>
          <ac:spMkLst>
            <pc:docMk/>
            <pc:sldMk cId="1508245312" sldId="599"/>
            <ac:spMk id="5" creationId="{43C991DC-AE16-BC9A-0E79-D3CE7DBE5DCE}"/>
          </ac:spMkLst>
        </pc:spChg>
        <pc:spChg chg="mod">
          <ac:chgData name="Peña Lopez, Ismael" userId="0708b87f-5fa7-4e8f-9fbe-69b73a04a463" providerId="ADAL" clId="{0C2FC239-9866-4754-8E1F-E2D9841D504A}" dt="2023-11-03T11:56:47.820" v="307"/>
          <ac:spMkLst>
            <pc:docMk/>
            <pc:sldMk cId="1508245312" sldId="599"/>
            <ac:spMk id="6" creationId="{7AD9444E-FF74-E8B5-EDD3-4802D57205DD}"/>
          </ac:spMkLst>
        </pc:spChg>
        <pc:spChg chg="mod">
          <ac:chgData name="Peña Lopez, Ismael" userId="0708b87f-5fa7-4e8f-9fbe-69b73a04a463" providerId="ADAL" clId="{0C2FC239-9866-4754-8E1F-E2D9841D504A}" dt="2023-11-04T17:52:15.356" v="3401" actId="207"/>
          <ac:spMkLst>
            <pc:docMk/>
            <pc:sldMk cId="1508245312" sldId="599"/>
            <ac:spMk id="8" creationId="{543928C6-D394-19D8-DB62-3DC81FFFDA18}"/>
          </ac:spMkLst>
        </pc:spChg>
        <pc:spChg chg="mod">
          <ac:chgData name="Peña Lopez, Ismael" userId="0708b87f-5fa7-4e8f-9fbe-69b73a04a463" providerId="ADAL" clId="{0C2FC239-9866-4754-8E1F-E2D9841D504A}" dt="2023-11-04T17:51:30.520" v="3386" actId="208"/>
          <ac:spMkLst>
            <pc:docMk/>
            <pc:sldMk cId="1508245312" sldId="599"/>
            <ac:spMk id="9" creationId="{44246C8C-1A1A-D634-A5C1-A8929C0712DD}"/>
          </ac:spMkLst>
        </pc:spChg>
        <pc:spChg chg="mod">
          <ac:chgData name="Peña Lopez, Ismael" userId="0708b87f-5fa7-4e8f-9fbe-69b73a04a463" providerId="ADAL" clId="{0C2FC239-9866-4754-8E1F-E2D9841D504A}" dt="2023-11-04T17:51:48.032" v="3392" actId="207"/>
          <ac:spMkLst>
            <pc:docMk/>
            <pc:sldMk cId="1508245312" sldId="599"/>
            <ac:spMk id="13" creationId="{ADDEC409-CDED-DE60-708A-D7D4FB60E5BB}"/>
          </ac:spMkLst>
        </pc:spChg>
        <pc:spChg chg="mod">
          <ac:chgData name="Peña Lopez, Ismael" userId="0708b87f-5fa7-4e8f-9fbe-69b73a04a463" providerId="ADAL" clId="{0C2FC239-9866-4754-8E1F-E2D9841D504A}" dt="2023-11-04T17:52:06.130" v="3398" actId="207"/>
          <ac:spMkLst>
            <pc:docMk/>
            <pc:sldMk cId="1508245312" sldId="599"/>
            <ac:spMk id="14" creationId="{4760F44F-B7DE-D283-7651-D153F521EBC8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18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19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0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1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2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3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4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5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6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7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8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29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30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1:56:46.977" v="306" actId="478"/>
          <ac:spMkLst>
            <pc:docMk/>
            <pc:sldMk cId="1508245312" sldId="599"/>
            <ac:spMk id="40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7:51:57.896" v="3395" actId="207"/>
          <ac:spMkLst>
            <pc:docMk/>
            <pc:sldMk cId="1508245312" sldId="599"/>
            <ac:spMk id="41" creationId="{31A856AE-7F5F-2650-63C5-AA9E80D1CA12}"/>
          </ac:spMkLst>
        </pc:spChg>
        <pc:spChg chg="del mod">
          <ac:chgData name="Peña Lopez, Ismael" userId="0708b87f-5fa7-4e8f-9fbe-69b73a04a463" providerId="ADAL" clId="{0C2FC239-9866-4754-8E1F-E2D9841D504A}" dt="2023-11-03T12:47:06.597" v="1068" actId="478"/>
          <ac:spMkLst>
            <pc:docMk/>
            <pc:sldMk cId="1508245312" sldId="599"/>
            <ac:spMk id="42" creationId="{6E67E341-E3DB-97B3-6818-67F807DD47ED}"/>
          </ac:spMkLst>
        </pc:spChg>
        <pc:spChg chg="del">
          <ac:chgData name="Peña Lopez, Ismael" userId="0708b87f-5fa7-4e8f-9fbe-69b73a04a463" providerId="ADAL" clId="{0C2FC239-9866-4754-8E1F-E2D9841D504A}" dt="2023-11-03T12:18:42.299" v="778" actId="478"/>
          <ac:spMkLst>
            <pc:docMk/>
            <pc:sldMk cId="1508245312" sldId="599"/>
            <ac:spMk id="43" creationId="{38855719-9403-804A-8222-2E35A58723FB}"/>
          </ac:spMkLst>
        </pc:spChg>
        <pc:spChg chg="mod">
          <ac:chgData name="Peña Lopez, Ismael" userId="0708b87f-5fa7-4e8f-9fbe-69b73a04a463" providerId="ADAL" clId="{0C2FC239-9866-4754-8E1F-E2D9841D504A}" dt="2023-11-04T17:52:00.664" v="3396" actId="207"/>
          <ac:spMkLst>
            <pc:docMk/>
            <pc:sldMk cId="1508245312" sldId="599"/>
            <ac:spMk id="44" creationId="{4F79355D-356C-C699-3277-2B1AD8C44AA3}"/>
          </ac:spMkLst>
        </pc:spChg>
        <pc:spChg chg="mod">
          <ac:chgData name="Peña Lopez, Ismael" userId="0708b87f-5fa7-4e8f-9fbe-69b73a04a463" providerId="ADAL" clId="{0C2FC239-9866-4754-8E1F-E2D9841D504A}" dt="2023-11-04T17:52:21.319" v="3403" actId="207"/>
          <ac:spMkLst>
            <pc:docMk/>
            <pc:sldMk cId="1508245312" sldId="599"/>
            <ac:spMk id="46" creationId="{052CFE51-E955-430D-E2EA-7447CB548F43}"/>
          </ac:spMkLst>
        </pc:spChg>
        <pc:spChg chg="mod">
          <ac:chgData name="Peña Lopez, Ismael" userId="0708b87f-5fa7-4e8f-9fbe-69b73a04a463" providerId="ADAL" clId="{0C2FC239-9866-4754-8E1F-E2D9841D504A}" dt="2023-11-04T17:52:09.571" v="3400" actId="207"/>
          <ac:spMkLst>
            <pc:docMk/>
            <pc:sldMk cId="1508245312" sldId="599"/>
            <ac:spMk id="47" creationId="{4F15127A-B0D4-AF0B-A11F-418E85942E07}"/>
          </ac:spMkLst>
        </pc:spChg>
        <pc:spChg chg="mod">
          <ac:chgData name="Peña Lopez, Ismael" userId="0708b87f-5fa7-4e8f-9fbe-69b73a04a463" providerId="ADAL" clId="{0C2FC239-9866-4754-8E1F-E2D9841D504A}" dt="2023-11-04T17:52:18.866" v="3402" actId="207"/>
          <ac:spMkLst>
            <pc:docMk/>
            <pc:sldMk cId="1508245312" sldId="599"/>
            <ac:spMk id="51" creationId="{A5B4A95D-EB7F-7B98-7102-7DAC4B54AE77}"/>
          </ac:spMkLst>
        </pc:spChg>
        <pc:spChg chg="mod">
          <ac:chgData name="Peña Lopez, Ismael" userId="0708b87f-5fa7-4e8f-9fbe-69b73a04a463" providerId="ADAL" clId="{0C2FC239-9866-4754-8E1F-E2D9841D504A}" dt="2023-11-04T17:51:33.985" v="3388" actId="208"/>
          <ac:spMkLst>
            <pc:docMk/>
            <pc:sldMk cId="1508245312" sldId="599"/>
            <ac:spMk id="52" creationId="{8E2012B3-D33E-7635-89E5-2ED7E05BCDA9}"/>
          </ac:spMkLst>
        </pc:spChg>
        <pc:spChg chg="add mod">
          <ac:chgData name="Peña Lopez, Ismael" userId="0708b87f-5fa7-4e8f-9fbe-69b73a04a463" providerId="ADAL" clId="{0C2FC239-9866-4754-8E1F-E2D9841D504A}" dt="2023-11-04T17:55:10.303" v="3470" actId="207"/>
          <ac:spMkLst>
            <pc:docMk/>
            <pc:sldMk cId="1508245312" sldId="599"/>
            <ac:spMk id="53" creationId="{A4CB9CB5-70AA-7ADA-BAA9-06CA6FCBA1C4}"/>
          </ac:spMkLst>
        </pc:spChg>
        <pc:spChg chg="mod">
          <ac:chgData name="Peña Lopez, Ismael" userId="0708b87f-5fa7-4e8f-9fbe-69b73a04a463" providerId="ADAL" clId="{0C2FC239-9866-4754-8E1F-E2D9841D504A}" dt="2023-11-04T17:51:51.671" v="3393" actId="207"/>
          <ac:spMkLst>
            <pc:docMk/>
            <pc:sldMk cId="1508245312" sldId="599"/>
            <ac:spMk id="58" creationId="{3EDF5992-982A-A6ED-8B9D-B5B027B73435}"/>
          </ac:spMkLst>
        </pc:spChg>
        <pc:spChg chg="mod">
          <ac:chgData name="Peña Lopez, Ismael" userId="0708b87f-5fa7-4e8f-9fbe-69b73a04a463" providerId="ADAL" clId="{0C2FC239-9866-4754-8E1F-E2D9841D504A}" dt="2023-11-04T17:52:02.648" v="3397" actId="207"/>
          <ac:spMkLst>
            <pc:docMk/>
            <pc:sldMk cId="1508245312" sldId="599"/>
            <ac:spMk id="59" creationId="{C8B7F755-C396-E4B3-4B67-E8E7E7413D42}"/>
          </ac:spMkLst>
        </pc:spChg>
        <pc:spChg chg="mod">
          <ac:chgData name="Peña Lopez, Ismael" userId="0708b87f-5fa7-4e8f-9fbe-69b73a04a463" providerId="ADAL" clId="{0C2FC239-9866-4754-8E1F-E2D9841D504A}" dt="2023-11-04T17:55:15.799" v="3473" actId="207"/>
          <ac:spMkLst>
            <pc:docMk/>
            <pc:sldMk cId="1508245312" sldId="599"/>
            <ac:spMk id="61" creationId="{B19BC2F1-B71C-C41D-5B46-D4BFA821FADB}"/>
          </ac:spMkLst>
        </pc:spChg>
        <pc:spChg chg="mod">
          <ac:chgData name="Peña Lopez, Ismael" userId="0708b87f-5fa7-4e8f-9fbe-69b73a04a463" providerId="ADAL" clId="{0C2FC239-9866-4754-8E1F-E2D9841D504A}" dt="2023-11-04T17:52:23.817" v="3404" actId="207"/>
          <ac:spMkLst>
            <pc:docMk/>
            <pc:sldMk cId="1508245312" sldId="599"/>
            <ac:spMk id="67" creationId="{3CBB44BF-4559-0BFA-BF12-7552812F8A64}"/>
          </ac:spMkLst>
        </pc:spChg>
        <pc:spChg chg="mod">
          <ac:chgData name="Peña Lopez, Ismael" userId="0708b87f-5fa7-4e8f-9fbe-69b73a04a463" providerId="ADAL" clId="{0C2FC239-9866-4754-8E1F-E2D9841D504A}" dt="2023-11-04T17:52:07.942" v="3399" actId="207"/>
          <ac:spMkLst>
            <pc:docMk/>
            <pc:sldMk cId="1508245312" sldId="599"/>
            <ac:spMk id="68" creationId="{59DDC00E-0586-686B-2835-1E028ED70D4E}"/>
          </ac:spMkLst>
        </pc:spChg>
        <pc:spChg chg="add mod">
          <ac:chgData name="Peña Lopez, Ismael" userId="0708b87f-5fa7-4e8f-9fbe-69b73a04a463" providerId="ADAL" clId="{0C2FC239-9866-4754-8E1F-E2D9841D504A}" dt="2023-11-03T12:46:35.277" v="1044"/>
          <ac:spMkLst>
            <pc:docMk/>
            <pc:sldMk cId="1508245312" sldId="599"/>
            <ac:spMk id="73" creationId="{49576E9E-8593-8A26-8562-8CD8A2DC6C21}"/>
          </ac:spMkLst>
        </pc:s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4" creationId="{5AC228B3-2D08-20E8-9409-9C95BDE705F3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7" creationId="{9A5E87E0-062B-8B9A-AA84-CDEEDBADAD85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10" creationId="{2A192FA6-7A2C-4382-0F2A-790835F609CC}"/>
          </ac:grpSpMkLst>
        </pc:grpChg>
        <pc:grpChg chg="mod">
          <ac:chgData name="Peña Lopez, Ismael" userId="0708b87f-5fa7-4e8f-9fbe-69b73a04a463" providerId="ADAL" clId="{0C2FC239-9866-4754-8E1F-E2D9841D504A}" dt="2023-11-03T11:56:47.820" v="307"/>
          <ac:grpSpMkLst>
            <pc:docMk/>
            <pc:sldMk cId="1508245312" sldId="599"/>
            <ac:grpSpMk id="12" creationId="{0F0B7A42-9A3B-F33F-D227-9B464FCEB133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15" creationId="{6B18F130-2711-DEC6-569F-49D9607B5F16}"/>
          </ac:grpSpMkLst>
        </pc:grpChg>
        <pc:grpChg chg="mod">
          <ac:chgData name="Peña Lopez, Ismael" userId="0708b87f-5fa7-4e8f-9fbe-69b73a04a463" providerId="ADAL" clId="{0C2FC239-9866-4754-8E1F-E2D9841D504A}" dt="2023-11-03T11:56:47.820" v="307"/>
          <ac:grpSpMkLst>
            <pc:docMk/>
            <pc:sldMk cId="1508245312" sldId="599"/>
            <ac:grpSpMk id="17" creationId="{689AD6BA-18FE-FE97-1C94-F242DEFB99A6}"/>
          </ac:grpSpMkLst>
        </pc:grpChg>
        <pc:grpChg chg="del">
          <ac:chgData name="Peña Lopez, Ismael" userId="0708b87f-5fa7-4e8f-9fbe-69b73a04a463" providerId="ADAL" clId="{0C2FC239-9866-4754-8E1F-E2D9841D504A}" dt="2023-11-03T11:56:46.977" v="306" actId="478"/>
          <ac:grpSpMkLst>
            <pc:docMk/>
            <pc:sldMk cId="1508245312" sldId="599"/>
            <ac:grpSpMk id="31" creationId="{9948D34D-645B-43FB-97B0-64C2691BCD95}"/>
          </ac:grpSpMkLst>
        </pc:grpChg>
        <pc:grpChg chg="del">
          <ac:chgData name="Peña Lopez, Ismael" userId="0708b87f-5fa7-4e8f-9fbe-69b73a04a463" providerId="ADAL" clId="{0C2FC239-9866-4754-8E1F-E2D9841D504A}" dt="2023-11-03T11:56:46.977" v="306" actId="478"/>
          <ac:grpSpMkLst>
            <pc:docMk/>
            <pc:sldMk cId="1508245312" sldId="599"/>
            <ac:grpSpMk id="34" creationId="{A802306B-C4F3-4612-AB2F-5EDCD7E7A887}"/>
          </ac:grpSpMkLst>
        </pc:grpChg>
        <pc:grpChg chg="del">
          <ac:chgData name="Peña Lopez, Ismael" userId="0708b87f-5fa7-4e8f-9fbe-69b73a04a463" providerId="ADAL" clId="{0C2FC239-9866-4754-8E1F-E2D9841D504A}" dt="2023-11-03T11:56:46.977" v="306" actId="478"/>
          <ac:grpSpMkLst>
            <pc:docMk/>
            <pc:sldMk cId="1508245312" sldId="599"/>
            <ac:grpSpMk id="37" creationId="{A8300B76-DACD-4021-856D-DA5762391A5D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45" creationId="{B5D684D7-64B9-FC81-8ED0-A2832364A47D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48" creationId="{7BB0D2C5-466D-BBBA-239C-DBA18A0162A7}"/>
          </ac:grpSpMkLst>
        </pc:grpChg>
        <pc:grpChg chg="mod">
          <ac:chgData name="Peña Lopez, Ismael" userId="0708b87f-5fa7-4e8f-9fbe-69b73a04a463" providerId="ADAL" clId="{0C2FC239-9866-4754-8E1F-E2D9841D504A}" dt="2023-11-03T11:56:47.820" v="307"/>
          <ac:grpSpMkLst>
            <pc:docMk/>
            <pc:sldMk cId="1508245312" sldId="599"/>
            <ac:grpSpMk id="49" creationId="{EAA57E8C-BBC7-F41E-AA74-8C244B33669E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54" creationId="{A5B6CF9F-6894-F60A-B619-17D43807854F}"/>
          </ac:grpSpMkLst>
        </pc:grpChg>
        <pc:grpChg chg="mod">
          <ac:chgData name="Peña Lopez, Ismael" userId="0708b87f-5fa7-4e8f-9fbe-69b73a04a463" providerId="ADAL" clId="{0C2FC239-9866-4754-8E1F-E2D9841D504A}" dt="2023-11-03T11:56:47.820" v="307"/>
          <ac:grpSpMkLst>
            <pc:docMk/>
            <pc:sldMk cId="1508245312" sldId="599"/>
            <ac:grpSpMk id="55" creationId="{7BDD9E07-5871-EE8F-7C93-829270CE1969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60" creationId="{D48506D5-15EB-D290-CFFA-75835E3082E7}"/>
          </ac:grpSpMkLst>
        </pc:grpChg>
        <pc:grpChg chg="add mod">
          <ac:chgData name="Peña Lopez, Ismael" userId="0708b87f-5fa7-4e8f-9fbe-69b73a04a463" providerId="ADAL" clId="{0C2FC239-9866-4754-8E1F-E2D9841D504A}" dt="2023-11-03T12:46:57.397" v="1066" actId="1037"/>
          <ac:grpSpMkLst>
            <pc:docMk/>
            <pc:sldMk cId="1508245312" sldId="599"/>
            <ac:grpSpMk id="66" creationId="{73E4573C-93C1-22C4-FC8E-8D8630A31906}"/>
          </ac:grpSpMkLst>
        </pc:grpChg>
        <pc:picChg chg="add del mod">
          <ac:chgData name="Peña Lopez, Ismael" userId="0708b87f-5fa7-4e8f-9fbe-69b73a04a463" providerId="ADAL" clId="{0C2FC239-9866-4754-8E1F-E2D9841D504A}" dt="2023-11-03T11:56:51.102" v="308" actId="478"/>
          <ac:picMkLst>
            <pc:docMk/>
            <pc:sldMk cId="1508245312" sldId="599"/>
            <ac:picMk id="3" creationId="{9563F6D6-04AA-2B2F-3E49-D8BF3F670B5D}"/>
          </ac:picMkLst>
        </pc:picChg>
        <pc:cxnChg chg="mod">
          <ac:chgData name="Peña Lopez, Ismael" userId="0708b87f-5fa7-4e8f-9fbe-69b73a04a463" providerId="ADAL" clId="{0C2FC239-9866-4754-8E1F-E2D9841D504A}" dt="2023-11-04T17:51:41.851" v="3391" actId="208"/>
          <ac:cxnSpMkLst>
            <pc:docMk/>
            <pc:sldMk cId="1508245312" sldId="599"/>
            <ac:cxnSpMk id="11" creationId="{D537264D-8679-C530-DFBB-204A6C611A2B}"/>
          </ac:cxnSpMkLst>
        </pc:cxnChg>
        <pc:cxnChg chg="mod">
          <ac:chgData name="Peña Lopez, Ismael" userId="0708b87f-5fa7-4e8f-9fbe-69b73a04a463" providerId="ADAL" clId="{0C2FC239-9866-4754-8E1F-E2D9841D504A}" dt="2023-11-04T17:51:41.851" v="3391" actId="208"/>
          <ac:cxnSpMkLst>
            <pc:docMk/>
            <pc:sldMk cId="1508245312" sldId="599"/>
            <ac:cxnSpMk id="16" creationId="{8E429D73-0291-B01C-03F7-F24CFEFDB7AB}"/>
          </ac:cxnSpMkLst>
        </pc:cxnChg>
        <pc:cxnChg chg="mod">
          <ac:chgData name="Peña Lopez, Ismael" userId="0708b87f-5fa7-4e8f-9fbe-69b73a04a463" providerId="ADAL" clId="{0C2FC239-9866-4754-8E1F-E2D9841D504A}" dt="2023-11-04T17:52:46.976" v="3408" actId="208"/>
          <ac:cxnSpMkLst>
            <pc:docMk/>
            <pc:sldMk cId="1508245312" sldId="599"/>
            <ac:cxnSpMk id="50" creationId="{83C2454A-6AE2-547A-6DC1-FFC164C30305}"/>
          </ac:cxnSpMkLst>
        </pc:cxnChg>
        <pc:cxnChg chg="mod">
          <ac:chgData name="Peña Lopez, Ismael" userId="0708b87f-5fa7-4e8f-9fbe-69b73a04a463" providerId="ADAL" clId="{0C2FC239-9866-4754-8E1F-E2D9841D504A}" dt="2023-11-04T17:51:41.851" v="3391" actId="208"/>
          <ac:cxnSpMkLst>
            <pc:docMk/>
            <pc:sldMk cId="1508245312" sldId="599"/>
            <ac:cxnSpMk id="56" creationId="{E8B92266-F59B-9E25-68A8-DCCC29C7DB51}"/>
          </ac:cxnSpMkLst>
        </pc:cxnChg>
        <pc:cxnChg chg="mod">
          <ac:chgData name="Peña Lopez, Ismael" userId="0708b87f-5fa7-4e8f-9fbe-69b73a04a463" providerId="ADAL" clId="{0C2FC239-9866-4754-8E1F-E2D9841D504A}" dt="2023-11-04T17:51:41.851" v="3391" actId="208"/>
          <ac:cxnSpMkLst>
            <pc:docMk/>
            <pc:sldMk cId="1508245312" sldId="599"/>
            <ac:cxnSpMk id="57" creationId="{6C4115D2-19AB-7B28-AA6E-C633FE2C4691}"/>
          </ac:cxnSpMkLst>
        </pc:cxnChg>
        <pc:cxnChg chg="mod">
          <ac:chgData name="Peña Lopez, Ismael" userId="0708b87f-5fa7-4e8f-9fbe-69b73a04a463" providerId="ADAL" clId="{0C2FC239-9866-4754-8E1F-E2D9841D504A}" dt="2023-11-04T17:53:27.961" v="3425" actId="1038"/>
          <ac:cxnSpMkLst>
            <pc:docMk/>
            <pc:sldMk cId="1508245312" sldId="599"/>
            <ac:cxnSpMk id="62" creationId="{3DCB0C2F-F9B3-A6F5-151D-563D6896BA2F}"/>
          </ac:cxnSpMkLst>
        </pc:cxnChg>
        <pc:cxnChg chg="mod">
          <ac:chgData name="Peña Lopez, Ismael" userId="0708b87f-5fa7-4e8f-9fbe-69b73a04a463" providerId="ADAL" clId="{0C2FC239-9866-4754-8E1F-E2D9841D504A}" dt="2023-11-04T17:53:27.961" v="3425" actId="1038"/>
          <ac:cxnSpMkLst>
            <pc:docMk/>
            <pc:sldMk cId="1508245312" sldId="599"/>
            <ac:cxnSpMk id="63" creationId="{7E1F4C13-C8F3-E9A4-4D37-10AEFDF04FE5}"/>
          </ac:cxnSpMkLst>
        </pc:cxnChg>
        <pc:cxnChg chg="mod">
          <ac:chgData name="Peña Lopez, Ismael" userId="0708b87f-5fa7-4e8f-9fbe-69b73a04a463" providerId="ADAL" clId="{0C2FC239-9866-4754-8E1F-E2D9841D504A}" dt="2023-11-04T17:53:27.961" v="3425" actId="1038"/>
          <ac:cxnSpMkLst>
            <pc:docMk/>
            <pc:sldMk cId="1508245312" sldId="599"/>
            <ac:cxnSpMk id="64" creationId="{65CA02E0-7FFC-B103-95F7-5F66FDA22DD7}"/>
          </ac:cxnSpMkLst>
        </pc:cxnChg>
        <pc:cxnChg chg="add mod">
          <ac:chgData name="Peña Lopez, Ismael" userId="0708b87f-5fa7-4e8f-9fbe-69b73a04a463" providerId="ADAL" clId="{0C2FC239-9866-4754-8E1F-E2D9841D504A}" dt="2023-11-04T17:52:49" v="3409" actId="208"/>
          <ac:cxnSpMkLst>
            <pc:docMk/>
            <pc:sldMk cId="1508245312" sldId="599"/>
            <ac:cxnSpMk id="65" creationId="{A6E8FB98-5A04-62B9-A394-F8217724194F}"/>
          </ac:cxnSpMkLst>
        </pc:cxnChg>
        <pc:cxnChg chg="add mod">
          <ac:chgData name="Peña Lopez, Ismael" userId="0708b87f-5fa7-4e8f-9fbe-69b73a04a463" providerId="ADAL" clId="{0C2FC239-9866-4754-8E1F-E2D9841D504A}" dt="2023-11-04T17:52:40.642" v="3406" actId="208"/>
          <ac:cxnSpMkLst>
            <pc:docMk/>
            <pc:sldMk cId="1508245312" sldId="599"/>
            <ac:cxnSpMk id="69" creationId="{59D505AA-16B3-C878-67CA-8775FECE183A}"/>
          </ac:cxnSpMkLst>
        </pc:cxnChg>
        <pc:cxnChg chg="add mod">
          <ac:chgData name="Peña Lopez, Ismael" userId="0708b87f-5fa7-4e8f-9fbe-69b73a04a463" providerId="ADAL" clId="{0C2FC239-9866-4754-8E1F-E2D9841D504A}" dt="2023-11-04T17:52:53.368" v="3411" actId="208"/>
          <ac:cxnSpMkLst>
            <pc:docMk/>
            <pc:sldMk cId="1508245312" sldId="599"/>
            <ac:cxnSpMk id="70" creationId="{57C247ED-08F3-9393-ECBA-17AFA6153F9E}"/>
          </ac:cxnSpMkLst>
        </pc:cxnChg>
        <pc:cxnChg chg="add mod">
          <ac:chgData name="Peña Lopez, Ismael" userId="0708b87f-5fa7-4e8f-9fbe-69b73a04a463" providerId="ADAL" clId="{0C2FC239-9866-4754-8E1F-E2D9841D504A}" dt="2023-11-04T17:52:56.519" v="3412" actId="208"/>
          <ac:cxnSpMkLst>
            <pc:docMk/>
            <pc:sldMk cId="1508245312" sldId="599"/>
            <ac:cxnSpMk id="71" creationId="{D9DCB794-3078-612C-B02C-D73A909F7238}"/>
          </ac:cxnSpMkLst>
        </pc:cxnChg>
        <pc:cxnChg chg="add mod">
          <ac:chgData name="Peña Lopez, Ismael" userId="0708b87f-5fa7-4e8f-9fbe-69b73a04a463" providerId="ADAL" clId="{0C2FC239-9866-4754-8E1F-E2D9841D504A}" dt="2023-11-04T17:52:51.176" v="3410" actId="208"/>
          <ac:cxnSpMkLst>
            <pc:docMk/>
            <pc:sldMk cId="1508245312" sldId="599"/>
            <ac:cxnSpMk id="72" creationId="{F497EA06-CDD2-09AF-926F-7681BE06A454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1:40.384" v="3145" actId="1076"/>
        <pc:sldMkLst>
          <pc:docMk/>
          <pc:sldMk cId="1716250105" sldId="600"/>
        </pc:sldMkLst>
        <pc:spChg chg="del">
          <ac:chgData name="Peña Lopez, Ismael" userId="0708b87f-5fa7-4e8f-9fbe-69b73a04a463" providerId="ADAL" clId="{0C2FC239-9866-4754-8E1F-E2D9841D504A}" dt="2023-11-03T12:13:50.187" v="628" actId="478"/>
          <ac:spMkLst>
            <pc:docMk/>
            <pc:sldMk cId="1716250105" sldId="600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3:50.187" v="628" actId="478"/>
          <ac:spMkLst>
            <pc:docMk/>
            <pc:sldMk cId="1716250105" sldId="600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2:42.143" v="1527" actId="1036"/>
          <ac:spMkLst>
            <pc:docMk/>
            <pc:sldMk cId="1716250105" sldId="600"/>
            <ac:spMk id="18" creationId="{BC492F96-3036-4A0E-A049-AE41CFDDF95B}"/>
          </ac:spMkLst>
        </pc:spChg>
        <pc:spChg chg="del">
          <ac:chgData name="Peña Lopez, Ismael" userId="0708b87f-5fa7-4e8f-9fbe-69b73a04a463" providerId="ADAL" clId="{0C2FC239-9866-4754-8E1F-E2D9841D504A}" dt="2023-11-03T12:20:14.376" v="801" actId="478"/>
          <ac:spMkLst>
            <pc:docMk/>
            <pc:sldMk cId="1716250105" sldId="600"/>
            <ac:spMk id="19" creationId="{7911D5CC-3A52-4615-B77A-F851A3106896}"/>
          </ac:spMkLst>
        </pc:spChg>
        <pc:grpChg chg="del">
          <ac:chgData name="Peña Lopez, Ismael" userId="0708b87f-5fa7-4e8f-9fbe-69b73a04a463" providerId="ADAL" clId="{0C2FC239-9866-4754-8E1F-E2D9841D504A}" dt="2023-11-03T12:13:50.187" v="628" actId="478"/>
          <ac:grpSpMkLst>
            <pc:docMk/>
            <pc:sldMk cId="1716250105" sldId="600"/>
            <ac:grpSpMk id="11" creationId="{EE908992-5CD4-4020-A842-0A7E421973B6}"/>
          </ac:grpSpMkLst>
        </pc:grpChg>
        <pc:picChg chg="mod">
          <ac:chgData name="Peña Lopez, Ismael" userId="0708b87f-5fa7-4e8f-9fbe-69b73a04a463" providerId="ADAL" clId="{0C2FC239-9866-4754-8E1F-E2D9841D504A}" dt="2023-11-04T17:41:40.384" v="3145" actId="1076"/>
          <ac:picMkLst>
            <pc:docMk/>
            <pc:sldMk cId="1716250105" sldId="600"/>
            <ac:picMk id="14" creationId="{E497300A-17CF-4F26-AED4-4B8C98D0FDD7}"/>
          </ac:picMkLst>
        </pc:picChg>
        <pc:picChg chg="del">
          <ac:chgData name="Peña Lopez, Ismael" userId="0708b87f-5fa7-4e8f-9fbe-69b73a04a463" providerId="ADAL" clId="{0C2FC239-9866-4754-8E1F-E2D9841D504A}" dt="2023-11-03T12:05:27.021" v="471" actId="478"/>
          <ac:picMkLst>
            <pc:docMk/>
            <pc:sldMk cId="1716250105" sldId="600"/>
            <ac:picMk id="16" creationId="{C091B273-11DE-430A-B275-AD27F6CEE269}"/>
          </ac:picMkLst>
        </pc:picChg>
        <pc:picChg chg="mod">
          <ac:chgData name="Peña Lopez, Ismael" userId="0708b87f-5fa7-4e8f-9fbe-69b73a04a463" providerId="ADAL" clId="{0C2FC239-9866-4754-8E1F-E2D9841D504A}" dt="2023-11-04T17:41:40.384" v="3145" actId="1076"/>
          <ac:picMkLst>
            <pc:docMk/>
            <pc:sldMk cId="1716250105" sldId="600"/>
            <ac:picMk id="17" creationId="{865529D4-BA73-4476-A6A4-1F88ED067B93}"/>
          </ac:picMkLst>
        </pc:picChg>
        <pc:cxnChg chg="del">
          <ac:chgData name="Peña Lopez, Ismael" userId="0708b87f-5fa7-4e8f-9fbe-69b73a04a463" providerId="ADAL" clId="{0C2FC239-9866-4754-8E1F-E2D9841D504A}" dt="2023-11-03T12:20:14.376" v="801" actId="478"/>
          <ac:cxnSpMkLst>
            <pc:docMk/>
            <pc:sldMk cId="1716250105" sldId="600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14:46.039" v="2701" actId="2085"/>
        <pc:sldMkLst>
          <pc:docMk/>
          <pc:sldMk cId="3061359096" sldId="608"/>
        </pc:sldMkLst>
        <pc:spChg chg="del">
          <ac:chgData name="Peña Lopez, Ismael" userId="0708b87f-5fa7-4e8f-9fbe-69b73a04a463" providerId="ADAL" clId="{0C2FC239-9866-4754-8E1F-E2D9841D504A}" dt="2023-11-03T11:59:44.156" v="457" actId="478"/>
          <ac:spMkLst>
            <pc:docMk/>
            <pc:sldMk cId="3061359096" sldId="608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44.156" v="457" actId="478"/>
          <ac:spMkLst>
            <pc:docMk/>
            <pc:sldMk cId="3061359096" sldId="608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1:00.594" v="1433" actId="1036"/>
          <ac:spMkLst>
            <pc:docMk/>
            <pc:sldMk cId="3061359096" sldId="608"/>
            <ac:spMk id="14" creationId="{BC8CE996-059A-41E2-8199-2218D4479308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19" creationId="{E5D29208-FEFF-42A0-A937-06936329A470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0" creationId="{C3ECC3D4-9977-47A7-85B8-5E24467B08C9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1" creationId="{A5C60343-D6B8-494E-9958-141298D0CEAD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2" creationId="{CB49A337-0707-449F-8591-C0AA2046465B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3" creationId="{02B26A43-4591-4AC4-9EAD-7A1483A8D952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4" creationId="{80A2976B-98DA-4301-B7D2-D8F54267E123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5" creationId="{5B43D813-B491-4583-A2D0-AA2FBA405C37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6" creationId="{CDFDA4C8-05AB-4177-8808-399DBA19C28F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7" creationId="{34355D40-136E-4B09-9687-3382C47EA34B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8" creationId="{68093B37-2812-4A36-8219-EC2F28EE0906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29" creationId="{7480215C-C79C-4DC3-9563-C4DA759D99C8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0" creationId="{553F2A90-62D1-43A6-8D55-22698A5CDFDD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1" creationId="{637AC1B4-E4FB-4743-B6FE-2CB41DF15816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2" creationId="{07B58126-4AFE-4FA3-B1F8-6AEC33515BAE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3" creationId="{5042B298-6E9A-4CF0-A097-F0C03298872A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4" creationId="{C759DABC-3409-4BF4-8F61-2A989B8CD002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7" creationId="{1C86237D-CA3B-40E7-AB79-862CAC71A87E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8" creationId="{47ABC855-3259-4AC7-8557-74F55ABA66CE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39" creationId="{38AF584F-7831-4967-809A-723BD0FB8E30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0" creationId="{0A5BE032-87F7-4106-91AD-558BB2E07E59}"/>
          </ac:spMkLst>
        </pc:spChg>
        <pc:spChg chg="mod">
          <ac:chgData name="Peña Lopez, Ismael" userId="0708b87f-5fa7-4e8f-9fbe-69b73a04a463" providerId="ADAL" clId="{0C2FC239-9866-4754-8E1F-E2D9841D504A}" dt="2023-11-04T17:14:46.039" v="2701" actId="2085"/>
          <ac:spMkLst>
            <pc:docMk/>
            <pc:sldMk cId="3061359096" sldId="608"/>
            <ac:spMk id="41" creationId="{6EF551B6-2BBF-4D45-A9D3-23557FD21281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2" creationId="{1B2A7E3E-F399-40A9-A371-498266475F13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3" creationId="{DD62CB40-174E-468F-B2FB-3C58F2F0B0BD}"/>
          </ac:spMkLst>
        </pc:spChg>
        <pc:spChg chg="mod">
          <ac:chgData name="Peña Lopez, Ismael" userId="0708b87f-5fa7-4e8f-9fbe-69b73a04a463" providerId="ADAL" clId="{0C2FC239-9866-4754-8E1F-E2D9841D504A}" dt="2023-11-04T17:14:46.039" v="2701" actId="2085"/>
          <ac:spMkLst>
            <pc:docMk/>
            <pc:sldMk cId="3061359096" sldId="608"/>
            <ac:spMk id="44" creationId="{E03949DA-005D-48CC-9CE3-37B6307B3B62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5" creationId="{481371CB-2C59-436A-A944-83AEF63E62E8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6" creationId="{A38EC235-11B6-4D84-9F07-3282537E2D2D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7" creationId="{ABBF7DBE-6259-4AA2-8F37-D19548D4B0C8}"/>
          </ac:spMkLst>
        </pc:spChg>
        <pc:spChg chg="mod">
          <ac:chgData name="Peña Lopez, Ismael" userId="0708b87f-5fa7-4e8f-9fbe-69b73a04a463" providerId="ADAL" clId="{0C2FC239-9866-4754-8E1F-E2D9841D504A}" dt="2023-11-04T17:14:46.039" v="2701" actId="2085"/>
          <ac:spMkLst>
            <pc:docMk/>
            <pc:sldMk cId="3061359096" sldId="608"/>
            <ac:spMk id="48" creationId="{0225662C-6286-4CC9-B9FC-9FA98EC57EBD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49" creationId="{3DE0B751-50F0-42CB-8A88-1A0C37B778E9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0" creationId="{1137452D-634A-4BE2-BE49-B1436FAE7ACB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1" creationId="{4592D016-7A91-4F58-AC74-7C39D16D0817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2" creationId="{FCC651B7-FC18-41BE-8090-8ACDCB818486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3" creationId="{5DC757B7-A856-47EC-9177-EDC1ACE827F2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4" creationId="{057B6E85-8DFE-4FED-AD50-2DD46A6FA788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5" creationId="{D9BC4D5C-995A-474D-A636-5C0528C06293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6" creationId="{41AA29E5-15E1-49BC-B419-FE4AE36CF5ED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7" creationId="{3E3ADFFC-F974-42C6-AA32-C5563D93CBA7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8" creationId="{80B60EEB-EEF2-4DD1-A5FF-8F457E697995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59" creationId="{61577E0D-4258-4912-AC7B-32639711163E}"/>
          </ac:spMkLst>
        </pc:spChg>
        <pc:spChg chg="mod">
          <ac:chgData name="Peña Lopez, Ismael" userId="0708b87f-5fa7-4e8f-9fbe-69b73a04a463" providerId="ADAL" clId="{0C2FC239-9866-4754-8E1F-E2D9841D504A}" dt="2023-11-04T17:14:38.160" v="2700" actId="1036"/>
          <ac:spMkLst>
            <pc:docMk/>
            <pc:sldMk cId="3061359096" sldId="608"/>
            <ac:spMk id="60" creationId="{3F715CAE-ED2E-4133-865A-D75A62147AFC}"/>
          </ac:spMkLst>
        </pc:spChg>
        <pc:grpChg chg="del">
          <ac:chgData name="Peña Lopez, Ismael" userId="0708b87f-5fa7-4e8f-9fbe-69b73a04a463" providerId="ADAL" clId="{0C2FC239-9866-4754-8E1F-E2D9841D504A}" dt="2023-11-03T11:59:44.156" v="457" actId="478"/>
          <ac:grpSpMkLst>
            <pc:docMk/>
            <pc:sldMk cId="3061359096" sldId="608"/>
            <ac:grpSpMk id="11" creationId="{EE908992-5CD4-4020-A842-0A7E421973B6}"/>
          </ac:grpSpMkLst>
        </pc:grpChg>
        <pc:graphicFrameChg chg="mod modGraphic">
          <ac:chgData name="Peña Lopez, Ismael" userId="0708b87f-5fa7-4e8f-9fbe-69b73a04a463" providerId="ADAL" clId="{0C2FC239-9866-4754-8E1F-E2D9841D504A}" dt="2023-11-04T17:14:38.160" v="2700" actId="1036"/>
          <ac:graphicFrameMkLst>
            <pc:docMk/>
            <pc:sldMk cId="3061359096" sldId="608"/>
            <ac:graphicFrameMk id="18" creationId="{924C1EA3-15C6-4AEC-90E2-87F501723DFE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14:38.160" v="2700" actId="1036"/>
          <ac:graphicFrameMkLst>
            <pc:docMk/>
            <pc:sldMk cId="3061359096" sldId="608"/>
            <ac:graphicFrameMk id="36" creationId="{E839C205-F5E4-4593-A7A5-8865855C7A8E}"/>
          </ac:graphicFrameMkLst>
        </pc:graphicFrameChg>
        <pc:picChg chg="del">
          <ac:chgData name="Peña Lopez, Ismael" userId="0708b87f-5fa7-4e8f-9fbe-69b73a04a463" providerId="ADAL" clId="{0C2FC239-9866-4754-8E1F-E2D9841D504A}" dt="2023-11-03T12:19:42.889" v="791" actId="478"/>
          <ac:picMkLst>
            <pc:docMk/>
            <pc:sldMk cId="3061359096" sldId="608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42.889" v="791" actId="478"/>
          <ac:cxnSpMkLst>
            <pc:docMk/>
            <pc:sldMk cId="3061359096" sldId="608"/>
            <ac:cxnSpMk id="15" creationId="{0EB894D4-7358-4C8A-8504-D91902402EDC}"/>
          </ac:cxnSpMkLst>
        </pc:cxnChg>
        <pc:cxnChg chg="mod">
          <ac:chgData name="Peña Lopez, Ismael" userId="0708b87f-5fa7-4e8f-9fbe-69b73a04a463" providerId="ADAL" clId="{0C2FC239-9866-4754-8E1F-E2D9841D504A}" dt="2023-11-04T17:14:38.160" v="2700" actId="1036"/>
          <ac:cxnSpMkLst>
            <pc:docMk/>
            <pc:sldMk cId="3061359096" sldId="608"/>
            <ac:cxnSpMk id="17" creationId="{73DB760B-924A-4A12-B48E-A1C956A20B51}"/>
          </ac:cxnSpMkLst>
        </pc:cxnChg>
        <pc:cxnChg chg="mod">
          <ac:chgData name="Peña Lopez, Ismael" userId="0708b87f-5fa7-4e8f-9fbe-69b73a04a463" providerId="ADAL" clId="{0C2FC239-9866-4754-8E1F-E2D9841D504A}" dt="2023-11-04T17:14:38.160" v="2700" actId="1036"/>
          <ac:cxnSpMkLst>
            <pc:docMk/>
            <pc:sldMk cId="3061359096" sldId="608"/>
            <ac:cxnSpMk id="35" creationId="{0F743170-B16C-4C83-A1CD-6F92410DBECE}"/>
          </ac:cxnSpMkLst>
        </pc:cxnChg>
        <pc:cxnChg chg="mod">
          <ac:chgData name="Peña Lopez, Ismael" userId="0708b87f-5fa7-4e8f-9fbe-69b73a04a463" providerId="ADAL" clId="{0C2FC239-9866-4754-8E1F-E2D9841D504A}" dt="2023-11-04T17:14:38.160" v="2700" actId="1036"/>
          <ac:cxnSpMkLst>
            <pc:docMk/>
            <pc:sldMk cId="3061359096" sldId="608"/>
            <ac:cxnSpMk id="62" creationId="{87109ED5-3227-4422-8E79-625B65495504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25:15.198" v="2773" actId="207"/>
        <pc:sldMkLst>
          <pc:docMk/>
          <pc:sldMk cId="1719608280" sldId="609"/>
        </pc:sldMkLst>
        <pc:spChg chg="del">
          <ac:chgData name="Peña Lopez, Ismael" userId="0708b87f-5fa7-4e8f-9fbe-69b73a04a463" providerId="ADAL" clId="{0C2FC239-9866-4754-8E1F-E2D9841D504A}" dt="2023-11-03T11:59:45.693" v="458" actId="478"/>
          <ac:spMkLst>
            <pc:docMk/>
            <pc:sldMk cId="1719608280" sldId="609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45.693" v="458" actId="478"/>
          <ac:spMkLst>
            <pc:docMk/>
            <pc:sldMk cId="1719608280" sldId="609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1:12.293" v="1447" actId="1037"/>
          <ac:spMkLst>
            <pc:docMk/>
            <pc:sldMk cId="1719608280" sldId="609"/>
            <ac:spMk id="14" creationId="{A37E1963-5D03-4B4F-9923-EBD53C655034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19" creationId="{FB659039-1491-49B5-8890-0DD382C7C41B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20" creationId="{C3DC77D0-B59A-4FFC-9DD6-8E210EDE3154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21" creationId="{DC2885D2-B573-4F59-B9D5-39C137150ACF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22" creationId="{6B528773-45F5-4051-B1AC-9ADA7E1DDC6B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23" creationId="{9256C858-E82D-4FE0-8F88-C54DC4AE0860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24" creationId="{FA3180C7-F7FE-48ED-97A1-B3642E1E724C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25" creationId="{5EDFCD93-F820-4E25-867C-00D2C7522FDE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26" creationId="{555D196F-9C83-4BDD-B77B-47B5D9E4BF60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27" creationId="{8D8958EF-B73A-4BF9-AC02-FFB398A24230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28" creationId="{98FFCAF9-6DD7-40B8-A76D-E545A8BB2A88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29" creationId="{88FB2E11-99F7-4345-8B43-3B6035B34AE8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30" creationId="{9740754A-CBD7-4598-BDEB-E5FC89F6F45A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31" creationId="{CEE2941F-4701-4DF8-984B-24CF9F830EC8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33" creationId="{42FED753-F7E4-4178-9F3D-6C39F776458C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35" creationId="{4A88FCA6-41C8-4DA8-B42D-9CAA0DC5D6FC}"/>
          </ac:spMkLst>
        </pc:spChg>
        <pc:spChg chg="mod">
          <ac:chgData name="Peña Lopez, Ismael" userId="0708b87f-5fa7-4e8f-9fbe-69b73a04a463" providerId="ADAL" clId="{0C2FC239-9866-4754-8E1F-E2D9841D504A}" dt="2023-11-04T17:16:34.144" v="2749" actId="207"/>
          <ac:spMkLst>
            <pc:docMk/>
            <pc:sldMk cId="1719608280" sldId="609"/>
            <ac:spMk id="49" creationId="{862052CA-F27B-4D3A-8ABB-7F28F8C190CB}"/>
          </ac:spMkLst>
        </pc:spChg>
        <pc:spChg chg="mod">
          <ac:chgData name="Peña Lopez, Ismael" userId="0708b87f-5fa7-4e8f-9fbe-69b73a04a463" providerId="ADAL" clId="{0C2FC239-9866-4754-8E1F-E2D9841D504A}" dt="2023-11-04T17:14:57.951" v="2731" actId="207"/>
          <ac:spMkLst>
            <pc:docMk/>
            <pc:sldMk cId="1719608280" sldId="609"/>
            <ac:spMk id="50" creationId="{65917654-F524-4BE8-875C-2175933B7E56}"/>
          </ac:spMkLst>
        </pc:spChg>
        <pc:grpChg chg="del">
          <ac:chgData name="Peña Lopez, Ismael" userId="0708b87f-5fa7-4e8f-9fbe-69b73a04a463" providerId="ADAL" clId="{0C2FC239-9866-4754-8E1F-E2D9841D504A}" dt="2023-11-03T11:59:45.693" v="458" actId="478"/>
          <ac:grpSpMkLst>
            <pc:docMk/>
            <pc:sldMk cId="1719608280" sldId="609"/>
            <ac:grpSpMk id="11" creationId="{EE908992-5CD4-4020-A842-0A7E421973B6}"/>
          </ac:grpSpMkLst>
        </pc:grpChg>
        <pc:graphicFrameChg chg="add del mod">
          <ac:chgData name="Peña Lopez, Ismael" userId="0708b87f-5fa7-4e8f-9fbe-69b73a04a463" providerId="ADAL" clId="{0C2FC239-9866-4754-8E1F-E2D9841D504A}" dt="2023-11-04T17:18:39.695" v="2757" actId="478"/>
          <ac:graphicFrameMkLst>
            <pc:docMk/>
            <pc:sldMk cId="1719608280" sldId="609"/>
            <ac:graphicFrameMk id="2" creationId="{6E462948-DF68-EFCA-887C-3E45D2B9AE26}"/>
          </ac:graphicFrameMkLst>
        </pc:graphicFrameChg>
        <pc:graphicFrameChg chg="add del mod modGraphic">
          <ac:chgData name="Peña Lopez, Ismael" userId="0708b87f-5fa7-4e8f-9fbe-69b73a04a463" providerId="ADAL" clId="{0C2FC239-9866-4754-8E1F-E2D9841D504A}" dt="2023-11-04T17:16:44.869" v="2751" actId="478"/>
          <ac:graphicFrameMkLst>
            <pc:docMk/>
            <pc:sldMk cId="1719608280" sldId="609"/>
            <ac:graphicFrameMk id="18" creationId="{25967BBC-3474-4832-B11A-42B653E7915C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4:55.705" v="2768"/>
          <ac:graphicFrameMkLst>
            <pc:docMk/>
            <pc:sldMk cId="1719608280" sldId="609"/>
            <ac:graphicFrameMk id="32" creationId="{54F5CEBD-57A7-4024-914B-B982AE7A30DF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4:51.027" v="2767"/>
          <ac:graphicFrameMkLst>
            <pc:docMk/>
            <pc:sldMk cId="1719608280" sldId="609"/>
            <ac:graphicFrameMk id="34" creationId="{B72B2D6D-3ABB-4B0D-8FD4-BF2E4CE00B52}"/>
          </ac:graphicFrameMkLst>
        </pc:graphicFrameChg>
        <pc:graphicFrameChg chg="del">
          <ac:chgData name="Peña Lopez, Ismael" userId="0708b87f-5fa7-4e8f-9fbe-69b73a04a463" providerId="ADAL" clId="{0C2FC239-9866-4754-8E1F-E2D9841D504A}" dt="2023-11-03T12:19:45.864" v="792" actId="478"/>
          <ac:graphicFrameMkLst>
            <pc:docMk/>
            <pc:sldMk cId="1719608280" sldId="609"/>
            <ac:graphicFrameMk id="36" creationId="{B59F9184-25E8-4AE0-B91B-C2E104ED3F04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4:59.638" v="2769"/>
          <ac:graphicFrameMkLst>
            <pc:docMk/>
            <pc:sldMk cId="1719608280" sldId="609"/>
            <ac:graphicFrameMk id="37" creationId="{B7C4D797-28D7-4A38-8B0C-DBBA0408243E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15:13.990" v="2736" actId="207"/>
          <ac:graphicFrameMkLst>
            <pc:docMk/>
            <pc:sldMk cId="1719608280" sldId="609"/>
            <ac:graphicFrameMk id="38" creationId="{B55ACCED-29F6-4745-8227-D0D45AC70AB7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5:04.749" v="2771"/>
          <ac:graphicFrameMkLst>
            <pc:docMk/>
            <pc:sldMk cId="1719608280" sldId="609"/>
            <ac:graphicFrameMk id="39" creationId="{44BB2E15-B0C0-45DE-A337-EBAEA21C9D26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5:06.927" v="2772"/>
          <ac:graphicFrameMkLst>
            <pc:docMk/>
            <pc:sldMk cId="1719608280" sldId="609"/>
            <ac:graphicFrameMk id="40" creationId="{EE6F832D-7A8A-43A3-A9A6-43CAC0FDC8A2}"/>
          </ac:graphicFrameMkLst>
        </pc:graphicFrameChg>
        <pc:graphicFrameChg chg="mod modGraphic">
          <ac:chgData name="Peña Lopez, Ismael" userId="0708b87f-5fa7-4e8f-9fbe-69b73a04a463" providerId="ADAL" clId="{0C2FC239-9866-4754-8E1F-E2D9841D504A}" dt="2023-11-04T17:25:15.198" v="2773" actId="207"/>
          <ac:graphicFrameMkLst>
            <pc:docMk/>
            <pc:sldMk cId="1719608280" sldId="609"/>
            <ac:graphicFrameMk id="41" creationId="{97DCF0B1-08CE-4B12-82EA-E6A256060D7D}"/>
          </ac:graphicFrameMkLst>
        </pc:graphicFrameChg>
        <pc:picChg chg="del">
          <ac:chgData name="Peña Lopez, Ismael" userId="0708b87f-5fa7-4e8f-9fbe-69b73a04a463" providerId="ADAL" clId="{0C2FC239-9866-4754-8E1F-E2D9841D504A}" dt="2023-11-03T12:19:45.864" v="792" actId="478"/>
          <ac:picMkLst>
            <pc:docMk/>
            <pc:sldMk cId="1719608280" sldId="609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45.864" v="792" actId="478"/>
          <ac:cxnSpMkLst>
            <pc:docMk/>
            <pc:sldMk cId="1719608280" sldId="609"/>
            <ac:cxnSpMk id="15" creationId="{0EB894D4-7358-4C8A-8504-D91902402EDC}"/>
          </ac:cxnSpMkLst>
        </pc:cxnChg>
        <pc:cxnChg chg="mod">
          <ac:chgData name="Peña Lopez, Ismael" userId="0708b87f-5fa7-4e8f-9fbe-69b73a04a463" providerId="ADAL" clId="{0C2FC239-9866-4754-8E1F-E2D9841D504A}" dt="2023-11-04T17:16:49.561" v="2752" actId="208"/>
          <ac:cxnSpMkLst>
            <pc:docMk/>
            <pc:sldMk cId="1719608280" sldId="609"/>
            <ac:cxnSpMk id="17" creationId="{22B341E5-AAA8-46C8-8877-9AA3611A1C34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2" creationId="{D8C11977-1082-4DCC-B573-D4BDCC3969D4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3" creationId="{2749F265-1209-4C98-8DCF-04F5B47BD7F9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4" creationId="{1891D710-97D8-4ED6-B689-8958485D7420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5" creationId="{415AEA7F-7FA4-45BB-AEC6-0F3C4D7DF1B5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6" creationId="{BEA79536-5BF0-4243-AC40-ECB18D95AF12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7" creationId="{18FDA567-534C-4121-88E6-44204AC2AAC7}"/>
          </ac:cxnSpMkLst>
        </pc:cxnChg>
        <pc:cxnChg chg="mod">
          <ac:chgData name="Peña Lopez, Ismael" userId="0708b87f-5fa7-4e8f-9fbe-69b73a04a463" providerId="ADAL" clId="{0C2FC239-9866-4754-8E1F-E2D9841D504A}" dt="2023-11-04T17:16:17.761" v="2746" actId="208"/>
          <ac:cxnSpMkLst>
            <pc:docMk/>
            <pc:sldMk cId="1719608280" sldId="609"/>
            <ac:cxnSpMk id="48" creationId="{9DA00650-9F2D-4436-B978-0CA829229CBB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1:22.360" v="3143" actId="1076"/>
        <pc:sldMkLst>
          <pc:docMk/>
          <pc:sldMk cId="3092385561" sldId="612"/>
        </pc:sldMkLst>
        <pc:spChg chg="del">
          <ac:chgData name="Peña Lopez, Ismael" userId="0708b87f-5fa7-4e8f-9fbe-69b73a04a463" providerId="ADAL" clId="{0C2FC239-9866-4754-8E1F-E2D9841D504A}" dt="2023-11-03T12:03:41.308" v="469" actId="478"/>
          <ac:spMkLst>
            <pc:docMk/>
            <pc:sldMk cId="3092385561" sldId="612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41.308" v="469" actId="478"/>
          <ac:spMkLst>
            <pc:docMk/>
            <pc:sldMk cId="3092385561" sldId="612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1:15.720" v="3142" actId="1035"/>
          <ac:spMkLst>
            <pc:docMk/>
            <pc:sldMk cId="3092385561" sldId="612"/>
            <ac:spMk id="14" creationId="{A90249C7-5AD5-4926-B303-19E4216039B7}"/>
          </ac:spMkLst>
        </pc:spChg>
        <pc:spChg chg="mod">
          <ac:chgData name="Peña Lopez, Ismael" userId="0708b87f-5fa7-4e8f-9fbe-69b73a04a463" providerId="ADAL" clId="{0C2FC239-9866-4754-8E1F-E2D9841D504A}" dt="2023-11-04T17:41:22.360" v="3143" actId="1076"/>
          <ac:spMkLst>
            <pc:docMk/>
            <pc:sldMk cId="3092385561" sldId="612"/>
            <ac:spMk id="18" creationId="{64E42C0F-20A0-4F63-A54C-1D6C964FEF60}"/>
          </ac:spMkLst>
        </pc:spChg>
        <pc:grpChg chg="del">
          <ac:chgData name="Peña Lopez, Ismael" userId="0708b87f-5fa7-4e8f-9fbe-69b73a04a463" providerId="ADAL" clId="{0C2FC239-9866-4754-8E1F-E2D9841D504A}" dt="2023-11-03T12:03:41.308" v="469" actId="478"/>
          <ac:grpSpMkLst>
            <pc:docMk/>
            <pc:sldMk cId="3092385561" sldId="612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10.474" v="799" actId="478"/>
          <ac:picMkLst>
            <pc:docMk/>
            <pc:sldMk cId="3092385561" sldId="612"/>
            <ac:picMk id="16" creationId="{C091B273-11DE-430A-B275-AD27F6CEE269}"/>
          </ac:picMkLst>
        </pc:picChg>
        <pc:picChg chg="mod">
          <ac:chgData name="Peña Lopez, Ismael" userId="0708b87f-5fa7-4e8f-9fbe-69b73a04a463" providerId="ADAL" clId="{0C2FC239-9866-4754-8E1F-E2D9841D504A}" dt="2023-11-04T17:41:22.360" v="3143" actId="1076"/>
          <ac:picMkLst>
            <pc:docMk/>
            <pc:sldMk cId="3092385561" sldId="612"/>
            <ac:picMk id="17" creationId="{65CEBFFF-5769-43BD-A1E7-56CCF3048D79}"/>
          </ac:picMkLst>
        </pc:picChg>
        <pc:cxnChg chg="del">
          <ac:chgData name="Peña Lopez, Ismael" userId="0708b87f-5fa7-4e8f-9fbe-69b73a04a463" providerId="ADAL" clId="{0C2FC239-9866-4754-8E1F-E2D9841D504A}" dt="2023-11-03T12:20:10.474" v="799" actId="478"/>
          <ac:cxnSpMkLst>
            <pc:docMk/>
            <pc:sldMk cId="3092385561" sldId="612"/>
            <ac:cxnSpMk id="15" creationId="{0EB894D4-7358-4C8A-8504-D91902402EDC}"/>
          </ac:cxnSpMkLst>
        </pc:cxnChg>
      </pc:sldChg>
      <pc:sldChg chg="addSp delSp modSp add del">
        <pc:chgData name="Peña Lopez, Ismael" userId="0708b87f-5fa7-4e8f-9fbe-69b73a04a463" providerId="ADAL" clId="{0C2FC239-9866-4754-8E1F-E2D9841D504A}" dt="2023-11-03T13:05:43.786" v="1650" actId="47"/>
        <pc:sldMkLst>
          <pc:docMk/>
          <pc:sldMk cId="2084183280" sldId="618"/>
        </pc:sldMkLst>
        <pc:spChg chg="add mod">
          <ac:chgData name="Peña Lopez, Ismael" userId="0708b87f-5fa7-4e8f-9fbe-69b73a04a463" providerId="ADAL" clId="{0C2FC239-9866-4754-8E1F-E2D9841D504A}" dt="2023-11-03T12:49:01.379" v="1121"/>
          <ac:spMkLst>
            <pc:docMk/>
            <pc:sldMk cId="2084183280" sldId="618"/>
            <ac:spMk id="2" creationId="{220BDD6A-0830-6E37-0C58-E8756A4383AD}"/>
          </ac:spMkLst>
        </pc:spChg>
        <pc:spChg chg="del">
          <ac:chgData name="Peña Lopez, Ismael" userId="0708b87f-5fa7-4e8f-9fbe-69b73a04a463" providerId="ADAL" clId="{0C2FC239-9866-4754-8E1F-E2D9841D504A}" dt="2023-11-03T12:49:00.979" v="1120" actId="478"/>
          <ac:spMkLst>
            <pc:docMk/>
            <pc:sldMk cId="2084183280" sldId="618"/>
            <ac:spMk id="8196" creationId="{E32424D0-066F-43F3-9413-1FBDD783B6BD}"/>
          </ac:spMkLst>
        </pc:spChg>
        <pc:picChg chg="del">
          <ac:chgData name="Peña Lopez, Ismael" userId="0708b87f-5fa7-4e8f-9fbe-69b73a04a463" providerId="ADAL" clId="{0C2FC239-9866-4754-8E1F-E2D9841D504A}" dt="2023-11-03T12:14:40.890" v="696" actId="478"/>
          <ac:picMkLst>
            <pc:docMk/>
            <pc:sldMk cId="2084183280" sldId="618"/>
            <ac:picMk id="8197" creationId="{03C31A88-1A80-4C6F-91A2-54152E89BB5F}"/>
          </ac:picMkLst>
        </pc:picChg>
      </pc:sldChg>
      <pc:sldChg chg="addSp delSp modSp add mod">
        <pc:chgData name="Peña Lopez, Ismael" userId="0708b87f-5fa7-4e8f-9fbe-69b73a04a463" providerId="ADAL" clId="{0C2FC239-9866-4754-8E1F-E2D9841D504A}" dt="2023-11-04T17:51:12.438" v="3384" actId="1035"/>
        <pc:sldMkLst>
          <pc:docMk/>
          <pc:sldMk cId="767954873" sldId="637"/>
        </pc:sldMkLst>
        <pc:spChg chg="add mod">
          <ac:chgData name="Peña Lopez, Ismael" userId="0708b87f-5fa7-4e8f-9fbe-69b73a04a463" providerId="ADAL" clId="{0C2FC239-9866-4754-8E1F-E2D9841D504A}" dt="2023-11-03T12:48:54.380" v="1119"/>
          <ac:spMkLst>
            <pc:docMk/>
            <pc:sldMk cId="767954873" sldId="637"/>
            <ac:spMk id="2" creationId="{03E4C65E-F2FE-A943-8DA0-E8EC432D8472}"/>
          </ac:spMkLst>
        </pc:spChg>
        <pc:spChg chg="del mod">
          <ac:chgData name="Peña Lopez, Ismael" userId="0708b87f-5fa7-4e8f-9fbe-69b73a04a463" providerId="ADAL" clId="{0C2FC239-9866-4754-8E1F-E2D9841D504A}" dt="2023-11-03T12:20:49.947" v="814" actId="478"/>
          <ac:spMkLst>
            <pc:docMk/>
            <pc:sldMk cId="767954873" sldId="637"/>
            <ac:spMk id="22" creationId="{0035B855-BF37-04C0-7287-CC7BEBA444A4}"/>
          </ac:spMkLst>
        </pc:spChg>
        <pc:spChg chg="mod">
          <ac:chgData name="Peña Lopez, Ismael" userId="0708b87f-5fa7-4e8f-9fbe-69b73a04a463" providerId="ADAL" clId="{0C2FC239-9866-4754-8E1F-E2D9841D504A}" dt="2023-11-04T17:51:12.438" v="3384" actId="1035"/>
          <ac:spMkLst>
            <pc:docMk/>
            <pc:sldMk cId="767954873" sldId="637"/>
            <ac:spMk id="8194" creationId="{9022B72A-DE87-43FE-B57D-F9BD567497C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7:51:06.806" v="3375" actId="1035"/>
        <pc:sldMkLst>
          <pc:docMk/>
          <pc:sldMk cId="1655681378" sldId="642"/>
        </pc:sldMkLst>
        <pc:spChg chg="add mod">
          <ac:chgData name="Peña Lopez, Ismael" userId="0708b87f-5fa7-4e8f-9fbe-69b73a04a463" providerId="ADAL" clId="{0C2FC239-9866-4754-8E1F-E2D9841D504A}" dt="2023-11-03T12:48:51.869" v="1118"/>
          <ac:spMkLst>
            <pc:docMk/>
            <pc:sldMk cId="1655681378" sldId="642"/>
            <ac:spMk id="2" creationId="{E6A707DC-33D5-CE6B-91C6-855BD7BB281D}"/>
          </ac:spMkLst>
        </pc:spChg>
        <pc:spChg chg="del">
          <ac:chgData name="Peña Lopez, Ismael" userId="0708b87f-5fa7-4e8f-9fbe-69b73a04a463" providerId="ADAL" clId="{0C2FC239-9866-4754-8E1F-E2D9841D504A}" dt="2023-11-03T12:20:46.441" v="812" actId="478"/>
          <ac:spMkLst>
            <pc:docMk/>
            <pc:sldMk cId="1655681378" sldId="642"/>
            <ac:spMk id="25" creationId="{0DE0599F-8A48-1638-3156-36E6FF55F181}"/>
          </ac:spMkLst>
        </pc:spChg>
        <pc:spChg chg="mod">
          <ac:chgData name="Peña Lopez, Ismael" userId="0708b87f-5fa7-4e8f-9fbe-69b73a04a463" providerId="ADAL" clId="{0C2FC239-9866-4754-8E1F-E2D9841D504A}" dt="2023-11-04T17:51:06.806" v="3375" actId="1035"/>
          <ac:spMkLst>
            <pc:docMk/>
            <pc:sldMk cId="1655681378" sldId="642"/>
            <ac:spMk id="8194" creationId="{9022B72A-DE87-43FE-B57D-F9BD567497C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7:58:44.564" v="3527" actId="1035"/>
        <pc:sldMkLst>
          <pc:docMk/>
          <pc:sldMk cId="2138856546" sldId="647"/>
        </pc:sldMkLst>
        <pc:spChg chg="add mod">
          <ac:chgData name="Peña Lopez, Ismael" userId="0708b87f-5fa7-4e8f-9fbe-69b73a04a463" providerId="ADAL" clId="{0C2FC239-9866-4754-8E1F-E2D9841D504A}" dt="2023-11-03T12:49:14.354" v="1128"/>
          <ac:spMkLst>
            <pc:docMk/>
            <pc:sldMk cId="2138856546" sldId="647"/>
            <ac:spMk id="2" creationId="{17F35FD5-99C7-252A-B021-0ACE05E63EE6}"/>
          </ac:spMkLst>
        </pc:spChg>
        <pc:spChg chg="del">
          <ac:chgData name="Peña Lopez, Ismael" userId="0708b87f-5fa7-4e8f-9fbe-69b73a04a463" providerId="ADAL" clId="{0C2FC239-9866-4754-8E1F-E2D9841D504A}" dt="2023-11-03T12:20:59.081" v="815" actId="478"/>
          <ac:spMkLst>
            <pc:docMk/>
            <pc:sldMk cId="2138856546" sldId="647"/>
            <ac:spMk id="6" creationId="{5ED77C2B-19CF-F363-E19E-F4EF77DB4846}"/>
          </ac:spMkLst>
        </pc:spChg>
        <pc:spChg chg="mod">
          <ac:chgData name="Peña Lopez, Ismael" userId="0708b87f-5fa7-4e8f-9fbe-69b73a04a463" providerId="ADAL" clId="{0C2FC239-9866-4754-8E1F-E2D9841D504A}" dt="2023-11-03T12:12:19.134" v="612" actId="20577"/>
          <ac:spMkLst>
            <pc:docMk/>
            <pc:sldMk cId="2138856546" sldId="647"/>
            <ac:spMk id="7" creationId="{FB2CDEF2-169F-60F6-309B-AEEC0DF20E42}"/>
          </ac:spMkLst>
        </pc:spChg>
        <pc:spChg chg="mod">
          <ac:chgData name="Peña Lopez, Ismael" userId="0708b87f-5fa7-4e8f-9fbe-69b73a04a463" providerId="ADAL" clId="{0C2FC239-9866-4754-8E1F-E2D9841D504A}" dt="2023-11-04T17:58:44.564" v="3527" actId="1035"/>
          <ac:spMkLst>
            <pc:docMk/>
            <pc:sldMk cId="2138856546" sldId="647"/>
            <ac:spMk id="8194" creationId="{9022B72A-DE87-43FE-B57D-F9BD567497C1}"/>
          </ac:spMkLst>
        </pc:spChg>
      </pc:sldChg>
      <pc:sldChg chg="add del">
        <pc:chgData name="Peña Lopez, Ismael" userId="0708b87f-5fa7-4e8f-9fbe-69b73a04a463" providerId="ADAL" clId="{0C2FC239-9866-4754-8E1F-E2D9841D504A}" dt="2023-11-03T11:44:37.100" v="41" actId="47"/>
        <pc:sldMkLst>
          <pc:docMk/>
          <pc:sldMk cId="3216838878" sldId="653"/>
        </pc:sldMkLst>
      </pc:sldChg>
      <pc:sldChg chg="modSp add del">
        <pc:chgData name="Peña Lopez, Ismael" userId="0708b87f-5fa7-4e8f-9fbe-69b73a04a463" providerId="ADAL" clId="{0C2FC239-9866-4754-8E1F-E2D9841D504A}" dt="2023-11-03T11:30:20.578" v="2" actId="47"/>
        <pc:sldMkLst>
          <pc:docMk/>
          <pc:sldMk cId="2296998435" sldId="666"/>
        </pc:sldMkLst>
        <pc:spChg chg="mod">
          <ac:chgData name="Peña Lopez, Ismael" userId="0708b87f-5fa7-4e8f-9fbe-69b73a04a463" providerId="ADAL" clId="{0C2FC239-9866-4754-8E1F-E2D9841D504A}" dt="2023-11-03T11:30:14.355" v="1"/>
          <ac:spMkLst>
            <pc:docMk/>
            <pc:sldMk cId="2296998435" sldId="666"/>
            <ac:spMk id="6" creationId="{00000000-0000-0000-0000-000000000000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7:57:12.232" v="3507" actId="208"/>
        <pc:sldMkLst>
          <pc:docMk/>
          <pc:sldMk cId="3509686029" sldId="674"/>
        </pc:sldMkLst>
        <pc:spChg chg="add mod">
          <ac:chgData name="Peña Lopez, Ismael" userId="0708b87f-5fa7-4e8f-9fbe-69b73a04a463" providerId="ADAL" clId="{0C2FC239-9866-4754-8E1F-E2D9841D504A}" dt="2023-11-03T12:49:05.560" v="1123"/>
          <ac:spMkLst>
            <pc:docMk/>
            <pc:sldMk cId="3509686029" sldId="674"/>
            <ac:spMk id="4" creationId="{A62FEF38-FB2F-D175-36DB-9303C2BF24F3}"/>
          </ac:spMkLst>
        </pc:spChg>
        <pc:spChg chg="mod">
          <ac:chgData name="Peña Lopez, Ismael" userId="0708b87f-5fa7-4e8f-9fbe-69b73a04a463" providerId="ADAL" clId="{0C2FC239-9866-4754-8E1F-E2D9841D504A}" dt="2023-11-04T17:55:45.936" v="3486" actId="207"/>
          <ac:spMkLst>
            <pc:docMk/>
            <pc:sldMk cId="3509686029" sldId="674"/>
            <ac:spMk id="30" creationId="{F0ADFCFF-8F01-882E-0CDA-48A0012434AE}"/>
          </ac:spMkLst>
        </pc:spChg>
        <pc:spChg chg="mod">
          <ac:chgData name="Peña Lopez, Ismael" userId="0708b87f-5fa7-4e8f-9fbe-69b73a04a463" providerId="ADAL" clId="{0C2FC239-9866-4754-8E1F-E2D9841D504A}" dt="2023-11-04T17:55:45.936" v="3486" actId="207"/>
          <ac:spMkLst>
            <pc:docMk/>
            <pc:sldMk cId="3509686029" sldId="674"/>
            <ac:spMk id="32" creationId="{3A7D5F8C-BAC6-1BA3-8677-80762764ECD1}"/>
          </ac:spMkLst>
        </pc:spChg>
        <pc:spChg chg="mod">
          <ac:chgData name="Peña Lopez, Ismael" userId="0708b87f-5fa7-4e8f-9fbe-69b73a04a463" providerId="ADAL" clId="{0C2FC239-9866-4754-8E1F-E2D9841D504A}" dt="2023-11-04T17:55:45.936" v="3486" actId="207"/>
          <ac:spMkLst>
            <pc:docMk/>
            <pc:sldMk cId="3509686029" sldId="674"/>
            <ac:spMk id="33" creationId="{90C9FF63-FA50-95E4-753D-35A36737CFFA}"/>
          </ac:spMkLst>
        </pc:spChg>
        <pc:spChg chg="mod">
          <ac:chgData name="Peña Lopez, Ismael" userId="0708b87f-5fa7-4e8f-9fbe-69b73a04a463" providerId="ADAL" clId="{0C2FC239-9866-4754-8E1F-E2D9841D504A}" dt="2023-11-04T17:55:54.328" v="3490" actId="207"/>
          <ac:spMkLst>
            <pc:docMk/>
            <pc:sldMk cId="3509686029" sldId="674"/>
            <ac:spMk id="36" creationId="{C36AF2A2-BC98-158C-4A0F-3CFA0BD9A113}"/>
          </ac:spMkLst>
        </pc:spChg>
        <pc:spChg chg="mod">
          <ac:chgData name="Peña Lopez, Ismael" userId="0708b87f-5fa7-4e8f-9fbe-69b73a04a463" providerId="ADAL" clId="{0C2FC239-9866-4754-8E1F-E2D9841D504A}" dt="2023-11-04T17:55:54.328" v="3490" actId="207"/>
          <ac:spMkLst>
            <pc:docMk/>
            <pc:sldMk cId="3509686029" sldId="674"/>
            <ac:spMk id="43" creationId="{9D17A481-4D55-27E1-70DE-CC7DC9A40A6B}"/>
          </ac:spMkLst>
        </pc:spChg>
        <pc:spChg chg="mod">
          <ac:chgData name="Peña Lopez, Ismael" userId="0708b87f-5fa7-4e8f-9fbe-69b73a04a463" providerId="ADAL" clId="{0C2FC239-9866-4754-8E1F-E2D9841D504A}" dt="2023-11-04T17:55:54.328" v="3490" actId="207"/>
          <ac:spMkLst>
            <pc:docMk/>
            <pc:sldMk cId="3509686029" sldId="674"/>
            <ac:spMk id="47" creationId="{1184AA67-78C1-9174-1C0A-F0DA8E9486D6}"/>
          </ac:spMkLst>
        </pc:spChg>
        <pc:spChg chg="mod">
          <ac:chgData name="Peña Lopez, Ismael" userId="0708b87f-5fa7-4e8f-9fbe-69b73a04a463" providerId="ADAL" clId="{0C2FC239-9866-4754-8E1F-E2D9841D504A}" dt="2023-11-04T17:55:54.328" v="3490" actId="207"/>
          <ac:spMkLst>
            <pc:docMk/>
            <pc:sldMk cId="3509686029" sldId="674"/>
            <ac:spMk id="49" creationId="{CDF6D1E4-C283-8990-F0EA-98E4DA803999}"/>
          </ac:spMkLst>
        </pc:spChg>
        <pc:spChg chg="mod">
          <ac:chgData name="Peña Lopez, Ismael" userId="0708b87f-5fa7-4e8f-9fbe-69b73a04a463" providerId="ADAL" clId="{0C2FC239-9866-4754-8E1F-E2D9841D504A}" dt="2023-11-04T17:56:28.552" v="3500" actId="208"/>
          <ac:spMkLst>
            <pc:docMk/>
            <pc:sldMk cId="3509686029" sldId="674"/>
            <ac:spMk id="83" creationId="{0A203DAF-ECAF-E4E6-0E1A-9365DD0EBDA7}"/>
          </ac:spMkLst>
        </pc:spChg>
        <pc:spChg chg="mod">
          <ac:chgData name="Peña Lopez, Ismael" userId="0708b87f-5fa7-4e8f-9fbe-69b73a04a463" providerId="ADAL" clId="{0C2FC239-9866-4754-8E1F-E2D9841D504A}" dt="2023-11-04T17:56:28.552" v="3500" actId="208"/>
          <ac:spMkLst>
            <pc:docMk/>
            <pc:sldMk cId="3509686029" sldId="674"/>
            <ac:spMk id="84" creationId="{500B1F9C-2968-FC5A-AD8F-B16821BB7435}"/>
          </ac:spMkLst>
        </pc:spChg>
        <pc:spChg chg="mod">
          <ac:chgData name="Peña Lopez, Ismael" userId="0708b87f-5fa7-4e8f-9fbe-69b73a04a463" providerId="ADAL" clId="{0C2FC239-9866-4754-8E1F-E2D9841D504A}" dt="2023-11-04T17:56:28.552" v="3500" actId="208"/>
          <ac:spMkLst>
            <pc:docMk/>
            <pc:sldMk cId="3509686029" sldId="674"/>
            <ac:spMk id="85" creationId="{8CDE2EB7-652B-7C98-4713-2866577F871E}"/>
          </ac:spMkLst>
        </pc:spChg>
        <pc:spChg chg="mod">
          <ac:chgData name="Peña Lopez, Ismael" userId="0708b87f-5fa7-4e8f-9fbe-69b73a04a463" providerId="ADAL" clId="{0C2FC239-9866-4754-8E1F-E2D9841D504A}" dt="2023-11-04T17:56:16.869" v="3496" actId="207"/>
          <ac:spMkLst>
            <pc:docMk/>
            <pc:sldMk cId="3509686029" sldId="674"/>
            <ac:spMk id="86" creationId="{CEE9312A-9247-D8CB-5A4D-CB2DB71C1AF4}"/>
          </ac:spMkLst>
        </pc:spChg>
        <pc:spChg chg="mod">
          <ac:chgData name="Peña Lopez, Ismael" userId="0708b87f-5fa7-4e8f-9fbe-69b73a04a463" providerId="ADAL" clId="{0C2FC239-9866-4754-8E1F-E2D9841D504A}" dt="2023-11-04T17:56:14.327" v="3495" actId="207"/>
          <ac:spMkLst>
            <pc:docMk/>
            <pc:sldMk cId="3509686029" sldId="674"/>
            <ac:spMk id="88" creationId="{DB78C3AD-AA61-D2A9-1594-F56E633B009D}"/>
          </ac:spMkLst>
        </pc:spChg>
        <pc:spChg chg="mod">
          <ac:chgData name="Peña Lopez, Ismael" userId="0708b87f-5fa7-4e8f-9fbe-69b73a04a463" providerId="ADAL" clId="{0C2FC239-9866-4754-8E1F-E2D9841D504A}" dt="2023-11-04T17:56:28.552" v="3500" actId="208"/>
          <ac:spMkLst>
            <pc:docMk/>
            <pc:sldMk cId="3509686029" sldId="674"/>
            <ac:spMk id="92" creationId="{6DDE4C80-3DEC-C788-A5B5-AAAA5E425062}"/>
          </ac:spMkLst>
        </pc:spChg>
        <pc:spChg chg="mod">
          <ac:chgData name="Peña Lopez, Ismael" userId="0708b87f-5fa7-4e8f-9fbe-69b73a04a463" providerId="ADAL" clId="{0C2FC239-9866-4754-8E1F-E2D9841D504A}" dt="2023-11-04T17:56:28.552" v="3500" actId="208"/>
          <ac:spMkLst>
            <pc:docMk/>
            <pc:sldMk cId="3509686029" sldId="674"/>
            <ac:spMk id="93" creationId="{64A162AF-2436-EA82-0AC7-A8CD83EB754A}"/>
          </ac:spMkLst>
        </pc:spChg>
        <pc:spChg chg="mod">
          <ac:chgData name="Peña Lopez, Ismael" userId="0708b87f-5fa7-4e8f-9fbe-69b73a04a463" providerId="ADAL" clId="{0C2FC239-9866-4754-8E1F-E2D9841D504A}" dt="2023-11-04T17:56:04.377" v="3492" actId="207"/>
          <ac:spMkLst>
            <pc:docMk/>
            <pc:sldMk cId="3509686029" sldId="674"/>
            <ac:spMk id="94" creationId="{056AED6D-8B69-EC76-C84E-766D0F6E745D}"/>
          </ac:spMkLst>
        </pc:spChg>
        <pc:spChg chg="mod">
          <ac:chgData name="Peña Lopez, Ismael" userId="0708b87f-5fa7-4e8f-9fbe-69b73a04a463" providerId="ADAL" clId="{0C2FC239-9866-4754-8E1F-E2D9841D504A}" dt="2023-11-04T17:56:04.377" v="3492" actId="207"/>
          <ac:spMkLst>
            <pc:docMk/>
            <pc:sldMk cId="3509686029" sldId="674"/>
            <ac:spMk id="95" creationId="{BA7E293C-A5C3-E72B-7163-C298632A7689}"/>
          </ac:spMkLst>
        </pc:spChg>
        <pc:spChg chg="mod">
          <ac:chgData name="Peña Lopez, Ismael" userId="0708b87f-5fa7-4e8f-9fbe-69b73a04a463" providerId="ADAL" clId="{0C2FC239-9866-4754-8E1F-E2D9841D504A}" dt="2023-11-04T17:56:21.168" v="3498" actId="207"/>
          <ac:spMkLst>
            <pc:docMk/>
            <pc:sldMk cId="3509686029" sldId="674"/>
            <ac:spMk id="96" creationId="{73960CB3-8113-F647-6132-54A63F292600}"/>
          </ac:spMkLst>
        </pc:spChg>
        <pc:spChg chg="mod">
          <ac:chgData name="Peña Lopez, Ismael" userId="0708b87f-5fa7-4e8f-9fbe-69b73a04a463" providerId="ADAL" clId="{0C2FC239-9866-4754-8E1F-E2D9841D504A}" dt="2023-11-04T17:56:21.168" v="3498" actId="207"/>
          <ac:spMkLst>
            <pc:docMk/>
            <pc:sldMk cId="3509686029" sldId="674"/>
            <ac:spMk id="97" creationId="{79CAABE9-E753-DDA4-3434-606552AD2069}"/>
          </ac:spMkLst>
        </pc:spChg>
        <pc:spChg chg="mod">
          <ac:chgData name="Peña Lopez, Ismael" userId="0708b87f-5fa7-4e8f-9fbe-69b73a04a463" providerId="ADAL" clId="{0C2FC239-9866-4754-8E1F-E2D9841D504A}" dt="2023-11-04T17:56:21.168" v="3498" actId="207"/>
          <ac:spMkLst>
            <pc:docMk/>
            <pc:sldMk cId="3509686029" sldId="674"/>
            <ac:spMk id="98" creationId="{E3B3E6BC-7752-C036-BA92-66367898E3AE}"/>
          </ac:spMkLst>
        </pc:spChg>
        <pc:spChg chg="mod">
          <ac:chgData name="Peña Lopez, Ismael" userId="0708b87f-5fa7-4e8f-9fbe-69b73a04a463" providerId="ADAL" clId="{0C2FC239-9866-4754-8E1F-E2D9841D504A}" dt="2023-11-04T17:55:45.936" v="3486" actId="207"/>
          <ac:spMkLst>
            <pc:docMk/>
            <pc:sldMk cId="3509686029" sldId="674"/>
            <ac:spMk id="148" creationId="{DD427D92-DF1D-1629-1EB0-261C79707CF4}"/>
          </ac:spMkLst>
        </pc:spChg>
        <pc:spChg chg="mod">
          <ac:chgData name="Peña Lopez, Ismael" userId="0708b87f-5fa7-4e8f-9fbe-69b73a04a463" providerId="ADAL" clId="{0C2FC239-9866-4754-8E1F-E2D9841D504A}" dt="2023-11-04T17:55:49.538" v="3488" actId="208"/>
          <ac:spMkLst>
            <pc:docMk/>
            <pc:sldMk cId="3509686029" sldId="674"/>
            <ac:spMk id="150" creationId="{69851A84-FD4D-9502-E6F2-3C79626BFB2F}"/>
          </ac:spMkLst>
        </pc:spChg>
        <pc:spChg chg="mod">
          <ac:chgData name="Peña Lopez, Ismael" userId="0708b87f-5fa7-4e8f-9fbe-69b73a04a463" providerId="ADAL" clId="{0C2FC239-9866-4754-8E1F-E2D9841D504A}" dt="2023-11-04T17:55:54.328" v="3490" actId="207"/>
          <ac:spMkLst>
            <pc:docMk/>
            <pc:sldMk cId="3509686029" sldId="674"/>
            <ac:spMk id="159" creationId="{9B44EFAB-9A2C-A316-96B7-041307B1B885}"/>
          </ac:spMkLst>
        </pc:spChg>
        <pc:spChg chg="mod">
          <ac:chgData name="Peña Lopez, Ismael" userId="0708b87f-5fa7-4e8f-9fbe-69b73a04a463" providerId="ADAL" clId="{0C2FC239-9866-4754-8E1F-E2D9841D504A}" dt="2023-11-04T17:55:29.816" v="3483" actId="1035"/>
          <ac:spMkLst>
            <pc:docMk/>
            <pc:sldMk cId="3509686029" sldId="674"/>
            <ac:spMk id="12290" creationId="{7DB95E43-95AD-457F-AE17-170035F3CFB2}"/>
          </ac:spMkLst>
        </pc:spChg>
        <pc:spChg chg="del">
          <ac:chgData name="Peña Lopez, Ismael" userId="0708b87f-5fa7-4e8f-9fbe-69b73a04a463" providerId="ADAL" clId="{0C2FC239-9866-4754-8E1F-E2D9841D504A}" dt="2023-11-03T12:49:05.189" v="1122" actId="478"/>
          <ac:spMkLst>
            <pc:docMk/>
            <pc:sldMk cId="3509686029" sldId="674"/>
            <ac:spMk id="12291" creationId="{9806CA15-7723-4C3D-9461-D8763A679EEF}"/>
          </ac:spMkLst>
        </pc:spChg>
        <pc:grpChg chg="mod">
          <ac:chgData name="Peña Lopez, Ismael" userId="0708b87f-5fa7-4e8f-9fbe-69b73a04a463" providerId="ADAL" clId="{0C2FC239-9866-4754-8E1F-E2D9841D504A}" dt="2023-11-04T17:56:09.847" v="3493" actId="208"/>
          <ac:grpSpMkLst>
            <pc:docMk/>
            <pc:sldMk cId="3509686029" sldId="674"/>
            <ac:grpSpMk id="10" creationId="{BEC264C3-46E1-3967-6578-9BE928CAFDF6}"/>
          </ac:grpSpMkLst>
        </pc:grpChg>
        <pc:picChg chg="del">
          <ac:chgData name="Peña Lopez, Ismael" userId="0708b87f-5fa7-4e8f-9fbe-69b73a04a463" providerId="ADAL" clId="{0C2FC239-9866-4754-8E1F-E2D9841D504A}" dt="2023-11-03T12:14:37.532" v="695" actId="478"/>
          <ac:picMkLst>
            <pc:docMk/>
            <pc:sldMk cId="3509686029" sldId="674"/>
            <ac:picMk id="12292" creationId="{0BA558F7-CC56-4EBC-B994-0E63AAACD491}"/>
          </ac:picMkLst>
        </pc:picChg>
        <pc:cxnChg chg="mod">
          <ac:chgData name="Peña Lopez, Ismael" userId="0708b87f-5fa7-4e8f-9fbe-69b73a04a463" providerId="ADAL" clId="{0C2FC239-9866-4754-8E1F-E2D9841D504A}" dt="2023-11-04T17:57:12.232" v="3507" actId="208"/>
          <ac:cxnSpMkLst>
            <pc:docMk/>
            <pc:sldMk cId="3509686029" sldId="674"/>
            <ac:cxnSpMk id="87" creationId="{85E7C9F0-0CEB-7C1A-BC5E-780AD3CAA2EA}"/>
          </ac:cxnSpMkLst>
        </pc:cxnChg>
        <pc:cxnChg chg="mod">
          <ac:chgData name="Peña Lopez, Ismael" userId="0708b87f-5fa7-4e8f-9fbe-69b73a04a463" providerId="ADAL" clId="{0C2FC239-9866-4754-8E1F-E2D9841D504A}" dt="2023-11-04T17:57:10.064" v="3506" actId="208"/>
          <ac:cxnSpMkLst>
            <pc:docMk/>
            <pc:sldMk cId="3509686029" sldId="674"/>
            <ac:cxnSpMk id="179" creationId="{A033D686-9714-C147-06A2-393ED363F7F2}"/>
          </ac:cxnSpMkLst>
        </pc:cxnChg>
        <pc:cxnChg chg="mod">
          <ac:chgData name="Peña Lopez, Ismael" userId="0708b87f-5fa7-4e8f-9fbe-69b73a04a463" providerId="ADAL" clId="{0C2FC239-9866-4754-8E1F-E2D9841D504A}" dt="2023-11-04T17:57:03.809" v="3505" actId="208"/>
          <ac:cxnSpMkLst>
            <pc:docMk/>
            <pc:sldMk cId="3509686029" sldId="674"/>
            <ac:cxnSpMk id="188" creationId="{F5CD51C3-37A2-BC2C-B5EA-3914F465264C}"/>
          </ac:cxnSpMkLst>
        </pc:cxnChg>
        <pc:cxnChg chg="mod">
          <ac:chgData name="Peña Lopez, Ismael" userId="0708b87f-5fa7-4e8f-9fbe-69b73a04a463" providerId="ADAL" clId="{0C2FC239-9866-4754-8E1F-E2D9841D504A}" dt="2023-11-04T17:56:35.520" v="3502" actId="208"/>
          <ac:cxnSpMkLst>
            <pc:docMk/>
            <pc:sldMk cId="3509686029" sldId="674"/>
            <ac:cxnSpMk id="12301" creationId="{CF25354B-EF06-5233-2C4F-A3A8D531DD2F}"/>
          </ac:cxnSpMkLst>
        </pc:cxnChg>
        <pc:cxnChg chg="mod">
          <ac:chgData name="Peña Lopez, Ismael" userId="0708b87f-5fa7-4e8f-9fbe-69b73a04a463" providerId="ADAL" clId="{0C2FC239-9866-4754-8E1F-E2D9841D504A}" dt="2023-11-04T17:56:35.520" v="3502" actId="208"/>
          <ac:cxnSpMkLst>
            <pc:docMk/>
            <pc:sldMk cId="3509686029" sldId="674"/>
            <ac:cxnSpMk id="12304" creationId="{A8ADE414-73AE-CDA9-31A7-06DFE729249B}"/>
          </ac:cxnSpMkLst>
        </pc:cxnChg>
        <pc:cxnChg chg="mod">
          <ac:chgData name="Peña Lopez, Ismael" userId="0708b87f-5fa7-4e8f-9fbe-69b73a04a463" providerId="ADAL" clId="{0C2FC239-9866-4754-8E1F-E2D9841D504A}" dt="2023-11-04T17:56:35.520" v="3502" actId="208"/>
          <ac:cxnSpMkLst>
            <pc:docMk/>
            <pc:sldMk cId="3509686029" sldId="674"/>
            <ac:cxnSpMk id="12307" creationId="{4331A7EC-91E4-5ADA-4A17-DA7EDA97E9CD}"/>
          </ac:cxnSpMkLst>
        </pc:cxnChg>
        <pc:cxnChg chg="mod">
          <ac:chgData name="Peña Lopez, Ismael" userId="0708b87f-5fa7-4e8f-9fbe-69b73a04a463" providerId="ADAL" clId="{0C2FC239-9866-4754-8E1F-E2D9841D504A}" dt="2023-11-04T17:57:03.809" v="3505" actId="208"/>
          <ac:cxnSpMkLst>
            <pc:docMk/>
            <pc:sldMk cId="3509686029" sldId="674"/>
            <ac:cxnSpMk id="12310" creationId="{F8F7C280-0FDC-1FF4-6F16-CA3DC09F101B}"/>
          </ac:cxnSpMkLst>
        </pc:cxnChg>
        <pc:cxnChg chg="mod">
          <ac:chgData name="Peña Lopez, Ismael" userId="0708b87f-5fa7-4e8f-9fbe-69b73a04a463" providerId="ADAL" clId="{0C2FC239-9866-4754-8E1F-E2D9841D504A}" dt="2023-11-04T17:56:49.807" v="3503" actId="208"/>
          <ac:cxnSpMkLst>
            <pc:docMk/>
            <pc:sldMk cId="3509686029" sldId="674"/>
            <ac:cxnSpMk id="12313" creationId="{33F437D5-A046-7099-A33F-1C84EC2AA396}"/>
          </ac:cxnSpMkLst>
        </pc:cxnChg>
        <pc:cxnChg chg="mod">
          <ac:chgData name="Peña Lopez, Ismael" userId="0708b87f-5fa7-4e8f-9fbe-69b73a04a463" providerId="ADAL" clId="{0C2FC239-9866-4754-8E1F-E2D9841D504A}" dt="2023-11-04T17:56:51.768" v="3504" actId="208"/>
          <ac:cxnSpMkLst>
            <pc:docMk/>
            <pc:sldMk cId="3509686029" sldId="674"/>
            <ac:cxnSpMk id="12316" creationId="{B257DCEB-651D-650B-457B-8D47B2E50EA0}"/>
          </ac:cxnSpMkLst>
        </pc:cxnChg>
        <pc:cxnChg chg="mod">
          <ac:chgData name="Peña Lopez, Ismael" userId="0708b87f-5fa7-4e8f-9fbe-69b73a04a463" providerId="ADAL" clId="{0C2FC239-9866-4754-8E1F-E2D9841D504A}" dt="2023-11-04T17:56:49.807" v="3503" actId="208"/>
          <ac:cxnSpMkLst>
            <pc:docMk/>
            <pc:sldMk cId="3509686029" sldId="674"/>
            <ac:cxnSpMk id="12319" creationId="{8A0F15CA-87C7-5E20-AA58-7CCEE7C54129}"/>
          </ac:cxnSpMkLst>
        </pc:cxnChg>
        <pc:cxnChg chg="mod">
          <ac:chgData name="Peña Lopez, Ismael" userId="0708b87f-5fa7-4e8f-9fbe-69b73a04a463" providerId="ADAL" clId="{0C2FC239-9866-4754-8E1F-E2D9841D504A}" dt="2023-11-04T17:56:28.552" v="3500" actId="208"/>
          <ac:cxnSpMkLst>
            <pc:docMk/>
            <pc:sldMk cId="3509686029" sldId="674"/>
            <ac:cxnSpMk id="12333" creationId="{54BED12C-6093-C0C3-8229-4A73AB35A8F9}"/>
          </ac:cxnSpMkLst>
        </pc:cxnChg>
        <pc:cxnChg chg="mod">
          <ac:chgData name="Peña Lopez, Ismael" userId="0708b87f-5fa7-4e8f-9fbe-69b73a04a463" providerId="ADAL" clId="{0C2FC239-9866-4754-8E1F-E2D9841D504A}" dt="2023-11-04T17:56:31.232" v="3501" actId="208"/>
          <ac:cxnSpMkLst>
            <pc:docMk/>
            <pc:sldMk cId="3509686029" sldId="674"/>
            <ac:cxnSpMk id="12336" creationId="{6E89004E-11A0-D17D-A7AE-FBBDAE5A5049}"/>
          </ac:cxnSpMkLst>
        </pc:cxnChg>
        <pc:cxnChg chg="mod">
          <ac:chgData name="Peña Lopez, Ismael" userId="0708b87f-5fa7-4e8f-9fbe-69b73a04a463" providerId="ADAL" clId="{0C2FC239-9866-4754-8E1F-E2D9841D504A}" dt="2023-11-04T17:56:28.552" v="3500" actId="208"/>
          <ac:cxnSpMkLst>
            <pc:docMk/>
            <pc:sldMk cId="3509686029" sldId="674"/>
            <ac:cxnSpMk id="12359" creationId="{0BB073A4-E539-5546-69BF-FC6E0C449A38}"/>
          </ac:cxnSpMkLst>
        </pc:cxnChg>
        <pc:cxnChg chg="mod">
          <ac:chgData name="Peña Lopez, Ismael" userId="0708b87f-5fa7-4e8f-9fbe-69b73a04a463" providerId="ADAL" clId="{0C2FC239-9866-4754-8E1F-E2D9841D504A}" dt="2023-11-04T17:56:49.807" v="3503" actId="208"/>
          <ac:cxnSpMkLst>
            <pc:docMk/>
            <pc:sldMk cId="3509686029" sldId="674"/>
            <ac:cxnSpMk id="12367" creationId="{F43BF75C-ED7F-C61F-EB6B-D3B5204D180F}"/>
          </ac:cxnSpMkLst>
        </pc:cxnChg>
      </pc:sldChg>
      <pc:sldChg chg="addSp delSp modSp add del mod">
        <pc:chgData name="Peña Lopez, Ismael" userId="0708b87f-5fa7-4e8f-9fbe-69b73a04a463" providerId="ADAL" clId="{0C2FC239-9866-4754-8E1F-E2D9841D504A}" dt="2023-11-03T11:57:29.466" v="310" actId="47"/>
        <pc:sldMkLst>
          <pc:docMk/>
          <pc:sldMk cId="1349133524" sldId="679"/>
        </pc:sldMkLst>
        <pc:spChg chg="add del">
          <ac:chgData name="Peña Lopez, Ismael" userId="0708b87f-5fa7-4e8f-9fbe-69b73a04a463" providerId="ADAL" clId="{0C2FC239-9866-4754-8E1F-E2D9841D504A}" dt="2023-11-03T11:56:15.537" v="299" actId="22"/>
          <ac:spMkLst>
            <pc:docMk/>
            <pc:sldMk cId="1349133524" sldId="679"/>
            <ac:spMk id="3" creationId="{9FC57DE6-7649-5E16-8F8D-F3F53387CDCA}"/>
          </ac:spMkLst>
        </pc:spChg>
        <pc:spChg chg="add mod">
          <ac:chgData name="Peña Lopez, Ismael" userId="0708b87f-5fa7-4e8f-9fbe-69b73a04a463" providerId="ADAL" clId="{0C2FC239-9866-4754-8E1F-E2D9841D504A}" dt="2023-11-03T11:56:25.162" v="304"/>
          <ac:spMkLst>
            <pc:docMk/>
            <pc:sldMk cId="1349133524" sldId="679"/>
            <ac:spMk id="4" creationId="{8A023243-8E43-2EC1-4414-A8E899EF1E3B}"/>
          </ac:spMkLst>
        </pc:spChg>
        <pc:spChg chg="del mod">
          <ac:chgData name="Peña Lopez, Ismael" userId="0708b87f-5fa7-4e8f-9fbe-69b73a04a463" providerId="ADAL" clId="{0C2FC239-9866-4754-8E1F-E2D9841D504A}" dt="2023-11-03T11:56:25.162" v="304"/>
          <ac:spMkLst>
            <pc:docMk/>
            <pc:sldMk cId="1349133524" sldId="679"/>
            <ac:spMk id="9219" creationId="{185F1325-FE66-484D-AE4E-D7A17DDD6CC3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3:43.371" v="2033" actId="1035"/>
        <pc:sldMkLst>
          <pc:docMk/>
          <pc:sldMk cId="1710691148" sldId="680"/>
        </pc:sldMkLst>
        <pc:spChg chg="mod">
          <ac:chgData name="Peña Lopez, Ismael" userId="0708b87f-5fa7-4e8f-9fbe-69b73a04a463" providerId="ADAL" clId="{0C2FC239-9866-4754-8E1F-E2D9841D504A}" dt="2023-11-04T16:53:32.130" v="2001" actId="1035"/>
          <ac:spMkLst>
            <pc:docMk/>
            <pc:sldMk cId="1710691148" sldId="680"/>
            <ac:spMk id="2" creationId="{A730A972-67CF-4F2B-8CFD-CF1A8906F7AA}"/>
          </ac:spMkLst>
        </pc:spChg>
        <pc:spChg chg="add mod">
          <ac:chgData name="Peña Lopez, Ismael" userId="0708b87f-5fa7-4e8f-9fbe-69b73a04a463" providerId="ADAL" clId="{0C2FC239-9866-4754-8E1F-E2D9841D504A}" dt="2023-11-03T12:46:13.723" v="1030"/>
          <ac:spMkLst>
            <pc:docMk/>
            <pc:sldMk cId="1710691148" sldId="680"/>
            <ac:spMk id="3" creationId="{6381384A-46A5-26FE-3C3E-3AA70EC4B2E0}"/>
          </ac:spMkLst>
        </pc:spChg>
        <pc:spChg chg="mod">
          <ac:chgData name="Peña Lopez, Ismael" userId="0708b87f-5fa7-4e8f-9fbe-69b73a04a463" providerId="ADAL" clId="{0C2FC239-9866-4754-8E1F-E2D9841D504A}" dt="2023-11-04T16:53:43.371" v="2033" actId="1035"/>
          <ac:spMkLst>
            <pc:docMk/>
            <pc:sldMk cId="1710691148" sldId="680"/>
            <ac:spMk id="9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3:43.371" v="2033" actId="1035"/>
          <ac:spMkLst>
            <pc:docMk/>
            <pc:sldMk cId="1710691148" sldId="680"/>
            <ac:spMk id="11" creationId="{00000000-0000-0000-0000-000000000000}"/>
          </ac:spMkLst>
        </pc:spChg>
        <pc:spChg chg="del">
          <ac:chgData name="Peña Lopez, Ismael" userId="0708b87f-5fa7-4e8f-9fbe-69b73a04a463" providerId="ADAL" clId="{0C2FC239-9866-4754-8E1F-E2D9841D504A}" dt="2023-11-03T12:18:27.500" v="768" actId="478"/>
          <ac:spMkLst>
            <pc:docMk/>
            <pc:sldMk cId="1710691148" sldId="680"/>
            <ac:spMk id="14" creationId="{7EFB0B60-D63C-E5FF-1500-BD5164B7B260}"/>
          </ac:spMkLst>
        </pc:spChg>
        <pc:graphicFrameChg chg="mod">
          <ac:chgData name="Peña Lopez, Ismael" userId="0708b87f-5fa7-4e8f-9fbe-69b73a04a463" providerId="ADAL" clId="{0C2FC239-9866-4754-8E1F-E2D9841D504A}" dt="2023-11-04T16:53:43.371" v="2033" actId="1035"/>
          <ac:graphicFrameMkLst>
            <pc:docMk/>
            <pc:sldMk cId="1710691148" sldId="680"/>
            <ac:graphicFrameMk id="4" creationId="{00000000-0000-0000-0000-000000000000}"/>
          </ac:graphicFrameMkLst>
        </pc:graphicFrameChg>
      </pc:sldChg>
      <pc:sldChg chg="addSp delSp modSp add mod">
        <pc:chgData name="Peña Lopez, Ismael" userId="0708b87f-5fa7-4e8f-9fbe-69b73a04a463" providerId="ADAL" clId="{0C2FC239-9866-4754-8E1F-E2D9841D504A}" dt="2023-11-03T12:46:33.844" v="1043"/>
        <pc:sldMkLst>
          <pc:docMk/>
          <pc:sldMk cId="1221512227" sldId="681"/>
        </pc:sldMkLst>
        <pc:spChg chg="add del mod">
          <ac:chgData name="Peña Lopez, Ismael" userId="0708b87f-5fa7-4e8f-9fbe-69b73a04a463" providerId="ADAL" clId="{0C2FC239-9866-4754-8E1F-E2D9841D504A}" dt="2023-11-03T12:46:33.844" v="1043"/>
          <ac:spMkLst>
            <pc:docMk/>
            <pc:sldMk cId="1221512227" sldId="681"/>
            <ac:spMk id="2" creationId="{E786BD3C-FEE5-482E-1001-6354CA08DCE7}"/>
          </ac:spMkLst>
        </pc:spChg>
        <pc:spChg chg="mod">
          <ac:chgData name="Peña Lopez, Ismael" userId="0708b87f-5fa7-4e8f-9fbe-69b73a04a463" providerId="ADAL" clId="{0C2FC239-9866-4754-8E1F-E2D9841D504A}" dt="2023-11-03T12:21:56.522" v="872" actId="20577"/>
          <ac:spMkLst>
            <pc:docMk/>
            <pc:sldMk cId="1221512227" sldId="681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21:42.937" v="821" actId="6549"/>
          <ac:spMkLst>
            <pc:docMk/>
            <pc:sldMk cId="1221512227" sldId="681"/>
            <ac:spMk id="10" creationId="{3D580DB6-D587-6341-9E59-C61BB071F30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7:46.714" v="2239" actId="1076"/>
        <pc:sldMkLst>
          <pc:docMk/>
          <pc:sldMk cId="4118466546" sldId="682"/>
        </pc:sldMkLst>
        <pc:spChg chg="add mod">
          <ac:chgData name="Peña Lopez, Ismael" userId="0708b87f-5fa7-4e8f-9fbe-69b73a04a463" providerId="ADAL" clId="{0C2FC239-9866-4754-8E1F-E2D9841D504A}" dt="2023-11-03T12:47:32.477" v="1076"/>
          <ac:spMkLst>
            <pc:docMk/>
            <pc:sldMk cId="4118466546" sldId="682"/>
            <ac:spMk id="2" creationId="{D6C3680F-BC49-B679-6A4B-F16A25B732F2}"/>
          </ac:spMkLst>
        </pc:spChg>
        <pc:spChg chg="mod">
          <ac:chgData name="Peña Lopez, Ismael" userId="0708b87f-5fa7-4e8f-9fbe-69b73a04a463" providerId="ADAL" clId="{0C2FC239-9866-4754-8E1F-E2D9841D504A}" dt="2023-11-04T16:57:46.714" v="2239" actId="1076"/>
          <ac:spMkLst>
            <pc:docMk/>
            <pc:sldMk cId="4118466546" sldId="682"/>
            <ac:spMk id="5" creationId="{FF44065A-A21F-4D8E-B2E8-FB137B83384E}"/>
          </ac:spMkLst>
        </pc:spChg>
        <pc:spChg chg="del">
          <ac:chgData name="Peña Lopez, Ismael" userId="0708b87f-5fa7-4e8f-9fbe-69b73a04a463" providerId="ADAL" clId="{0C2FC239-9866-4754-8E1F-E2D9841D504A}" dt="2023-11-03T12:18:54.586" v="783" actId="478"/>
          <ac:spMkLst>
            <pc:docMk/>
            <pc:sldMk cId="4118466546" sldId="682"/>
            <ac:spMk id="7" creationId="{8269933D-0A83-6E6B-DF43-21A9D4444663}"/>
          </ac:spMkLst>
        </pc:spChg>
        <pc:spChg chg="mod">
          <ac:chgData name="Peña Lopez, Ismael" userId="0708b87f-5fa7-4e8f-9fbe-69b73a04a463" providerId="ADAL" clId="{0C2FC239-9866-4754-8E1F-E2D9841D504A}" dt="2023-11-04T16:57:06.753" v="2219" actId="1037"/>
          <ac:spMkLst>
            <pc:docMk/>
            <pc:sldMk cId="4118466546" sldId="682"/>
            <ac:spMk id="8194" creationId="{9022B72A-DE87-43FE-B57D-F9BD567497C1}"/>
          </ac:spMkLst>
        </pc:spChg>
        <pc:graphicFrameChg chg="modGraphic">
          <ac:chgData name="Peña Lopez, Ismael" userId="0708b87f-5fa7-4e8f-9fbe-69b73a04a463" providerId="ADAL" clId="{0C2FC239-9866-4754-8E1F-E2D9841D504A}" dt="2023-11-04T16:57:42.995" v="2238" actId="2711"/>
          <ac:graphicFrameMkLst>
            <pc:docMk/>
            <pc:sldMk cId="4118466546" sldId="682"/>
            <ac:graphicFrameMk id="6" creationId="{00000000-0000-0000-0000-000000000000}"/>
          </ac:graphicFrameMkLst>
        </pc:graphicFrameChg>
      </pc:sldChg>
      <pc:sldChg chg="modSp add del mod ord">
        <pc:chgData name="Peña Lopez, Ismael" userId="0708b87f-5fa7-4e8f-9fbe-69b73a04a463" providerId="ADAL" clId="{0C2FC239-9866-4754-8E1F-E2D9841D504A}" dt="2023-11-03T12:42:21.455" v="912" actId="47"/>
        <pc:sldMkLst>
          <pc:docMk/>
          <pc:sldMk cId="3947672541" sldId="683"/>
        </pc:sldMkLst>
        <pc:spChg chg="mod">
          <ac:chgData name="Peña Lopez, Ismael" userId="0708b87f-5fa7-4e8f-9fbe-69b73a04a463" providerId="ADAL" clId="{0C2FC239-9866-4754-8E1F-E2D9841D504A}" dt="2023-11-03T11:59:02.253" v="440" actId="20577"/>
          <ac:spMkLst>
            <pc:docMk/>
            <pc:sldMk cId="3947672541" sldId="683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2:12.107" v="910" actId="14100"/>
          <ac:spMkLst>
            <pc:docMk/>
            <pc:sldMk cId="3947672541" sldId="683"/>
            <ac:spMk id="10" creationId="{3D580DB6-D587-6341-9E59-C61BB071F30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7:58:48.660" v="3533" actId="1035"/>
        <pc:sldMkLst>
          <pc:docMk/>
          <pc:sldMk cId="4214368321" sldId="689"/>
        </pc:sldMkLst>
        <pc:spChg chg="add mod">
          <ac:chgData name="Peña Lopez, Ismael" userId="0708b87f-5fa7-4e8f-9fbe-69b73a04a463" providerId="ADAL" clId="{0C2FC239-9866-4754-8E1F-E2D9841D504A}" dt="2023-11-03T12:11:16.117" v="575" actId="14100"/>
          <ac:spMkLst>
            <pc:docMk/>
            <pc:sldMk cId="4214368321" sldId="689"/>
            <ac:spMk id="2" creationId="{AFCE4EE9-DAF1-97AF-12F4-F54F14DD21FE}"/>
          </ac:spMkLst>
        </pc:spChg>
        <pc:spChg chg="add mod">
          <ac:chgData name="Peña Lopez, Ismael" userId="0708b87f-5fa7-4e8f-9fbe-69b73a04a463" providerId="ADAL" clId="{0C2FC239-9866-4754-8E1F-E2D9841D504A}" dt="2023-11-03T12:49:15.403" v="1129"/>
          <ac:spMkLst>
            <pc:docMk/>
            <pc:sldMk cId="4214368321" sldId="689"/>
            <ac:spMk id="3" creationId="{240FE5C0-7B55-BDBA-0B1E-E07D6D6B1299}"/>
          </ac:spMkLst>
        </pc:spChg>
        <pc:spChg chg="del">
          <ac:chgData name="Peña Lopez, Ismael" userId="0708b87f-5fa7-4e8f-9fbe-69b73a04a463" providerId="ADAL" clId="{0C2FC239-9866-4754-8E1F-E2D9841D504A}" dt="2023-11-03T12:21:00.309" v="816" actId="478"/>
          <ac:spMkLst>
            <pc:docMk/>
            <pc:sldMk cId="4214368321" sldId="689"/>
            <ac:spMk id="6" creationId="{5ED77C2B-19CF-F363-E19E-F4EF77DB4846}"/>
          </ac:spMkLst>
        </pc:spChg>
        <pc:spChg chg="mod">
          <ac:chgData name="Peña Lopez, Ismael" userId="0708b87f-5fa7-4e8f-9fbe-69b73a04a463" providerId="ADAL" clId="{0C2FC239-9866-4754-8E1F-E2D9841D504A}" dt="2023-11-04T17:58:48.660" v="3533" actId="1035"/>
          <ac:spMkLst>
            <pc:docMk/>
            <pc:sldMk cId="4214368321" sldId="689"/>
            <ac:spMk id="8194" creationId="{9022B72A-DE87-43FE-B57D-F9BD567497C1}"/>
          </ac:spMkLst>
        </pc:spChg>
        <pc:spChg chg="del mod">
          <ac:chgData name="Peña Lopez, Ismael" userId="0708b87f-5fa7-4e8f-9fbe-69b73a04a463" providerId="ADAL" clId="{0C2FC239-9866-4754-8E1F-E2D9841D504A}" dt="2023-11-03T11:38:05.475" v="30" actId="478"/>
          <ac:spMkLst>
            <pc:docMk/>
            <pc:sldMk cId="4214368321" sldId="689"/>
            <ac:spMk id="8195" creationId="{242E4BAE-8B7C-4A33-BE64-81EF189384BC}"/>
          </ac:spMkLst>
        </pc:spChg>
      </pc:sldChg>
      <pc:sldChg chg="modSp add mod ord">
        <pc:chgData name="Peña Lopez, Ismael" userId="0708b87f-5fa7-4e8f-9fbe-69b73a04a463" providerId="ADAL" clId="{0C2FC239-9866-4754-8E1F-E2D9841D504A}" dt="2023-11-03T12:43:37.333" v="995" actId="6549"/>
        <pc:sldMkLst>
          <pc:docMk/>
          <pc:sldMk cId="4182038144" sldId="690"/>
        </pc:sldMkLst>
        <pc:spChg chg="mod">
          <ac:chgData name="Peña Lopez, Ismael" userId="0708b87f-5fa7-4e8f-9fbe-69b73a04a463" providerId="ADAL" clId="{0C2FC239-9866-4754-8E1F-E2D9841D504A}" dt="2023-11-03T12:14:24.571" v="692" actId="20577"/>
          <ac:spMkLst>
            <pc:docMk/>
            <pc:sldMk cId="4182038144" sldId="690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3:37.333" v="995" actId="6549"/>
          <ac:spMkLst>
            <pc:docMk/>
            <pc:sldMk cId="4182038144" sldId="690"/>
            <ac:spMk id="10" creationId="{3D580DB6-D587-6341-9E59-C61BB071F301}"/>
          </ac:spMkLst>
        </pc:spChg>
      </pc:sldChg>
      <pc:sldChg chg="addSp delSp modSp add del">
        <pc:chgData name="Peña Lopez, Ismael" userId="0708b87f-5fa7-4e8f-9fbe-69b73a04a463" providerId="ADAL" clId="{0C2FC239-9866-4754-8E1F-E2D9841D504A}" dt="2023-11-03T13:07:19.915" v="1770" actId="47"/>
        <pc:sldMkLst>
          <pc:docMk/>
          <pc:sldMk cId="4133166476" sldId="734"/>
        </pc:sldMkLst>
        <pc:spChg chg="add mod">
          <ac:chgData name="Peña Lopez, Ismael" userId="0708b87f-5fa7-4e8f-9fbe-69b73a04a463" providerId="ADAL" clId="{0C2FC239-9866-4754-8E1F-E2D9841D504A}" dt="2023-11-03T12:49:09.007" v="1125"/>
          <ac:spMkLst>
            <pc:docMk/>
            <pc:sldMk cId="4133166476" sldId="734"/>
            <ac:spMk id="16" creationId="{63EAAD2C-BA96-D6F2-AE9B-19A675FBAEEF}"/>
          </ac:spMkLst>
        </pc:spChg>
        <pc:spChg chg="del">
          <ac:chgData name="Peña Lopez, Ismael" userId="0708b87f-5fa7-4e8f-9fbe-69b73a04a463" providerId="ADAL" clId="{0C2FC239-9866-4754-8E1F-E2D9841D504A}" dt="2023-11-03T12:49:08.724" v="1124" actId="478"/>
          <ac:spMkLst>
            <pc:docMk/>
            <pc:sldMk cId="4133166476" sldId="734"/>
            <ac:spMk id="12291" creationId="{9806CA15-7723-4C3D-9461-D8763A679EEF}"/>
          </ac:spMkLst>
        </pc:spChg>
        <pc:picChg chg="del">
          <ac:chgData name="Peña Lopez, Ismael" userId="0708b87f-5fa7-4e8f-9fbe-69b73a04a463" providerId="ADAL" clId="{0C2FC239-9866-4754-8E1F-E2D9841D504A}" dt="2023-11-03T12:14:44.169" v="697" actId="478"/>
          <ac:picMkLst>
            <pc:docMk/>
            <pc:sldMk cId="4133166476" sldId="734"/>
            <ac:picMk id="12292" creationId="{0BA558F7-CC56-4EBC-B994-0E63AAACD491}"/>
          </ac:picMkLst>
        </pc:picChg>
      </pc:sldChg>
      <pc:sldChg chg="addSp delSp modSp add del mod">
        <pc:chgData name="Peña Lopez, Ismael" userId="0708b87f-5fa7-4e8f-9fbe-69b73a04a463" providerId="ADAL" clId="{0C2FC239-9866-4754-8E1F-E2D9841D504A}" dt="2023-11-03T13:07:43.995" v="1821" actId="47"/>
        <pc:sldMkLst>
          <pc:docMk/>
          <pc:sldMk cId="2727485703" sldId="746"/>
        </pc:sldMkLst>
        <pc:spChg chg="add mod">
          <ac:chgData name="Peña Lopez, Ismael" userId="0708b87f-5fa7-4e8f-9fbe-69b73a04a463" providerId="ADAL" clId="{0C2FC239-9866-4754-8E1F-E2D9841D504A}" dt="2023-11-03T12:49:11.657" v="1127"/>
          <ac:spMkLst>
            <pc:docMk/>
            <pc:sldMk cId="2727485703" sldId="746"/>
            <ac:spMk id="2" creationId="{E4CF7B61-1D8F-E9B3-8383-372A3BC09F8B}"/>
          </ac:spMkLst>
        </pc:spChg>
        <pc:spChg chg="del">
          <ac:chgData name="Peña Lopez, Ismael" userId="0708b87f-5fa7-4e8f-9fbe-69b73a04a463" providerId="ADAL" clId="{0C2FC239-9866-4754-8E1F-E2D9841D504A}" dt="2023-11-03T12:49:11.426" v="1126" actId="478"/>
          <ac:spMkLst>
            <pc:docMk/>
            <pc:sldMk cId="2727485703" sldId="746"/>
            <ac:spMk id="12291" creationId="{9806CA15-7723-4C3D-9461-D8763A679EEF}"/>
          </ac:spMkLst>
        </pc:spChg>
        <pc:picChg chg="del mod modVis">
          <ac:chgData name="Peña Lopez, Ismael" userId="0708b87f-5fa7-4e8f-9fbe-69b73a04a463" providerId="ADAL" clId="{0C2FC239-9866-4754-8E1F-E2D9841D504A}" dt="2023-11-03T12:06:27.675" v="481" actId="478"/>
          <ac:picMkLst>
            <pc:docMk/>
            <pc:sldMk cId="2727485703" sldId="746"/>
            <ac:picMk id="12292" creationId="{0BA558F7-CC56-4EBC-B994-0E63AAACD491}"/>
          </ac:picMkLst>
        </pc:picChg>
      </pc:sldChg>
      <pc:sldChg chg="modSp add mod ord">
        <pc:chgData name="Peña Lopez, Ismael" userId="0708b87f-5fa7-4e8f-9fbe-69b73a04a463" providerId="ADAL" clId="{0C2FC239-9866-4754-8E1F-E2D9841D504A}" dt="2023-11-03T12:43:43.249" v="997" actId="20577"/>
        <pc:sldMkLst>
          <pc:docMk/>
          <pc:sldMk cId="4053048624" sldId="747"/>
        </pc:sldMkLst>
        <pc:spChg chg="mod">
          <ac:chgData name="Peña Lopez, Ismael" userId="0708b87f-5fa7-4e8f-9fbe-69b73a04a463" providerId="ADAL" clId="{0C2FC239-9866-4754-8E1F-E2D9841D504A}" dt="2023-11-03T12:14:50.969" v="709" actId="20577"/>
          <ac:spMkLst>
            <pc:docMk/>
            <pc:sldMk cId="4053048624" sldId="747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3:43.249" v="997" actId="20577"/>
          <ac:spMkLst>
            <pc:docMk/>
            <pc:sldMk cId="4053048624" sldId="747"/>
            <ac:spMk id="10" creationId="{3D580DB6-D587-6341-9E59-C61BB071F301}"/>
          </ac:spMkLst>
        </pc:spChg>
      </pc:sldChg>
      <pc:sldChg chg="addSp delSp modSp add mod">
        <pc:chgData name="Peña Lopez, Ismael" userId="0708b87f-5fa7-4e8f-9fbe-69b73a04a463" providerId="ADAL" clId="{0C2FC239-9866-4754-8E1F-E2D9841D504A}" dt="2023-11-04T16:56:59.457" v="2214" actId="1035"/>
        <pc:sldMkLst>
          <pc:docMk/>
          <pc:sldMk cId="3448907372" sldId="860"/>
        </pc:sldMkLst>
        <pc:spChg chg="mod">
          <ac:chgData name="Peña Lopez, Ismael" userId="0708b87f-5fa7-4e8f-9fbe-69b73a04a463" providerId="ADAL" clId="{0C2FC239-9866-4754-8E1F-E2D9841D504A}" dt="2023-11-04T16:56:59.457" v="2214" actId="1035"/>
          <ac:spMkLst>
            <pc:docMk/>
            <pc:sldMk cId="3448907372" sldId="860"/>
            <ac:spMk id="2" creationId="{00000000-0000-0000-0000-000000000000}"/>
          </ac:spMkLst>
        </pc:spChg>
        <pc:spChg chg="add del">
          <ac:chgData name="Peña Lopez, Ismael" userId="0708b87f-5fa7-4e8f-9fbe-69b73a04a463" providerId="ADAL" clId="{0C2FC239-9866-4754-8E1F-E2D9841D504A}" dt="2023-11-03T11:57:45.362" v="317" actId="22"/>
          <ac:spMkLst>
            <pc:docMk/>
            <pc:sldMk cId="3448907372" sldId="860"/>
            <ac:spMk id="5" creationId="{14FEA9E2-DC23-B45D-1F1D-18390F75C274}"/>
          </ac:spMkLst>
        </pc:spChg>
        <pc:spChg chg="add del mod">
          <ac:chgData name="Peña Lopez, Ismael" userId="0708b87f-5fa7-4e8f-9fbe-69b73a04a463" providerId="ADAL" clId="{0C2FC239-9866-4754-8E1F-E2D9841D504A}" dt="2023-11-03T11:57:58.141" v="321" actId="478"/>
          <ac:spMkLst>
            <pc:docMk/>
            <pc:sldMk cId="3448907372" sldId="860"/>
            <ac:spMk id="6" creationId="{93CB5B11-ADF3-CE7F-1DEF-0B99834EE6CD}"/>
          </ac:spMkLst>
        </pc:spChg>
        <pc:spChg chg="del">
          <ac:chgData name="Peña Lopez, Ismael" userId="0708b87f-5fa7-4e8f-9fbe-69b73a04a463" providerId="ADAL" clId="{0C2FC239-9866-4754-8E1F-E2D9841D504A}" dt="2023-11-03T11:57:43.791" v="315" actId="478"/>
          <ac:spMkLst>
            <pc:docMk/>
            <pc:sldMk cId="3448907372" sldId="860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7:43.791" v="315" actId="478"/>
          <ac:spMkLst>
            <pc:docMk/>
            <pc:sldMk cId="3448907372" sldId="860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2:18:52.967" v="782" actId="1076"/>
          <ac:spMkLst>
            <pc:docMk/>
            <pc:sldMk cId="3448907372" sldId="860"/>
            <ac:spMk id="18" creationId="{7912622F-A36C-CB59-3BEB-460CEF03B20B}"/>
          </ac:spMkLst>
        </pc:spChg>
        <pc:grpChg chg="del">
          <ac:chgData name="Peña Lopez, Ismael" userId="0708b87f-5fa7-4e8f-9fbe-69b73a04a463" providerId="ADAL" clId="{0C2FC239-9866-4754-8E1F-E2D9841D504A}" dt="2023-11-03T11:57:43.791" v="315" actId="478"/>
          <ac:grpSpMkLst>
            <pc:docMk/>
            <pc:sldMk cId="3448907372" sldId="860"/>
            <ac:grpSpMk id="11" creationId="{EE908992-5CD4-4020-A842-0A7E421973B6}"/>
          </ac:grpSpMkLst>
        </pc:grpChg>
        <pc:graphicFrameChg chg="modGraphic">
          <ac:chgData name="Peña Lopez, Ismael" userId="0708b87f-5fa7-4e8f-9fbe-69b73a04a463" providerId="ADAL" clId="{0C2FC239-9866-4754-8E1F-E2D9841D504A}" dt="2023-11-03T12:56:26.993" v="1279" actId="207"/>
          <ac:graphicFrameMkLst>
            <pc:docMk/>
            <pc:sldMk cId="3448907372" sldId="860"/>
            <ac:graphicFrameMk id="19" creationId="{972F2F31-C2A3-A18F-7512-9A3E0165FB53}"/>
          </ac:graphicFrameMkLst>
        </pc:graphicFrameChg>
        <pc:picChg chg="del">
          <ac:chgData name="Peña Lopez, Ismael" userId="0708b87f-5fa7-4e8f-9fbe-69b73a04a463" providerId="ADAL" clId="{0C2FC239-9866-4754-8E1F-E2D9841D504A}" dt="2023-11-03T12:16:00.456" v="723" actId="478"/>
          <ac:picMkLst>
            <pc:docMk/>
            <pc:sldMk cId="3448907372" sldId="860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33.449" v="731" actId="478"/>
          <ac:cxnSpMkLst>
            <pc:docMk/>
            <pc:sldMk cId="3448907372" sldId="860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04.584" v="2970" actId="12"/>
        <pc:sldMkLst>
          <pc:docMk/>
          <pc:sldMk cId="1387722279" sldId="861"/>
        </pc:sldMkLst>
        <pc:spChg chg="del">
          <ac:chgData name="Peña Lopez, Ismael" userId="0708b87f-5fa7-4e8f-9fbe-69b73a04a463" providerId="ADAL" clId="{0C2FC239-9866-4754-8E1F-E2D9841D504A}" dt="2023-11-03T11:59:13.756" v="443" actId="478"/>
          <ac:spMkLst>
            <pc:docMk/>
            <pc:sldMk cId="1387722279" sldId="861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13.756" v="443" actId="478"/>
          <ac:spMkLst>
            <pc:docMk/>
            <pc:sldMk cId="1387722279" sldId="861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7:04.584" v="2970" actId="12"/>
          <ac:spMkLst>
            <pc:docMk/>
            <pc:sldMk cId="1387722279" sldId="861"/>
            <ac:spMk id="14" creationId="{96AA99EC-5EB4-46DD-AF14-B5FDBCEBD62B}"/>
          </ac:spMkLst>
        </pc:spChg>
        <pc:spChg chg="mod">
          <ac:chgData name="Peña Lopez, Ismael" userId="0708b87f-5fa7-4e8f-9fbe-69b73a04a463" providerId="ADAL" clId="{0C2FC239-9866-4754-8E1F-E2D9841D504A}" dt="2023-11-04T16:58:36.930" v="2291" actId="1035"/>
          <ac:spMkLst>
            <pc:docMk/>
            <pc:sldMk cId="1387722279" sldId="861"/>
            <ac:spMk id="17" creationId="{E8444384-AAD5-4BF2-9F99-460B08AB7E32}"/>
          </ac:spMkLst>
        </pc:spChg>
        <pc:grpChg chg="del">
          <ac:chgData name="Peña Lopez, Ismael" userId="0708b87f-5fa7-4e8f-9fbe-69b73a04a463" providerId="ADAL" clId="{0C2FC239-9866-4754-8E1F-E2D9841D504A}" dt="2023-11-03T11:59:13.756" v="443" actId="478"/>
          <ac:grpSpMkLst>
            <pc:docMk/>
            <pc:sldMk cId="1387722279" sldId="861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08.474" v="726" actId="478"/>
          <ac:picMkLst>
            <pc:docMk/>
            <pc:sldMk cId="1387722279" sldId="861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52.425" v="736" actId="478"/>
          <ac:cxnSpMkLst>
            <pc:docMk/>
            <pc:sldMk cId="1387722279" sldId="861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53:58.409" v="3428" actId="208"/>
        <pc:sldMkLst>
          <pc:docMk/>
          <pc:sldMk cId="170396349" sldId="862"/>
        </pc:sldMkLst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6" creationId="{D6A79B05-BE69-2AEC-EF39-C147C5831D3E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7" creationId="{FCC7E484-38BE-BC4E-7AA1-4C33E04F6D74}"/>
          </ac:spMkLst>
        </pc:spChg>
        <pc:spChg chg="del">
          <ac:chgData name="Peña Lopez, Ismael" userId="0708b87f-5fa7-4e8f-9fbe-69b73a04a463" providerId="ADAL" clId="{0C2FC239-9866-4754-8E1F-E2D9841D504A}" dt="2023-11-03T11:59:11.567" v="442" actId="478"/>
          <ac:spMkLst>
            <pc:docMk/>
            <pc:sldMk cId="170396349" sldId="862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11.567" v="442" actId="478"/>
          <ac:spMkLst>
            <pc:docMk/>
            <pc:sldMk cId="170396349" sldId="862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6:58:18.866" v="2269" actId="1035"/>
          <ac:spMkLst>
            <pc:docMk/>
            <pc:sldMk cId="170396349" sldId="862"/>
            <ac:spMk id="14" creationId="{83C40674-4743-4994-B784-6D3D4617D47B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18" creationId="{2285149C-F3A2-146B-5540-33C26DAC374E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22" creationId="{979A9893-03AB-E441-73E8-44B22EF25804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24" creationId="{99CA86FD-9954-8C55-0724-16A8201FB04B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25" creationId="{2DF31FBD-1FC9-5999-CD20-1BB21950D173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27" creationId="{A57A9417-A458-1426-4A27-6833DD5098F9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29" creationId="{07F5D50E-D38B-77F2-6BB3-45B7A093D030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31" creationId="{895E20C9-B6D8-67E6-539A-885F73D29E2F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33" creationId="{DBA35020-44C5-115F-0392-C932057C5EB6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35" creationId="{24602DAB-9DCE-EC4C-ED0A-E259C06E9AB7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37" creationId="{AC2800A9-BF40-8E35-868D-1D0FF3DD7F99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38" creationId="{3537D4E0-9389-E858-944C-A6E6D5AB1176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39" creationId="{C9BD9883-F9A2-80BF-FECB-632039EB5192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40" creationId="{1502F1A4-B850-7A51-461F-BD59049D63A9}"/>
          </ac:spMkLst>
        </pc:spChg>
        <pc:spChg chg="mod">
          <ac:chgData name="Peña Lopez, Ismael" userId="0708b87f-5fa7-4e8f-9fbe-69b73a04a463" providerId="ADAL" clId="{0C2FC239-9866-4754-8E1F-E2D9841D504A}" dt="2023-11-04T17:53:55.177" v="3427" actId="207"/>
          <ac:spMkLst>
            <pc:docMk/>
            <pc:sldMk cId="170396349" sldId="862"/>
            <ac:spMk id="41" creationId="{627B64BD-27CB-69D7-72C3-306CE5AAD1D6}"/>
          </ac:spMkLst>
        </pc:spChg>
        <pc:spChg chg="mod">
          <ac:chgData name="Peña Lopez, Ismael" userId="0708b87f-5fa7-4e8f-9fbe-69b73a04a463" providerId="ADAL" clId="{0C2FC239-9866-4754-8E1F-E2D9841D504A}" dt="2023-11-04T16:58:30.050" v="2286" actId="1035"/>
          <ac:spMkLst>
            <pc:docMk/>
            <pc:sldMk cId="170396349" sldId="862"/>
            <ac:spMk id="42" creationId="{6ABB0B4D-248C-6EA3-1D79-62CE97FA0A50}"/>
          </ac:spMkLst>
        </pc:spChg>
        <pc:grpChg chg="del">
          <ac:chgData name="Peña Lopez, Ismael" userId="0708b87f-5fa7-4e8f-9fbe-69b73a04a463" providerId="ADAL" clId="{0C2FC239-9866-4754-8E1F-E2D9841D504A}" dt="2023-11-03T11:59:11.567" v="442" actId="478"/>
          <ac:grpSpMkLst>
            <pc:docMk/>
            <pc:sldMk cId="170396349" sldId="862"/>
            <ac:grpSpMk id="11" creationId="{EE908992-5CD4-4020-A842-0A7E421973B6}"/>
          </ac:grpSpMkLst>
        </pc:grpChg>
        <pc:picChg chg="mod">
          <ac:chgData name="Peña Lopez, Ismael" userId="0708b87f-5fa7-4e8f-9fbe-69b73a04a463" providerId="ADAL" clId="{0C2FC239-9866-4754-8E1F-E2D9841D504A}" dt="2023-11-04T16:58:30.050" v="2286" actId="1035"/>
          <ac:picMkLst>
            <pc:docMk/>
            <pc:sldMk cId="170396349" sldId="862"/>
            <ac:picMk id="5" creationId="{FD5AAC87-1F33-2CC7-DB34-CB09C045591C}"/>
          </ac:picMkLst>
        </pc:picChg>
        <pc:picChg chg="del">
          <ac:chgData name="Peña Lopez, Ismael" userId="0708b87f-5fa7-4e8f-9fbe-69b73a04a463" providerId="ADAL" clId="{0C2FC239-9866-4754-8E1F-E2D9841D504A}" dt="2023-11-03T12:16:49.338" v="735" actId="478"/>
          <ac:picMkLst>
            <pc:docMk/>
            <pc:sldMk cId="170396349" sldId="862"/>
            <ac:picMk id="16" creationId="{C091B273-11DE-430A-B275-AD27F6CEE269}"/>
          </ac:picMkLst>
        </pc:pic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8" creationId="{EBABA4BE-342D-05DC-7C3A-F2AA3E618E51}"/>
          </ac:cxnSpMkLst>
        </pc:cxnChg>
        <pc:cxnChg chg="del">
          <ac:chgData name="Peña Lopez, Ismael" userId="0708b87f-5fa7-4e8f-9fbe-69b73a04a463" providerId="ADAL" clId="{0C2FC239-9866-4754-8E1F-E2D9841D504A}" dt="2023-11-03T12:16:44.330" v="734" actId="478"/>
          <ac:cxnSpMkLst>
            <pc:docMk/>
            <pc:sldMk cId="170396349" sldId="862"/>
            <ac:cxnSpMk id="15" creationId="{0EB894D4-7358-4C8A-8504-D91902402EDC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19" creationId="{DBCD38CF-22F6-5A6C-77BB-731FC473A712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20" creationId="{7C8DCDB2-2273-7CB8-B1FB-1A7B4C6257E8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21" creationId="{00F58101-1D7E-C31F-7F15-E73C8E9C62D8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23" creationId="{99D51BCF-9A27-F984-E975-6420C00A4F44}"/>
          </ac:cxnSpMkLst>
        </pc:cxnChg>
        <pc:cxnChg chg="mod">
          <ac:chgData name="Peña Lopez, Ismael" userId="0708b87f-5fa7-4e8f-9fbe-69b73a04a463" providerId="ADAL" clId="{0C2FC239-9866-4754-8E1F-E2D9841D504A}" dt="2023-11-04T17:53:58.409" v="3428" actId="208"/>
          <ac:cxnSpMkLst>
            <pc:docMk/>
            <pc:sldMk cId="170396349" sldId="862"/>
            <ac:cxnSpMk id="26" creationId="{9F825DDB-B50B-A714-4D27-0F8B4113FC83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28" creationId="{B82BF1C3-D6AF-EE64-CD6D-95B29F2699A0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30" creationId="{151024D4-BDCE-144F-A7F5-7D5174FFFAA0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32" creationId="{BA0AEEBD-6B9A-B2C7-D601-273AAB2B3C20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34" creationId="{7600707A-909F-D24A-8C57-FCA75953AC81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36" creationId="{59DE4B39-D697-0C0C-33EB-23DB6C44BC67}"/>
          </ac:cxnSpMkLst>
        </pc:cxnChg>
        <pc:cxnChg chg="mod">
          <ac:chgData name="Peña Lopez, Ismael" userId="0708b87f-5fa7-4e8f-9fbe-69b73a04a463" providerId="ADAL" clId="{0C2FC239-9866-4754-8E1F-E2D9841D504A}" dt="2023-11-04T17:53:47.840" v="3426" actId="208"/>
          <ac:cxnSpMkLst>
            <pc:docMk/>
            <pc:sldMk cId="170396349" sldId="862"/>
            <ac:cxnSpMk id="43" creationId="{0A3666E0-D1F6-CBB2-E06A-0B2FC5E72348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7:09.423" v="2971" actId="12"/>
        <pc:sldMkLst>
          <pc:docMk/>
          <pc:sldMk cId="2577852888" sldId="863"/>
        </pc:sldMkLst>
        <pc:spChg chg="del">
          <ac:chgData name="Peña Lopez, Ismael" userId="0708b87f-5fa7-4e8f-9fbe-69b73a04a463" providerId="ADAL" clId="{0C2FC239-9866-4754-8E1F-E2D9841D504A}" dt="2023-11-03T11:59:15.660" v="444" actId="478"/>
          <ac:spMkLst>
            <pc:docMk/>
            <pc:sldMk cId="2577852888" sldId="863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15.660" v="444" actId="478"/>
          <ac:spMkLst>
            <pc:docMk/>
            <pc:sldMk cId="2577852888" sldId="863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37:09.423" v="2971" actId="12"/>
          <ac:spMkLst>
            <pc:docMk/>
            <pc:sldMk cId="2577852888" sldId="863"/>
            <ac:spMk id="14" creationId="{7A60F3D6-3AF0-4CC0-B171-A6BC652F0E24}"/>
          </ac:spMkLst>
        </pc:spChg>
        <pc:spChg chg="mod">
          <ac:chgData name="Peña Lopez, Ismael" userId="0708b87f-5fa7-4e8f-9fbe-69b73a04a463" providerId="ADAL" clId="{0C2FC239-9866-4754-8E1F-E2D9841D504A}" dt="2023-11-04T16:59:17.313" v="2370" actId="1035"/>
          <ac:spMkLst>
            <pc:docMk/>
            <pc:sldMk cId="2577852888" sldId="863"/>
            <ac:spMk id="17" creationId="{6486A855-71ED-40DC-8364-B79BA4569A76}"/>
          </ac:spMkLst>
        </pc:spChg>
        <pc:grpChg chg="del">
          <ac:chgData name="Peña Lopez, Ismael" userId="0708b87f-5fa7-4e8f-9fbe-69b73a04a463" providerId="ADAL" clId="{0C2FC239-9866-4754-8E1F-E2D9841D504A}" dt="2023-11-03T11:59:15.660" v="444" actId="478"/>
          <ac:grpSpMkLst>
            <pc:docMk/>
            <pc:sldMk cId="2577852888" sldId="863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6:09.627" v="727" actId="478"/>
          <ac:picMkLst>
            <pc:docMk/>
            <pc:sldMk cId="2577852888" sldId="863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6:56.746" v="737" actId="478"/>
          <ac:cxnSpMkLst>
            <pc:docMk/>
            <pc:sldMk cId="2577852888" sldId="863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8:21.264" v="2989" actId="12"/>
        <pc:sldMkLst>
          <pc:docMk/>
          <pc:sldMk cId="1893632249" sldId="864"/>
        </pc:sldMkLst>
        <pc:spChg chg="del">
          <ac:chgData name="Peña Lopez, Ismael" userId="0708b87f-5fa7-4e8f-9fbe-69b73a04a463" providerId="ADAL" clId="{0C2FC239-9866-4754-8E1F-E2D9841D504A}" dt="2023-11-03T11:59:39.166" v="455" actId="478"/>
          <ac:spMkLst>
            <pc:docMk/>
            <pc:sldMk cId="1893632249" sldId="864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39.166" v="455" actId="478"/>
          <ac:spMkLst>
            <pc:docMk/>
            <pc:sldMk cId="1893632249" sldId="864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0:39.272" v="1408" actId="1076"/>
          <ac:spMkLst>
            <pc:docMk/>
            <pc:sldMk cId="1893632249" sldId="864"/>
            <ac:spMk id="14" creationId="{F2A9F49F-9D5B-4B82-9463-A27EE1AD7CC4}"/>
          </ac:spMkLst>
        </pc:spChg>
        <pc:spChg chg="mod">
          <ac:chgData name="Peña Lopez, Ismael" userId="0708b87f-5fa7-4e8f-9fbe-69b73a04a463" providerId="ADAL" clId="{0C2FC239-9866-4754-8E1F-E2D9841D504A}" dt="2023-11-04T17:38:21.264" v="2989" actId="12"/>
          <ac:spMkLst>
            <pc:docMk/>
            <pc:sldMk cId="1893632249" sldId="864"/>
            <ac:spMk id="17" creationId="{F065ED9F-8438-4CC3-A6C6-6EE8AF4CB2D0}"/>
          </ac:spMkLst>
        </pc:spChg>
        <pc:grpChg chg="del">
          <ac:chgData name="Peña Lopez, Ismael" userId="0708b87f-5fa7-4e8f-9fbe-69b73a04a463" providerId="ADAL" clId="{0C2FC239-9866-4754-8E1F-E2D9841D504A}" dt="2023-11-03T11:59:39.166" v="455" actId="478"/>
          <ac:grpSpMkLst>
            <pc:docMk/>
            <pc:sldMk cId="1893632249" sldId="864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9:37.129" v="789" actId="478"/>
          <ac:picMkLst>
            <pc:docMk/>
            <pc:sldMk cId="1893632249" sldId="864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37.129" v="789" actId="478"/>
          <ac:cxnSpMkLst>
            <pc:docMk/>
            <pc:sldMk cId="1893632249" sldId="864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8:31.757" v="2992" actId="12"/>
        <pc:sldMkLst>
          <pc:docMk/>
          <pc:sldMk cId="1516358495" sldId="865"/>
        </pc:sldMkLst>
        <pc:spChg chg="del">
          <ac:chgData name="Peña Lopez, Ismael" userId="0708b87f-5fa7-4e8f-9fbe-69b73a04a463" providerId="ADAL" clId="{0C2FC239-9866-4754-8E1F-E2D9841D504A}" dt="2023-11-03T12:19:39.752" v="790" actId="478"/>
          <ac:spMkLst>
            <pc:docMk/>
            <pc:sldMk cId="1516358495" sldId="865"/>
            <ac:spMk id="2" creationId="{401C9E7E-9D82-3677-D504-BA6E7701FBE9}"/>
          </ac:spMkLst>
        </pc:spChg>
        <pc:spChg chg="del">
          <ac:chgData name="Peña Lopez, Ismael" userId="0708b87f-5fa7-4e8f-9fbe-69b73a04a463" providerId="ADAL" clId="{0C2FC239-9866-4754-8E1F-E2D9841D504A}" dt="2023-11-03T11:59:40.953" v="456" actId="478"/>
          <ac:spMkLst>
            <pc:docMk/>
            <pc:sldMk cId="1516358495" sldId="865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1:59:40.953" v="456" actId="478"/>
          <ac:spMkLst>
            <pc:docMk/>
            <pc:sldMk cId="1516358495" sldId="865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0:51.393" v="1423" actId="1036"/>
          <ac:spMkLst>
            <pc:docMk/>
            <pc:sldMk cId="1516358495" sldId="865"/>
            <ac:spMk id="14" creationId="{F2A9F49F-9D5B-4B82-9463-A27EE1AD7CC4}"/>
          </ac:spMkLst>
        </pc:spChg>
        <pc:spChg chg="mod">
          <ac:chgData name="Peña Lopez, Ismael" userId="0708b87f-5fa7-4e8f-9fbe-69b73a04a463" providerId="ADAL" clId="{0C2FC239-9866-4754-8E1F-E2D9841D504A}" dt="2023-11-04T17:38:31.757" v="2992" actId="12"/>
          <ac:spMkLst>
            <pc:docMk/>
            <pc:sldMk cId="1516358495" sldId="865"/>
            <ac:spMk id="17" creationId="{F065ED9F-8438-4CC3-A6C6-6EE8AF4CB2D0}"/>
          </ac:spMkLst>
        </pc:spChg>
        <pc:grpChg chg="del">
          <ac:chgData name="Peña Lopez, Ismael" userId="0708b87f-5fa7-4e8f-9fbe-69b73a04a463" providerId="ADAL" clId="{0C2FC239-9866-4754-8E1F-E2D9841D504A}" dt="2023-11-03T11:59:40.953" v="456" actId="478"/>
          <ac:grpSpMkLst>
            <pc:docMk/>
            <pc:sldMk cId="1516358495" sldId="865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9:39.752" v="790" actId="478"/>
          <ac:picMkLst>
            <pc:docMk/>
            <pc:sldMk cId="1516358495" sldId="865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39.752" v="790" actId="478"/>
          <ac:cxnSpMkLst>
            <pc:docMk/>
            <pc:sldMk cId="1516358495" sldId="865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39:17.803" v="3011" actId="207"/>
        <pc:sldMkLst>
          <pc:docMk/>
          <pc:sldMk cId="1560317180" sldId="866"/>
        </pc:sldMkLst>
        <pc:spChg chg="del">
          <ac:chgData name="Peña Lopez, Ismael" userId="0708b87f-5fa7-4e8f-9fbe-69b73a04a463" providerId="ADAL" clId="{0C2FC239-9866-4754-8E1F-E2D9841D504A}" dt="2023-11-03T12:19:57.195" v="794" actId="478"/>
          <ac:spMkLst>
            <pc:docMk/>
            <pc:sldMk cId="1560317180" sldId="866"/>
            <ac:spMk id="2" creationId="{881A5343-7FF6-CE7E-1E6A-B8B9A03ADD1F}"/>
          </ac:spMkLst>
        </pc:spChg>
        <pc:spChg chg="del">
          <ac:chgData name="Peña Lopez, Ismael" userId="0708b87f-5fa7-4e8f-9fbe-69b73a04a463" providerId="ADAL" clId="{0C2FC239-9866-4754-8E1F-E2D9841D504A}" dt="2023-11-03T12:03:34.589" v="465" actId="478"/>
          <ac:spMkLst>
            <pc:docMk/>
            <pc:sldMk cId="1560317180" sldId="866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34.589" v="465" actId="478"/>
          <ac:spMkLst>
            <pc:docMk/>
            <pc:sldMk cId="1560317180" sldId="866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1:40.801" v="1468" actId="1035"/>
          <ac:spMkLst>
            <pc:docMk/>
            <pc:sldMk cId="1560317180" sldId="866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39:17.803" v="3011" actId="207"/>
          <ac:spMkLst>
            <pc:docMk/>
            <pc:sldMk cId="1560317180" sldId="866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03:34.589" v="465" actId="478"/>
          <ac:grpSpMkLst>
            <pc:docMk/>
            <pc:sldMk cId="1560317180" sldId="866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19:57.195" v="794" actId="478"/>
          <ac:picMkLst>
            <pc:docMk/>
            <pc:sldMk cId="1560317180" sldId="866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19:57.195" v="794" actId="478"/>
          <ac:cxnSpMkLst>
            <pc:docMk/>
            <pc:sldMk cId="1560317180" sldId="866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1:31.233" v="3144" actId="1076"/>
        <pc:sldMkLst>
          <pc:docMk/>
          <pc:sldMk cId="2913500359" sldId="867"/>
        </pc:sldMkLst>
        <pc:spChg chg="del">
          <ac:chgData name="Peña Lopez, Ismael" userId="0708b87f-5fa7-4e8f-9fbe-69b73a04a463" providerId="ADAL" clId="{0C2FC239-9866-4754-8E1F-E2D9841D504A}" dt="2023-11-03T12:03:43.035" v="470" actId="478"/>
          <ac:spMkLst>
            <pc:docMk/>
            <pc:sldMk cId="2913500359" sldId="867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03:43.035" v="470" actId="478"/>
          <ac:spMkLst>
            <pc:docMk/>
            <pc:sldMk cId="2913500359" sldId="867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2:33.457" v="1516" actId="1035"/>
          <ac:spMkLst>
            <pc:docMk/>
            <pc:sldMk cId="2913500359" sldId="867"/>
            <ac:spMk id="23" creationId="{2DC16E14-80B8-44D9-819B-FCF8F7F7B425}"/>
          </ac:spMkLst>
        </pc:spChg>
        <pc:spChg chg="del">
          <ac:chgData name="Peña Lopez, Ismael" userId="0708b87f-5fa7-4e8f-9fbe-69b73a04a463" providerId="ADAL" clId="{0C2FC239-9866-4754-8E1F-E2D9841D504A}" dt="2023-11-03T12:20:12.379" v="800" actId="478"/>
          <ac:spMkLst>
            <pc:docMk/>
            <pc:sldMk cId="2913500359" sldId="867"/>
            <ac:spMk id="24" creationId="{662490DC-5575-4A2E-BDC0-FE8ABB088779}"/>
          </ac:spMkLst>
        </pc:spChg>
        <pc:grpChg chg="del">
          <ac:chgData name="Peña Lopez, Ismael" userId="0708b87f-5fa7-4e8f-9fbe-69b73a04a463" providerId="ADAL" clId="{0C2FC239-9866-4754-8E1F-E2D9841D504A}" dt="2023-11-03T12:03:43.035" v="470" actId="478"/>
          <ac:grpSpMkLst>
            <pc:docMk/>
            <pc:sldMk cId="2913500359" sldId="867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12.379" v="800" actId="478"/>
          <ac:picMkLst>
            <pc:docMk/>
            <pc:sldMk cId="2913500359" sldId="867"/>
            <ac:picMk id="16" creationId="{C091B273-11DE-430A-B275-AD27F6CEE269}"/>
          </ac:picMkLst>
        </pc:picChg>
        <pc:picChg chg="mod">
          <ac:chgData name="Peña Lopez, Ismael" userId="0708b87f-5fa7-4e8f-9fbe-69b73a04a463" providerId="ADAL" clId="{0C2FC239-9866-4754-8E1F-E2D9841D504A}" dt="2023-11-04T17:41:31.233" v="3144" actId="1076"/>
          <ac:picMkLst>
            <pc:docMk/>
            <pc:sldMk cId="2913500359" sldId="867"/>
            <ac:picMk id="21" creationId="{24C2E484-8BA8-407A-9497-CE4DC0D9950E}"/>
          </ac:picMkLst>
        </pc:picChg>
        <pc:picChg chg="mod">
          <ac:chgData name="Peña Lopez, Ismael" userId="0708b87f-5fa7-4e8f-9fbe-69b73a04a463" providerId="ADAL" clId="{0C2FC239-9866-4754-8E1F-E2D9841D504A}" dt="2023-11-04T17:41:31.233" v="3144" actId="1076"/>
          <ac:picMkLst>
            <pc:docMk/>
            <pc:sldMk cId="2913500359" sldId="867"/>
            <ac:picMk id="22" creationId="{E0544343-8089-49CF-8B81-B86976562615}"/>
          </ac:picMkLst>
        </pc:picChg>
        <pc:cxnChg chg="del">
          <ac:chgData name="Peña Lopez, Ismael" userId="0708b87f-5fa7-4e8f-9fbe-69b73a04a463" providerId="ADAL" clId="{0C2FC239-9866-4754-8E1F-E2D9841D504A}" dt="2023-11-03T12:20:12.379" v="800" actId="478"/>
          <ac:cxnSpMkLst>
            <pc:docMk/>
            <pc:sldMk cId="2913500359" sldId="867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2:04.497" v="3183" actId="207"/>
        <pc:sldMkLst>
          <pc:docMk/>
          <pc:sldMk cId="1789470437" sldId="868"/>
        </pc:sldMkLst>
        <pc:spChg chg="del">
          <ac:chgData name="Peña Lopez, Ismael" userId="0708b87f-5fa7-4e8f-9fbe-69b73a04a463" providerId="ADAL" clId="{0C2FC239-9866-4754-8E1F-E2D9841D504A}" dt="2023-11-03T12:13:52.554" v="629" actId="478"/>
          <ac:spMkLst>
            <pc:docMk/>
            <pc:sldMk cId="1789470437" sldId="868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3:52.554" v="629" actId="478"/>
          <ac:spMkLst>
            <pc:docMk/>
            <pc:sldMk cId="1789470437" sldId="868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1:02.967" v="3121" actId="1036"/>
          <ac:spMkLst>
            <pc:docMk/>
            <pc:sldMk cId="1789470437" sldId="868"/>
            <ac:spMk id="18" creationId="{BC492F96-3036-4A0E-A049-AE41CFDDF95B}"/>
          </ac:spMkLst>
        </pc:spChg>
        <pc:spChg chg="mod">
          <ac:chgData name="Peña Lopez, Ismael" userId="0708b87f-5fa7-4e8f-9fbe-69b73a04a463" providerId="ADAL" clId="{0C2FC239-9866-4754-8E1F-E2D9841D504A}" dt="2023-11-04T17:42:04.497" v="3183" actId="207"/>
          <ac:spMkLst>
            <pc:docMk/>
            <pc:sldMk cId="1789470437" sldId="868"/>
            <ac:spMk id="20" creationId="{04A24EDA-F7E7-FEB4-0D39-1FC9351D4503}"/>
          </ac:spMkLst>
        </pc:spChg>
        <pc:spChg chg="mod">
          <ac:chgData name="Peña Lopez, Ismael" userId="0708b87f-5fa7-4e8f-9fbe-69b73a04a463" providerId="ADAL" clId="{0C2FC239-9866-4754-8E1F-E2D9841D504A}" dt="2023-11-04T17:41:56.351" v="3181" actId="1037"/>
          <ac:spMkLst>
            <pc:docMk/>
            <pc:sldMk cId="1789470437" sldId="868"/>
            <ac:spMk id="22" creationId="{3D7DD9B7-CE73-DFED-DD4B-C932E07E5FAD}"/>
          </ac:spMkLst>
        </pc:spChg>
        <pc:spChg chg="mod">
          <ac:chgData name="Peña Lopez, Ismael" userId="0708b87f-5fa7-4e8f-9fbe-69b73a04a463" providerId="ADAL" clId="{0C2FC239-9866-4754-8E1F-E2D9841D504A}" dt="2023-11-04T17:41:56.351" v="3181" actId="1037"/>
          <ac:spMkLst>
            <pc:docMk/>
            <pc:sldMk cId="1789470437" sldId="868"/>
            <ac:spMk id="25" creationId="{26F19921-B470-5F1A-CF3B-5A3786F9A16F}"/>
          </ac:spMkLst>
        </pc:spChg>
        <pc:grpChg chg="del">
          <ac:chgData name="Peña Lopez, Ismael" userId="0708b87f-5fa7-4e8f-9fbe-69b73a04a463" providerId="ADAL" clId="{0C2FC239-9866-4754-8E1F-E2D9841D504A}" dt="2023-11-03T12:13:52.554" v="629" actId="478"/>
          <ac:grpSpMkLst>
            <pc:docMk/>
            <pc:sldMk cId="1789470437" sldId="868"/>
            <ac:grpSpMk id="11" creationId="{EE908992-5CD4-4020-A842-0A7E421973B6}"/>
          </ac:grpSpMkLst>
        </pc:grpChg>
        <pc:graphicFrameChg chg="mod">
          <ac:chgData name="Peña Lopez, Ismael" userId="0708b87f-5fa7-4e8f-9fbe-69b73a04a463" providerId="ADAL" clId="{0C2FC239-9866-4754-8E1F-E2D9841D504A}" dt="2023-11-04T17:41:56.351" v="3181" actId="1037"/>
          <ac:graphicFrameMkLst>
            <pc:docMk/>
            <pc:sldMk cId="1789470437" sldId="868"/>
            <ac:graphicFrameMk id="21" creationId="{E6464E4C-3DC3-A787-4E14-DA6A6F3B8C90}"/>
          </ac:graphicFrameMkLst>
        </pc:graphicFrameChg>
        <pc:graphicFrameChg chg="mod">
          <ac:chgData name="Peña Lopez, Ismael" userId="0708b87f-5fa7-4e8f-9fbe-69b73a04a463" providerId="ADAL" clId="{0C2FC239-9866-4754-8E1F-E2D9841D504A}" dt="2023-11-04T17:41:56.351" v="3181" actId="1037"/>
          <ac:graphicFrameMkLst>
            <pc:docMk/>
            <pc:sldMk cId="1789470437" sldId="868"/>
            <ac:graphicFrameMk id="23" creationId="{DA57A952-2F9F-4586-1CE2-16E4BEB6E234}"/>
          </ac:graphicFrameMkLst>
        </pc:graphicFrameChg>
        <pc:graphicFrameChg chg="mod">
          <ac:chgData name="Peña Lopez, Ismael" userId="0708b87f-5fa7-4e8f-9fbe-69b73a04a463" providerId="ADAL" clId="{0C2FC239-9866-4754-8E1F-E2D9841D504A}" dt="2023-11-04T17:41:56.351" v="3181" actId="1037"/>
          <ac:graphicFrameMkLst>
            <pc:docMk/>
            <pc:sldMk cId="1789470437" sldId="868"/>
            <ac:graphicFrameMk id="24" creationId="{9D5A44FD-B174-51C6-79CD-691135F758F9}"/>
          </ac:graphicFrameMkLst>
        </pc:graphicFrameChg>
      </pc:sldChg>
      <pc:sldChg chg="delSp modSp add mod">
        <pc:chgData name="Peña Lopez, Ismael" userId="0708b87f-5fa7-4e8f-9fbe-69b73a04a463" providerId="ADAL" clId="{0C2FC239-9866-4754-8E1F-E2D9841D504A}" dt="2023-11-04T17:42:44.049" v="3206" actId="14100"/>
        <pc:sldMkLst>
          <pc:docMk/>
          <pc:sldMk cId="997495820" sldId="882"/>
        </pc:sldMkLst>
        <pc:spChg chg="del">
          <ac:chgData name="Peña Lopez, Ismael" userId="0708b87f-5fa7-4e8f-9fbe-69b73a04a463" providerId="ADAL" clId="{0C2FC239-9866-4754-8E1F-E2D9841D504A}" dt="2023-11-03T12:20:24.504" v="803" actId="478"/>
          <ac:spMkLst>
            <pc:docMk/>
            <pc:sldMk cId="997495820" sldId="882"/>
            <ac:spMk id="2" creationId="{13E6FBCB-1DE4-CC21-A3D1-8DA794CFD08A}"/>
          </ac:spMkLst>
        </pc:spChg>
        <pc:spChg chg="del">
          <ac:chgData name="Peña Lopez, Ismael" userId="0708b87f-5fa7-4e8f-9fbe-69b73a04a463" providerId="ADAL" clId="{0C2FC239-9866-4754-8E1F-E2D9841D504A}" dt="2023-11-03T12:13:59.386" v="632" actId="478"/>
          <ac:spMkLst>
            <pc:docMk/>
            <pc:sldMk cId="997495820" sldId="882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3:59.386" v="632" actId="478"/>
          <ac:spMkLst>
            <pc:docMk/>
            <pc:sldMk cId="997495820" sldId="882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2:11.688" v="3194" actId="1035"/>
          <ac:spMkLst>
            <pc:docMk/>
            <pc:sldMk cId="997495820" sldId="882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42:44.049" v="3206" actId="14100"/>
          <ac:spMkLst>
            <pc:docMk/>
            <pc:sldMk cId="997495820" sldId="882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13:59.386" v="632" actId="478"/>
          <ac:grpSpMkLst>
            <pc:docMk/>
            <pc:sldMk cId="997495820" sldId="882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24.504" v="803" actId="478"/>
          <ac:picMkLst>
            <pc:docMk/>
            <pc:sldMk cId="997495820" sldId="882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24.504" v="803" actId="478"/>
          <ac:cxnSpMkLst>
            <pc:docMk/>
            <pc:sldMk cId="997495820" sldId="882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43:25.640" v="3256" actId="1076"/>
        <pc:sldMkLst>
          <pc:docMk/>
          <pc:sldMk cId="1220345548" sldId="883"/>
        </pc:sldMkLst>
        <pc:spChg chg="del">
          <ac:chgData name="Peña Lopez, Ismael" userId="0708b87f-5fa7-4e8f-9fbe-69b73a04a463" providerId="ADAL" clId="{0C2FC239-9866-4754-8E1F-E2D9841D504A}" dt="2023-11-03T12:20:26.872" v="804" actId="478"/>
          <ac:spMkLst>
            <pc:docMk/>
            <pc:sldMk cId="1220345548" sldId="883"/>
            <ac:spMk id="2" creationId="{13E6FBCB-1DE4-CC21-A3D1-8DA794CFD08A}"/>
          </ac:spMkLst>
        </pc:spChg>
        <pc:spChg chg="del">
          <ac:chgData name="Peña Lopez, Ismael" userId="0708b87f-5fa7-4e8f-9fbe-69b73a04a463" providerId="ADAL" clId="{0C2FC239-9866-4754-8E1F-E2D9841D504A}" dt="2023-11-04T17:43:12.569" v="3254" actId="478"/>
          <ac:spMkLst>
            <pc:docMk/>
            <pc:sldMk cId="1220345548" sldId="883"/>
            <ac:spMk id="5" creationId="{5F033097-1D42-384A-B1A1-1D644EFD3468}"/>
          </ac:spMkLst>
        </pc:spChg>
        <pc:spChg chg="mod">
          <ac:chgData name="Peña Lopez, Ismael" userId="0708b87f-5fa7-4e8f-9fbe-69b73a04a463" providerId="ADAL" clId="{0C2FC239-9866-4754-8E1F-E2D9841D504A}" dt="2023-11-04T17:43:00.402" v="3219" actId="1076"/>
          <ac:spMkLst>
            <pc:docMk/>
            <pc:sldMk cId="1220345548" sldId="883"/>
            <ac:spMk id="6" creationId="{9CA37402-6E7E-C591-F72D-D187F0F26FBC}"/>
          </ac:spMkLst>
        </pc:spChg>
        <pc:spChg chg="del">
          <ac:chgData name="Peña Lopez, Ismael" userId="0708b87f-5fa7-4e8f-9fbe-69b73a04a463" providerId="ADAL" clId="{0C2FC239-9866-4754-8E1F-E2D9841D504A}" dt="2023-11-03T12:14:01.289" v="633" actId="478"/>
          <ac:spMkLst>
            <pc:docMk/>
            <pc:sldMk cId="1220345548" sldId="883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01.289" v="633" actId="478"/>
          <ac:spMkLst>
            <pc:docMk/>
            <pc:sldMk cId="1220345548" sldId="883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2:50.007" v="3216" actId="1037"/>
          <ac:spMkLst>
            <pc:docMk/>
            <pc:sldMk cId="1220345548" sldId="883"/>
            <ac:spMk id="14" creationId="{386450A4-0603-4E4D-99B5-D2B858C96E25}"/>
          </ac:spMkLst>
        </pc:spChg>
        <pc:grpChg chg="del">
          <ac:chgData name="Peña Lopez, Ismael" userId="0708b87f-5fa7-4e8f-9fbe-69b73a04a463" providerId="ADAL" clId="{0C2FC239-9866-4754-8E1F-E2D9841D504A}" dt="2023-11-03T12:14:01.289" v="633" actId="478"/>
          <ac:grpSpMkLst>
            <pc:docMk/>
            <pc:sldMk cId="1220345548" sldId="883"/>
            <ac:grpSpMk id="11" creationId="{EE908992-5CD4-4020-A842-0A7E421973B6}"/>
          </ac:grpSpMkLst>
        </pc:grpChg>
        <pc:picChg chg="mod">
          <ac:chgData name="Peña Lopez, Ismael" userId="0708b87f-5fa7-4e8f-9fbe-69b73a04a463" providerId="ADAL" clId="{0C2FC239-9866-4754-8E1F-E2D9841D504A}" dt="2023-11-04T17:43:00.402" v="3219" actId="1076"/>
          <ac:picMkLst>
            <pc:docMk/>
            <pc:sldMk cId="1220345548" sldId="883"/>
            <ac:picMk id="7" creationId="{59E156C2-D7B0-652E-C7F2-C8D1CE49CAC5}"/>
          </ac:picMkLst>
        </pc:picChg>
        <pc:picChg chg="add del mod modCrop">
          <ac:chgData name="Peña Lopez, Ismael" userId="0708b87f-5fa7-4e8f-9fbe-69b73a04a463" providerId="ADAL" clId="{0C2FC239-9866-4754-8E1F-E2D9841D504A}" dt="2023-11-04T17:43:25.640" v="3256" actId="1076"/>
          <ac:picMkLst>
            <pc:docMk/>
            <pc:sldMk cId="1220345548" sldId="883"/>
            <ac:picMk id="8" creationId="{9DC5631D-779D-9B85-EF9C-047B495959F0}"/>
          </ac:picMkLst>
        </pc:picChg>
        <pc:picChg chg="del mod modVis">
          <ac:chgData name="Peña Lopez, Ismael" userId="0708b87f-5fa7-4e8f-9fbe-69b73a04a463" providerId="ADAL" clId="{0C2FC239-9866-4754-8E1F-E2D9841D504A}" dt="2023-11-03T12:20:26.872" v="804" actId="478"/>
          <ac:picMkLst>
            <pc:docMk/>
            <pc:sldMk cId="1220345548" sldId="883"/>
            <ac:picMk id="16" creationId="{C091B273-11DE-430A-B275-AD27F6CEE269}"/>
          </ac:picMkLst>
        </pc:picChg>
        <pc:picChg chg="mod">
          <ac:chgData name="Peña Lopez, Ismael" userId="0708b87f-5fa7-4e8f-9fbe-69b73a04a463" providerId="ADAL" clId="{0C2FC239-9866-4754-8E1F-E2D9841D504A}" dt="2023-11-04T17:43:00.402" v="3219" actId="1076"/>
          <ac:picMkLst>
            <pc:docMk/>
            <pc:sldMk cId="1220345548" sldId="883"/>
            <ac:picMk id="18" creationId="{CCF166DF-357A-5AC1-E7A6-4AAD664D3E5B}"/>
          </ac:picMkLst>
        </pc:picChg>
        <pc:cxnChg chg="del">
          <ac:chgData name="Peña Lopez, Ismael" userId="0708b87f-5fa7-4e8f-9fbe-69b73a04a463" providerId="ADAL" clId="{0C2FC239-9866-4754-8E1F-E2D9841D504A}" dt="2023-11-03T12:20:26.872" v="804" actId="478"/>
          <ac:cxnSpMkLst>
            <pc:docMk/>
            <pc:sldMk cId="1220345548" sldId="883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8:14.312" v="3280" actId="12"/>
        <pc:sldMkLst>
          <pc:docMk/>
          <pc:sldMk cId="3467255974" sldId="884"/>
        </pc:sldMkLst>
        <pc:spChg chg="del">
          <ac:chgData name="Peña Lopez, Ismael" userId="0708b87f-5fa7-4e8f-9fbe-69b73a04a463" providerId="ADAL" clId="{0C2FC239-9866-4754-8E1F-E2D9841D504A}" dt="2023-11-03T12:20:28.682" v="805" actId="478"/>
          <ac:spMkLst>
            <pc:docMk/>
            <pc:sldMk cId="3467255974" sldId="884"/>
            <ac:spMk id="2" creationId="{13E6FBCB-1DE4-CC21-A3D1-8DA794CFD08A}"/>
          </ac:spMkLst>
        </pc:spChg>
        <pc:spChg chg="del">
          <ac:chgData name="Peña Lopez, Ismael" userId="0708b87f-5fa7-4e8f-9fbe-69b73a04a463" providerId="ADAL" clId="{0C2FC239-9866-4754-8E1F-E2D9841D504A}" dt="2023-11-03T12:14:03.132" v="634" actId="478"/>
          <ac:spMkLst>
            <pc:docMk/>
            <pc:sldMk cId="3467255974" sldId="884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03.132" v="634" actId="478"/>
          <ac:spMkLst>
            <pc:docMk/>
            <pc:sldMk cId="3467255974" sldId="884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7:53.798" v="3267" actId="1035"/>
          <ac:spMkLst>
            <pc:docMk/>
            <pc:sldMk cId="3467255974" sldId="884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48:14.312" v="3280" actId="12"/>
          <ac:spMkLst>
            <pc:docMk/>
            <pc:sldMk cId="3467255974" sldId="884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14:03.132" v="634" actId="478"/>
          <ac:grpSpMkLst>
            <pc:docMk/>
            <pc:sldMk cId="3467255974" sldId="884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28.682" v="805" actId="478"/>
          <ac:picMkLst>
            <pc:docMk/>
            <pc:sldMk cId="3467255974" sldId="884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28.682" v="805" actId="478"/>
          <ac:cxnSpMkLst>
            <pc:docMk/>
            <pc:sldMk cId="3467255974" sldId="884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9:23.384" v="3305" actId="20577"/>
        <pc:sldMkLst>
          <pc:docMk/>
          <pc:sldMk cId="1568489166" sldId="885"/>
        </pc:sldMkLst>
        <pc:spChg chg="del">
          <ac:chgData name="Peña Lopez, Ismael" userId="0708b87f-5fa7-4e8f-9fbe-69b73a04a463" providerId="ADAL" clId="{0C2FC239-9866-4754-8E1F-E2D9841D504A}" dt="2023-11-03T12:20:37.248" v="809" actId="478"/>
          <ac:spMkLst>
            <pc:docMk/>
            <pc:sldMk cId="1568489166" sldId="885"/>
            <ac:spMk id="2" creationId="{13E6FBCB-1DE4-CC21-A3D1-8DA794CFD08A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5" creationId="{14B8B3E5-0517-2538-169D-0C43830EFF7F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6" creationId="{31C0420D-E0C4-8454-95A4-67BE999857CA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7" creationId="{4FAE9428-16AF-6AA9-4356-7B82A54531FD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8" creationId="{3BCB03F4-F632-664C-C6C9-3F4FFDCAB945}"/>
          </ac:spMkLst>
        </pc:spChg>
        <pc:spChg chg="del">
          <ac:chgData name="Peña Lopez, Ismael" userId="0708b87f-5fa7-4e8f-9fbe-69b73a04a463" providerId="ADAL" clId="{0C2FC239-9866-4754-8E1F-E2D9841D504A}" dt="2023-11-03T12:14:06.907" v="636" actId="478"/>
          <ac:spMkLst>
            <pc:docMk/>
            <pc:sldMk cId="1568489166" sldId="885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06.907" v="636" actId="478"/>
          <ac:spMkLst>
            <pc:docMk/>
            <pc:sldMk cId="1568489166" sldId="885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3T13:03:45.667" v="1568" actId="1036"/>
          <ac:spMkLst>
            <pc:docMk/>
            <pc:sldMk cId="1568489166" sldId="885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17" creationId="{0D0AF42C-9DA8-4138-9077-A6B140D41F80}"/>
          </ac:spMkLst>
        </pc:spChg>
        <pc:spChg chg="mod">
          <ac:chgData name="Peña Lopez, Ismael" userId="0708b87f-5fa7-4e8f-9fbe-69b73a04a463" providerId="ADAL" clId="{0C2FC239-9866-4754-8E1F-E2D9841D504A}" dt="2023-11-04T17:49:06.264" v="3298" actId="208"/>
          <ac:spMkLst>
            <pc:docMk/>
            <pc:sldMk cId="1568489166" sldId="885"/>
            <ac:spMk id="19" creationId="{73421570-7C75-AD48-0378-3632913CBC04}"/>
          </ac:spMkLst>
        </pc:spChg>
        <pc:spChg chg="mod">
          <ac:chgData name="Peña Lopez, Ismael" userId="0708b87f-5fa7-4e8f-9fbe-69b73a04a463" providerId="ADAL" clId="{0C2FC239-9866-4754-8E1F-E2D9841D504A}" dt="2023-11-04T17:49:10.825" v="3300" actId="207"/>
          <ac:spMkLst>
            <pc:docMk/>
            <pc:sldMk cId="1568489166" sldId="885"/>
            <ac:spMk id="20" creationId="{486CBED6-3D3B-92BA-D54A-57CECB432083}"/>
          </ac:spMkLst>
        </pc:spChg>
        <pc:spChg chg="mod">
          <ac:chgData name="Peña Lopez, Ismael" userId="0708b87f-5fa7-4e8f-9fbe-69b73a04a463" providerId="ADAL" clId="{0C2FC239-9866-4754-8E1F-E2D9841D504A}" dt="2023-11-04T17:49:06.264" v="3298" actId="208"/>
          <ac:spMkLst>
            <pc:docMk/>
            <pc:sldMk cId="1568489166" sldId="885"/>
            <ac:spMk id="21" creationId="{A1DF32B8-C681-4F8D-2A3C-E6B46805A798}"/>
          </ac:spMkLst>
        </pc:spChg>
        <pc:spChg chg="mod">
          <ac:chgData name="Peña Lopez, Ismael" userId="0708b87f-5fa7-4e8f-9fbe-69b73a04a463" providerId="ADAL" clId="{0C2FC239-9866-4754-8E1F-E2D9841D504A}" dt="2023-11-04T17:48:45.703" v="3292" actId="1076"/>
          <ac:spMkLst>
            <pc:docMk/>
            <pc:sldMk cId="1568489166" sldId="885"/>
            <ac:spMk id="23" creationId="{3C83FC15-2974-AD06-E4F3-8CE313679336}"/>
          </ac:spMkLst>
        </pc:spChg>
        <pc:spChg chg="mod">
          <ac:chgData name="Peña Lopez, Ismael" userId="0708b87f-5fa7-4e8f-9fbe-69b73a04a463" providerId="ADAL" clId="{0C2FC239-9866-4754-8E1F-E2D9841D504A}" dt="2023-11-04T17:49:17.927" v="3303" actId="20577"/>
          <ac:spMkLst>
            <pc:docMk/>
            <pc:sldMk cId="1568489166" sldId="885"/>
            <ac:spMk id="24" creationId="{192E2549-8F01-A56E-611C-0AB8B60ACB11}"/>
          </ac:spMkLst>
        </pc:spChg>
        <pc:spChg chg="mod">
          <ac:chgData name="Peña Lopez, Ismael" userId="0708b87f-5fa7-4e8f-9fbe-69b73a04a463" providerId="ADAL" clId="{0C2FC239-9866-4754-8E1F-E2D9841D504A}" dt="2023-11-04T17:49:13.952" v="3302" actId="208"/>
          <ac:spMkLst>
            <pc:docMk/>
            <pc:sldMk cId="1568489166" sldId="885"/>
            <ac:spMk id="25" creationId="{BE5E12DE-E4E2-976E-7AE1-E7602D8FD1ED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27" creationId="{95A55AED-C927-F7C2-4C03-73B11B0FA69F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28" creationId="{F09BB3F7-52E6-C36C-F90C-FD68560BD65B}"/>
          </ac:spMkLst>
        </pc:spChg>
        <pc:spChg chg="mod">
          <ac:chgData name="Peña Lopez, Ismael" userId="0708b87f-5fa7-4e8f-9fbe-69b73a04a463" providerId="ADAL" clId="{0C2FC239-9866-4754-8E1F-E2D9841D504A}" dt="2023-11-04T17:49:23.384" v="3305" actId="20577"/>
          <ac:spMkLst>
            <pc:docMk/>
            <pc:sldMk cId="1568489166" sldId="885"/>
            <ac:spMk id="29" creationId="{712A210F-0FEB-FC86-5201-6BD74711C338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0" creationId="{A591800D-1A0E-0AFF-AF67-1332B68825FB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1" creationId="{487BF71B-4A8A-4505-751B-4610FB3CA2B7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2" creationId="{20ADC15F-547B-E707-9960-AEC3D2F861ED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3" creationId="{A686EE92-7E6C-2EA2-E32E-D71DD7103D40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4" creationId="{06CD93FD-0DC6-C511-CC6D-E6FADE59584E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5" creationId="{04EE8789-2D1C-A73E-FBE0-1DAB23A78D16}"/>
          </ac:spMkLst>
        </pc:spChg>
        <pc:spChg chg="mod">
          <ac:chgData name="Peña Lopez, Ismael" userId="0708b87f-5fa7-4e8f-9fbe-69b73a04a463" providerId="ADAL" clId="{0C2FC239-9866-4754-8E1F-E2D9841D504A}" dt="2023-11-04T17:49:20.775" v="3304" actId="20577"/>
          <ac:spMkLst>
            <pc:docMk/>
            <pc:sldMk cId="1568489166" sldId="885"/>
            <ac:spMk id="36" creationId="{EA182C97-60CF-C273-3BB5-A2DEFC9EF39C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7" creationId="{35B6A410-3069-24D2-5127-A601A2E4AD9B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8" creationId="{BB174637-FDEA-7E2C-F7A3-A88C791CC68A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39" creationId="{2918EF03-0774-7A66-8B72-A841A3F4822D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40" creationId="{6287D0C3-239D-F7D3-23CD-B7DE267EE5FF}"/>
          </ac:spMkLst>
        </pc:spChg>
        <pc:spChg chg="mod">
          <ac:chgData name="Peña Lopez, Ismael" userId="0708b87f-5fa7-4e8f-9fbe-69b73a04a463" providerId="ADAL" clId="{0C2FC239-9866-4754-8E1F-E2D9841D504A}" dt="2023-11-04T17:49:00.379" v="3296" actId="208"/>
          <ac:spMkLst>
            <pc:docMk/>
            <pc:sldMk cId="1568489166" sldId="885"/>
            <ac:spMk id="41" creationId="{56D8B834-21D1-5649-227B-01A80BADC226}"/>
          </ac:spMkLst>
        </pc:spChg>
        <pc:grpChg chg="mod">
          <ac:chgData name="Peña Lopez, Ismael" userId="0708b87f-5fa7-4e8f-9fbe-69b73a04a463" providerId="ADAL" clId="{0C2FC239-9866-4754-8E1F-E2D9841D504A}" dt="2023-11-04T17:48:45.703" v="3292" actId="1076"/>
          <ac:grpSpMkLst>
            <pc:docMk/>
            <pc:sldMk cId="1568489166" sldId="885"/>
            <ac:grpSpMk id="4" creationId="{46EAA174-17CB-9242-AE4D-4B5C2319DE99}"/>
          </ac:grpSpMkLst>
        </pc:grpChg>
        <pc:grpChg chg="del">
          <ac:chgData name="Peña Lopez, Ismael" userId="0708b87f-5fa7-4e8f-9fbe-69b73a04a463" providerId="ADAL" clId="{0C2FC239-9866-4754-8E1F-E2D9841D504A}" dt="2023-11-03T12:14:06.907" v="636" actId="478"/>
          <ac:grpSpMkLst>
            <pc:docMk/>
            <pc:sldMk cId="1568489166" sldId="885"/>
            <ac:grpSpMk id="11" creationId="{EE908992-5CD4-4020-A842-0A7E421973B6}"/>
          </ac:grpSpMkLst>
        </pc:grpChg>
        <pc:grpChg chg="mod">
          <ac:chgData name="Peña Lopez, Ismael" userId="0708b87f-5fa7-4e8f-9fbe-69b73a04a463" providerId="ADAL" clId="{0C2FC239-9866-4754-8E1F-E2D9841D504A}" dt="2023-11-04T17:48:45.703" v="3292" actId="1076"/>
          <ac:grpSpMkLst>
            <pc:docMk/>
            <pc:sldMk cId="1568489166" sldId="885"/>
            <ac:grpSpMk id="18" creationId="{9B2EB15D-C41E-7C52-19AD-164B2CC81AE5}"/>
          </ac:grpSpMkLst>
        </pc:grpChg>
        <pc:grpChg chg="mod">
          <ac:chgData name="Peña Lopez, Ismael" userId="0708b87f-5fa7-4e8f-9fbe-69b73a04a463" providerId="ADAL" clId="{0C2FC239-9866-4754-8E1F-E2D9841D504A}" dt="2023-11-04T17:48:45.703" v="3292" actId="1076"/>
          <ac:grpSpMkLst>
            <pc:docMk/>
            <pc:sldMk cId="1568489166" sldId="885"/>
            <ac:grpSpMk id="22" creationId="{D2A5EEF6-7A10-65EC-E2BE-193474E3523C}"/>
          </ac:grpSpMkLst>
        </pc:grpChg>
        <pc:grpChg chg="mod">
          <ac:chgData name="Peña Lopez, Ismael" userId="0708b87f-5fa7-4e8f-9fbe-69b73a04a463" providerId="ADAL" clId="{0C2FC239-9866-4754-8E1F-E2D9841D504A}" dt="2023-11-04T17:48:45.703" v="3292" actId="1076"/>
          <ac:grpSpMkLst>
            <pc:docMk/>
            <pc:sldMk cId="1568489166" sldId="885"/>
            <ac:grpSpMk id="26" creationId="{3BA6A90A-8DFB-6C35-D8AC-952DFFF0DDFE}"/>
          </ac:grpSpMkLst>
        </pc:grpChg>
        <pc:picChg chg="del">
          <ac:chgData name="Peña Lopez, Ismael" userId="0708b87f-5fa7-4e8f-9fbe-69b73a04a463" providerId="ADAL" clId="{0C2FC239-9866-4754-8E1F-E2D9841D504A}" dt="2023-11-03T12:20:37.248" v="809" actId="478"/>
          <ac:picMkLst>
            <pc:docMk/>
            <pc:sldMk cId="1568489166" sldId="885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37.248" v="809" actId="478"/>
          <ac:cxnSpMkLst>
            <pc:docMk/>
            <pc:sldMk cId="1568489166" sldId="885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7:50:34.917" v="3360" actId="1076"/>
        <pc:sldMkLst>
          <pc:docMk/>
          <pc:sldMk cId="1568089118" sldId="886"/>
        </pc:sldMkLst>
        <pc:spChg chg="del">
          <ac:chgData name="Peña Lopez, Ismael" userId="0708b87f-5fa7-4e8f-9fbe-69b73a04a463" providerId="ADAL" clId="{0C2FC239-9866-4754-8E1F-E2D9841D504A}" dt="2023-11-03T12:20:39.067" v="810" actId="478"/>
          <ac:spMkLst>
            <pc:docMk/>
            <pc:sldMk cId="1568089118" sldId="886"/>
            <ac:spMk id="2" creationId="{13E6FBCB-1DE4-CC21-A3D1-8DA794CFD08A}"/>
          </ac:spMkLst>
        </pc:spChg>
        <pc:spChg chg="add mod">
          <ac:chgData name="Peña Lopez, Ismael" userId="0708b87f-5fa7-4e8f-9fbe-69b73a04a463" providerId="ADAL" clId="{0C2FC239-9866-4754-8E1F-E2D9841D504A}" dt="2023-11-04T17:50:31.878" v="3359" actId="1037"/>
          <ac:spMkLst>
            <pc:docMk/>
            <pc:sldMk cId="1568089118" sldId="886"/>
            <ac:spMk id="2" creationId="{BCC02499-9A8D-1CFD-B5A4-EB4D1335CB36}"/>
          </ac:spMkLst>
        </pc:spChg>
        <pc:spChg chg="del">
          <ac:chgData name="Peña Lopez, Ismael" userId="0708b87f-5fa7-4e8f-9fbe-69b73a04a463" providerId="ADAL" clId="{0C2FC239-9866-4754-8E1F-E2D9841D504A}" dt="2023-11-03T12:20:39.067" v="810" actId="478"/>
          <ac:spMkLst>
            <pc:docMk/>
            <pc:sldMk cId="1568089118" sldId="886"/>
            <ac:spMk id="5" creationId="{C3F7DA98-D67C-DD85-6749-B83A7BA598DB}"/>
          </ac:spMkLst>
        </pc:spChg>
        <pc:spChg chg="del">
          <ac:chgData name="Peña Lopez, Ismael" userId="0708b87f-5fa7-4e8f-9fbe-69b73a04a463" providerId="ADAL" clId="{0C2FC239-9866-4754-8E1F-E2D9841D504A}" dt="2023-11-03T12:14:09.120" v="637" actId="478"/>
          <ac:spMkLst>
            <pc:docMk/>
            <pc:sldMk cId="1568089118" sldId="886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09.120" v="637" actId="478"/>
          <ac:spMkLst>
            <pc:docMk/>
            <pc:sldMk cId="1568089118" sldId="886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9:31.622" v="3314" actId="1035"/>
          <ac:spMkLst>
            <pc:docMk/>
            <pc:sldMk cId="1568089118" sldId="886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49:38.629" v="3337" actId="1035"/>
          <ac:spMkLst>
            <pc:docMk/>
            <pc:sldMk cId="1568089118" sldId="886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14:09.120" v="637" actId="478"/>
          <ac:grpSpMkLst>
            <pc:docMk/>
            <pc:sldMk cId="1568089118" sldId="886"/>
            <ac:grpSpMk id="11" creationId="{EE908992-5CD4-4020-A842-0A7E421973B6}"/>
          </ac:grpSpMkLst>
        </pc:grpChg>
        <pc:picChg chg="mod">
          <ac:chgData name="Peña Lopez, Ismael" userId="0708b87f-5fa7-4e8f-9fbe-69b73a04a463" providerId="ADAL" clId="{0C2FC239-9866-4754-8E1F-E2D9841D504A}" dt="2023-11-04T17:50:34.917" v="3360" actId="1076"/>
          <ac:picMkLst>
            <pc:docMk/>
            <pc:sldMk cId="1568089118" sldId="886"/>
            <ac:picMk id="4" creationId="{5EE6A538-6F6E-4CCF-0155-5C8F76261D4C}"/>
          </ac:picMkLst>
        </pc:picChg>
        <pc:picChg chg="mod">
          <ac:chgData name="Peña Lopez, Ismael" userId="0708b87f-5fa7-4e8f-9fbe-69b73a04a463" providerId="ADAL" clId="{0C2FC239-9866-4754-8E1F-E2D9841D504A}" dt="2023-11-04T17:49:44.246" v="3350" actId="1036"/>
          <ac:picMkLst>
            <pc:docMk/>
            <pc:sldMk cId="1568089118" sldId="886"/>
            <ac:picMk id="6" creationId="{BEFFE788-9829-AB9A-80A5-CF08BFF88A90}"/>
          </ac:picMkLst>
        </pc:picChg>
        <pc:picChg chg="mod">
          <ac:chgData name="Peña Lopez, Ismael" userId="0708b87f-5fa7-4e8f-9fbe-69b73a04a463" providerId="ADAL" clId="{0C2FC239-9866-4754-8E1F-E2D9841D504A}" dt="2023-11-04T17:49:44.246" v="3350" actId="1036"/>
          <ac:picMkLst>
            <pc:docMk/>
            <pc:sldMk cId="1568089118" sldId="886"/>
            <ac:picMk id="7" creationId="{D8B57D4E-4FEA-F99C-F516-A979A838DB70}"/>
          </ac:picMkLst>
        </pc:picChg>
        <pc:picChg chg="del">
          <ac:chgData name="Peña Lopez, Ismael" userId="0708b87f-5fa7-4e8f-9fbe-69b73a04a463" providerId="ADAL" clId="{0C2FC239-9866-4754-8E1F-E2D9841D504A}" dt="2023-11-03T12:20:39.067" v="810" actId="478"/>
          <ac:picMkLst>
            <pc:docMk/>
            <pc:sldMk cId="1568089118" sldId="886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39.067" v="810" actId="478"/>
          <ac:cxnSpMkLst>
            <pc:docMk/>
            <pc:sldMk cId="1568089118" sldId="886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50:57.354" v="3366" actId="12"/>
        <pc:sldMkLst>
          <pc:docMk/>
          <pc:sldMk cId="1448918637" sldId="887"/>
        </pc:sldMkLst>
        <pc:spChg chg="del">
          <ac:chgData name="Peña Lopez, Ismael" userId="0708b87f-5fa7-4e8f-9fbe-69b73a04a463" providerId="ADAL" clId="{0C2FC239-9866-4754-8E1F-E2D9841D504A}" dt="2023-11-03T12:20:40.808" v="811" actId="478"/>
          <ac:spMkLst>
            <pc:docMk/>
            <pc:sldMk cId="1448918637" sldId="887"/>
            <ac:spMk id="2" creationId="{13E6FBCB-1DE4-CC21-A3D1-8DA794CFD08A}"/>
          </ac:spMkLst>
        </pc:spChg>
        <pc:spChg chg="del">
          <ac:chgData name="Peña Lopez, Ismael" userId="0708b87f-5fa7-4e8f-9fbe-69b73a04a463" providerId="ADAL" clId="{0C2FC239-9866-4754-8E1F-E2D9841D504A}" dt="2023-11-03T12:14:11.033" v="638" actId="478"/>
          <ac:spMkLst>
            <pc:docMk/>
            <pc:sldMk cId="1448918637" sldId="887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11.033" v="638" actId="478"/>
          <ac:spMkLst>
            <pc:docMk/>
            <pc:sldMk cId="1448918637" sldId="887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50:42.870" v="3361" actId="1076"/>
          <ac:spMkLst>
            <pc:docMk/>
            <pc:sldMk cId="1448918637" sldId="887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50:57.354" v="3366" actId="12"/>
          <ac:spMkLst>
            <pc:docMk/>
            <pc:sldMk cId="1448918637" sldId="887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14:11.033" v="638" actId="478"/>
          <ac:grpSpMkLst>
            <pc:docMk/>
            <pc:sldMk cId="1448918637" sldId="887"/>
            <ac:grpSpMk id="11" creationId="{EE908992-5CD4-4020-A842-0A7E421973B6}"/>
          </ac:grpSpMkLst>
        </pc:grpChg>
        <pc:picChg chg="del">
          <ac:chgData name="Peña Lopez, Ismael" userId="0708b87f-5fa7-4e8f-9fbe-69b73a04a463" providerId="ADAL" clId="{0C2FC239-9866-4754-8E1F-E2D9841D504A}" dt="2023-11-03T12:20:40.808" v="811" actId="478"/>
          <ac:picMkLst>
            <pc:docMk/>
            <pc:sldMk cId="1448918637" sldId="887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40.808" v="811" actId="478"/>
          <ac:cxnSpMkLst>
            <pc:docMk/>
            <pc:sldMk cId="1448918637" sldId="887"/>
            <ac:cxnSpMk id="15" creationId="{0EB894D4-7358-4C8A-8504-D91902402EDC}"/>
          </ac:cxnSpMkLst>
        </pc:cxnChg>
      </pc:sldChg>
      <pc:sldChg chg="delSp modSp add mod">
        <pc:chgData name="Peña Lopez, Ismael" userId="0708b87f-5fa7-4e8f-9fbe-69b73a04a463" providerId="ADAL" clId="{0C2FC239-9866-4754-8E1F-E2D9841D504A}" dt="2023-11-04T17:48:35.488" v="3291" actId="207"/>
        <pc:sldMkLst>
          <pc:docMk/>
          <pc:sldMk cId="2256765489" sldId="888"/>
        </pc:sldMkLst>
        <pc:spChg chg="del mod">
          <ac:chgData name="Peña Lopez, Ismael" userId="0708b87f-5fa7-4e8f-9fbe-69b73a04a463" providerId="ADAL" clId="{0C2FC239-9866-4754-8E1F-E2D9841D504A}" dt="2023-11-03T12:20:35.049" v="808" actId="478"/>
          <ac:spMkLst>
            <pc:docMk/>
            <pc:sldMk cId="2256765489" sldId="888"/>
            <ac:spMk id="2" creationId="{13E6FBCB-1DE4-CC21-A3D1-8DA794CFD08A}"/>
          </ac:spMkLst>
        </pc:spChg>
        <pc:spChg chg="del">
          <ac:chgData name="Peña Lopez, Ismael" userId="0708b87f-5fa7-4e8f-9fbe-69b73a04a463" providerId="ADAL" clId="{0C2FC239-9866-4754-8E1F-E2D9841D504A}" dt="2023-11-03T12:14:04.891" v="635" actId="478"/>
          <ac:spMkLst>
            <pc:docMk/>
            <pc:sldMk cId="2256765489" sldId="888"/>
            <ac:spMk id="9" creationId="{D324A7B8-BAE8-4BDF-A36D-2F1DDF2BE45E}"/>
          </ac:spMkLst>
        </pc:spChg>
        <pc:spChg chg="del">
          <ac:chgData name="Peña Lopez, Ismael" userId="0708b87f-5fa7-4e8f-9fbe-69b73a04a463" providerId="ADAL" clId="{0C2FC239-9866-4754-8E1F-E2D9841D504A}" dt="2023-11-03T12:14:04.891" v="635" actId="478"/>
          <ac:spMkLst>
            <pc:docMk/>
            <pc:sldMk cId="2256765489" sldId="888"/>
            <ac:spMk id="10" creationId="{9151A18D-35FD-454B-95BC-F9308E67C652}"/>
          </ac:spMkLst>
        </pc:spChg>
        <pc:spChg chg="mod">
          <ac:chgData name="Peña Lopez, Ismael" userId="0708b87f-5fa7-4e8f-9fbe-69b73a04a463" providerId="ADAL" clId="{0C2FC239-9866-4754-8E1F-E2D9841D504A}" dt="2023-11-04T17:48:19.373" v="3288" actId="1035"/>
          <ac:spMkLst>
            <pc:docMk/>
            <pc:sldMk cId="2256765489" sldId="888"/>
            <ac:spMk id="14" creationId="{386450A4-0603-4E4D-99B5-D2B858C96E25}"/>
          </ac:spMkLst>
        </pc:spChg>
        <pc:spChg chg="mod">
          <ac:chgData name="Peña Lopez, Ismael" userId="0708b87f-5fa7-4e8f-9fbe-69b73a04a463" providerId="ADAL" clId="{0C2FC239-9866-4754-8E1F-E2D9841D504A}" dt="2023-11-04T17:48:33.088" v="3290" actId="12"/>
          <ac:spMkLst>
            <pc:docMk/>
            <pc:sldMk cId="2256765489" sldId="888"/>
            <ac:spMk id="17" creationId="{0D0AF42C-9DA8-4138-9077-A6B140D41F80}"/>
          </ac:spMkLst>
        </pc:spChg>
        <pc:grpChg chg="del">
          <ac:chgData name="Peña Lopez, Ismael" userId="0708b87f-5fa7-4e8f-9fbe-69b73a04a463" providerId="ADAL" clId="{0C2FC239-9866-4754-8E1F-E2D9841D504A}" dt="2023-11-03T12:14:04.891" v="635" actId="478"/>
          <ac:grpSpMkLst>
            <pc:docMk/>
            <pc:sldMk cId="2256765489" sldId="888"/>
            <ac:grpSpMk id="11" creationId="{EE908992-5CD4-4020-A842-0A7E421973B6}"/>
          </ac:grpSpMkLst>
        </pc:grpChg>
        <pc:graphicFrameChg chg="mod modGraphic">
          <ac:chgData name="Peña Lopez, Ismael" userId="0708b87f-5fa7-4e8f-9fbe-69b73a04a463" providerId="ADAL" clId="{0C2FC239-9866-4754-8E1F-E2D9841D504A}" dt="2023-11-04T17:48:35.488" v="3291" actId="207"/>
          <ac:graphicFrameMkLst>
            <pc:docMk/>
            <pc:sldMk cId="2256765489" sldId="888"/>
            <ac:graphicFrameMk id="4" creationId="{E5174F40-E4AA-3DB4-E95E-483CC95BE81F}"/>
          </ac:graphicFrameMkLst>
        </pc:graphicFrameChg>
        <pc:picChg chg="del">
          <ac:chgData name="Peña Lopez, Ismael" userId="0708b87f-5fa7-4e8f-9fbe-69b73a04a463" providerId="ADAL" clId="{0C2FC239-9866-4754-8E1F-E2D9841D504A}" dt="2023-11-03T12:20:35.049" v="808" actId="478"/>
          <ac:picMkLst>
            <pc:docMk/>
            <pc:sldMk cId="2256765489" sldId="888"/>
            <ac:picMk id="16" creationId="{C091B273-11DE-430A-B275-AD27F6CEE269}"/>
          </ac:picMkLst>
        </pc:picChg>
        <pc:cxnChg chg="del">
          <ac:chgData name="Peña Lopez, Ismael" userId="0708b87f-5fa7-4e8f-9fbe-69b73a04a463" providerId="ADAL" clId="{0C2FC239-9866-4754-8E1F-E2D9841D504A}" dt="2023-11-03T12:20:35.049" v="808" actId="478"/>
          <ac:cxnSpMkLst>
            <pc:docMk/>
            <pc:sldMk cId="2256765489" sldId="888"/>
            <ac:cxnSpMk id="15" creationId="{0EB894D4-7358-4C8A-8504-D91902402EDC}"/>
          </ac:cxnSpMkLst>
        </pc:cxnChg>
      </pc:sldChg>
      <pc:sldChg chg="addSp delSp modSp add mod">
        <pc:chgData name="Peña Lopez, Ismael" userId="0708b87f-5fa7-4e8f-9fbe-69b73a04a463" providerId="ADAL" clId="{0C2FC239-9866-4754-8E1F-E2D9841D504A}" dt="2023-11-04T16:56:24.295" v="2170" actId="1035"/>
        <pc:sldMkLst>
          <pc:docMk/>
          <pc:sldMk cId="1339273184" sldId="889"/>
        </pc:sldMkLst>
        <pc:spChg chg="mod">
          <ac:chgData name="Peña Lopez, Ismael" userId="0708b87f-5fa7-4e8f-9fbe-69b73a04a463" providerId="ADAL" clId="{0C2FC239-9866-4754-8E1F-E2D9841D504A}" dt="2023-11-04T16:56:17.971" v="2159" actId="1035"/>
          <ac:spMkLst>
            <pc:docMk/>
            <pc:sldMk cId="1339273184" sldId="889"/>
            <ac:spMk id="2" creationId="{00000000-0000-0000-0000-000000000000}"/>
          </ac:spMkLst>
        </pc:spChg>
        <pc:spChg chg="add mod">
          <ac:chgData name="Peña Lopez, Ismael" userId="0708b87f-5fa7-4e8f-9fbe-69b73a04a463" providerId="ADAL" clId="{0C2FC239-9866-4754-8E1F-E2D9841D504A}" dt="2023-11-03T12:47:13.499" v="1069"/>
          <ac:spMkLst>
            <pc:docMk/>
            <pc:sldMk cId="1339273184" sldId="889"/>
            <ac:spMk id="3" creationId="{6579EFA1-5CD8-3DAD-133C-0F445BC37EEE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18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19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0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1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2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3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4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5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6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7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8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29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30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40" creationId="{00000000-0000-0000-0000-000000000000}"/>
          </ac:spMkLst>
        </pc:spChg>
        <pc:spChg chg="mod">
          <ac:chgData name="Peña Lopez, Ismael" userId="0708b87f-5fa7-4e8f-9fbe-69b73a04a463" providerId="ADAL" clId="{0C2FC239-9866-4754-8E1F-E2D9841D504A}" dt="2023-11-04T16:56:24.295" v="2170" actId="1035"/>
          <ac:spMkLst>
            <pc:docMk/>
            <pc:sldMk cId="1339273184" sldId="889"/>
            <ac:spMk id="42" creationId="{6E67E341-E3DB-97B3-6818-67F807DD47ED}"/>
          </ac:spMkLst>
        </pc:spChg>
        <pc:spChg chg="del">
          <ac:chgData name="Peña Lopez, Ismael" userId="0708b87f-5fa7-4e8f-9fbe-69b73a04a463" providerId="ADAL" clId="{0C2FC239-9866-4754-8E1F-E2D9841D504A}" dt="2023-11-03T12:18:43.880" v="779" actId="478"/>
          <ac:spMkLst>
            <pc:docMk/>
            <pc:sldMk cId="1339273184" sldId="889"/>
            <ac:spMk id="43" creationId="{38855719-9403-804A-8222-2E35A58723FB}"/>
          </ac:spMkLst>
        </pc:spChg>
        <pc:grpChg chg="mod">
          <ac:chgData name="Peña Lopez, Ismael" userId="0708b87f-5fa7-4e8f-9fbe-69b73a04a463" providerId="ADAL" clId="{0C2FC239-9866-4754-8E1F-E2D9841D504A}" dt="2023-11-04T16:56:24.295" v="2170" actId="1035"/>
          <ac:grpSpMkLst>
            <pc:docMk/>
            <pc:sldMk cId="1339273184" sldId="889"/>
            <ac:grpSpMk id="31" creationId="{9948D34D-645B-43FB-97B0-64C2691BCD95}"/>
          </ac:grpSpMkLst>
        </pc:grpChg>
        <pc:grpChg chg="mod">
          <ac:chgData name="Peña Lopez, Ismael" userId="0708b87f-5fa7-4e8f-9fbe-69b73a04a463" providerId="ADAL" clId="{0C2FC239-9866-4754-8E1F-E2D9841D504A}" dt="2023-11-04T16:56:24.295" v="2170" actId="1035"/>
          <ac:grpSpMkLst>
            <pc:docMk/>
            <pc:sldMk cId="1339273184" sldId="889"/>
            <ac:grpSpMk id="34" creationId="{A802306B-C4F3-4612-AB2F-5EDCD7E7A887}"/>
          </ac:grpSpMkLst>
        </pc:grpChg>
        <pc:grpChg chg="mod">
          <ac:chgData name="Peña Lopez, Ismael" userId="0708b87f-5fa7-4e8f-9fbe-69b73a04a463" providerId="ADAL" clId="{0C2FC239-9866-4754-8E1F-E2D9841D504A}" dt="2023-11-04T16:56:24.295" v="2170" actId="1035"/>
          <ac:grpSpMkLst>
            <pc:docMk/>
            <pc:sldMk cId="1339273184" sldId="889"/>
            <ac:grpSpMk id="37" creationId="{A8300B76-DACD-4021-856D-DA5762391A5D}"/>
          </ac:grpSpMkLst>
        </pc:grpChg>
      </pc:sldChg>
      <pc:sldChg chg="addSp delSp modSp add mod">
        <pc:chgData name="Peña Lopez, Ismael" userId="0708b87f-5fa7-4e8f-9fbe-69b73a04a463" providerId="ADAL" clId="{0C2FC239-9866-4754-8E1F-E2D9841D504A}" dt="2023-11-04T17:58:54.277" v="3539" actId="1035"/>
        <pc:sldMkLst>
          <pc:docMk/>
          <pc:sldMk cId="2338260488" sldId="890"/>
        </pc:sldMkLst>
        <pc:spChg chg="mod">
          <ac:chgData name="Peña Lopez, Ismael" userId="0708b87f-5fa7-4e8f-9fbe-69b73a04a463" providerId="ADAL" clId="{0C2FC239-9866-4754-8E1F-E2D9841D504A}" dt="2023-11-03T12:11:30.390" v="579" actId="14100"/>
          <ac:spMkLst>
            <pc:docMk/>
            <pc:sldMk cId="2338260488" sldId="890"/>
            <ac:spMk id="2" creationId="{AFCE4EE9-DAF1-97AF-12F4-F54F14DD21FE}"/>
          </ac:spMkLst>
        </pc:spChg>
        <pc:spChg chg="add mod">
          <ac:chgData name="Peña Lopez, Ismael" userId="0708b87f-5fa7-4e8f-9fbe-69b73a04a463" providerId="ADAL" clId="{0C2FC239-9866-4754-8E1F-E2D9841D504A}" dt="2023-11-03T12:49:16.416" v="1130"/>
          <ac:spMkLst>
            <pc:docMk/>
            <pc:sldMk cId="2338260488" sldId="890"/>
            <ac:spMk id="3" creationId="{CB2C2872-D9F3-FCB1-D6D5-11D983B2A66C}"/>
          </ac:spMkLst>
        </pc:spChg>
        <pc:spChg chg="del">
          <ac:chgData name="Peña Lopez, Ismael" userId="0708b87f-5fa7-4e8f-9fbe-69b73a04a463" providerId="ADAL" clId="{0C2FC239-9866-4754-8E1F-E2D9841D504A}" dt="2023-11-03T12:21:01.607" v="817" actId="478"/>
          <ac:spMkLst>
            <pc:docMk/>
            <pc:sldMk cId="2338260488" sldId="890"/>
            <ac:spMk id="6" creationId="{5ED77C2B-19CF-F363-E19E-F4EF77DB4846}"/>
          </ac:spMkLst>
        </pc:spChg>
        <pc:spChg chg="mod">
          <ac:chgData name="Peña Lopez, Ismael" userId="0708b87f-5fa7-4e8f-9fbe-69b73a04a463" providerId="ADAL" clId="{0C2FC239-9866-4754-8E1F-E2D9841D504A}" dt="2023-11-04T17:58:54.277" v="3539" actId="1035"/>
          <ac:spMkLst>
            <pc:docMk/>
            <pc:sldMk cId="2338260488" sldId="890"/>
            <ac:spMk id="8194" creationId="{9022B72A-DE87-43FE-B57D-F9BD567497C1}"/>
          </ac:spMkLst>
        </pc:spChg>
      </pc:sldChg>
      <pc:sldChg chg="modSp add del mod ord">
        <pc:chgData name="Peña Lopez, Ismael" userId="0708b87f-5fa7-4e8f-9fbe-69b73a04a463" providerId="ADAL" clId="{0C2FC239-9866-4754-8E1F-E2D9841D504A}" dt="2023-11-03T12:42:27.151" v="916" actId="47"/>
        <pc:sldMkLst>
          <pc:docMk/>
          <pc:sldMk cId="1369047754" sldId="891"/>
        </pc:sldMkLst>
        <pc:spChg chg="mod">
          <ac:chgData name="Peña Lopez, Ismael" userId="0708b87f-5fa7-4e8f-9fbe-69b73a04a463" providerId="ADAL" clId="{0C2FC239-9866-4754-8E1F-E2D9841D504A}" dt="2023-11-03T12:41:45.396" v="903" actId="20577"/>
          <ac:spMkLst>
            <pc:docMk/>
            <pc:sldMk cId="1369047754" sldId="891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1:56.110" v="906" actId="14100"/>
          <ac:spMkLst>
            <pc:docMk/>
            <pc:sldMk cId="1369047754" sldId="891"/>
            <ac:spMk id="10" creationId="{3D580DB6-D587-6341-9E59-C61BB071F301}"/>
          </ac:spMkLst>
        </pc:spChg>
      </pc:sldChg>
      <pc:sldChg chg="add">
        <pc:chgData name="Peña Lopez, Ismael" userId="0708b87f-5fa7-4e8f-9fbe-69b73a04a463" providerId="ADAL" clId="{0C2FC239-9866-4754-8E1F-E2D9841D504A}" dt="2023-11-03T12:42:13.797" v="911"/>
        <pc:sldMkLst>
          <pc:docMk/>
          <pc:sldMk cId="3817662382" sldId="892"/>
        </pc:sldMkLst>
      </pc:sldChg>
      <pc:sldChg chg="modSp add mod ord">
        <pc:chgData name="Peña Lopez, Ismael" userId="0708b87f-5fa7-4e8f-9fbe-69b73a04a463" providerId="ADAL" clId="{0C2FC239-9866-4754-8E1F-E2D9841D504A}" dt="2023-11-03T12:42:36.212" v="933" actId="6549"/>
        <pc:sldMkLst>
          <pc:docMk/>
          <pc:sldMk cId="2110123678" sldId="893"/>
        </pc:sldMkLst>
        <pc:spChg chg="mod">
          <ac:chgData name="Peña Lopez, Ismael" userId="0708b87f-5fa7-4e8f-9fbe-69b73a04a463" providerId="ADAL" clId="{0C2FC239-9866-4754-8E1F-E2D9841D504A}" dt="2023-11-03T12:42:33.572" v="931" actId="20577"/>
          <ac:spMkLst>
            <pc:docMk/>
            <pc:sldMk cId="2110123678" sldId="893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2:36.212" v="933" actId="6549"/>
          <ac:spMkLst>
            <pc:docMk/>
            <pc:sldMk cId="2110123678" sldId="893"/>
            <ac:spMk id="10" creationId="{3D580DB6-D587-6341-9E59-C61BB071F301}"/>
          </ac:spMkLst>
        </pc:spChg>
      </pc:sldChg>
      <pc:sldChg chg="modSp add mod ord">
        <pc:chgData name="Peña Lopez, Ismael" userId="0708b87f-5fa7-4e8f-9fbe-69b73a04a463" providerId="ADAL" clId="{0C2FC239-9866-4754-8E1F-E2D9841D504A}" dt="2023-11-03T12:42:58.629" v="977" actId="6549"/>
        <pc:sldMkLst>
          <pc:docMk/>
          <pc:sldMk cId="3980203228" sldId="894"/>
        </pc:sldMkLst>
        <pc:spChg chg="mod">
          <ac:chgData name="Peña Lopez, Ismael" userId="0708b87f-5fa7-4e8f-9fbe-69b73a04a463" providerId="ADAL" clId="{0C2FC239-9866-4754-8E1F-E2D9841D504A}" dt="2023-11-03T12:42:55.734" v="975" actId="20577"/>
          <ac:spMkLst>
            <pc:docMk/>
            <pc:sldMk cId="3980203228" sldId="894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2:58.629" v="977" actId="6549"/>
          <ac:spMkLst>
            <pc:docMk/>
            <pc:sldMk cId="3980203228" sldId="894"/>
            <ac:spMk id="10" creationId="{3D580DB6-D587-6341-9E59-C61BB071F301}"/>
          </ac:spMkLst>
        </pc:spChg>
      </pc:sldChg>
      <pc:sldChg chg="modSp add mod ord">
        <pc:chgData name="Peña Lopez, Ismael" userId="0708b87f-5fa7-4e8f-9fbe-69b73a04a463" providerId="ADAL" clId="{0C2FC239-9866-4754-8E1F-E2D9841D504A}" dt="2023-11-03T12:43:28.202" v="993" actId="20577"/>
        <pc:sldMkLst>
          <pc:docMk/>
          <pc:sldMk cId="1405158460" sldId="895"/>
        </pc:sldMkLst>
        <pc:spChg chg="mod">
          <ac:chgData name="Peña Lopez, Ismael" userId="0708b87f-5fa7-4e8f-9fbe-69b73a04a463" providerId="ADAL" clId="{0C2FC239-9866-4754-8E1F-E2D9841D504A}" dt="2023-11-03T12:43:26.294" v="991" actId="20577"/>
          <ac:spMkLst>
            <pc:docMk/>
            <pc:sldMk cId="1405158460" sldId="895"/>
            <ac:spMk id="7" creationId="{3A113B79-A9AD-7A4F-9A89-94B7D7442F17}"/>
          </ac:spMkLst>
        </pc:spChg>
        <pc:spChg chg="mod">
          <ac:chgData name="Peña Lopez, Ismael" userId="0708b87f-5fa7-4e8f-9fbe-69b73a04a463" providerId="ADAL" clId="{0C2FC239-9866-4754-8E1F-E2D9841D504A}" dt="2023-11-03T12:43:28.202" v="993" actId="20577"/>
          <ac:spMkLst>
            <pc:docMk/>
            <pc:sldMk cId="1405158460" sldId="895"/>
            <ac:spMk id="10" creationId="{3D580DB6-D587-6341-9E59-C61BB071F301}"/>
          </ac:spMkLst>
        </pc:spChg>
      </pc:sldChg>
      <pc:sldChg chg="addSp delSp modSp add mod ord">
        <pc:chgData name="Peña Lopez, Ismael" userId="0708b87f-5fa7-4e8f-9fbe-69b73a04a463" providerId="ADAL" clId="{0C2FC239-9866-4754-8E1F-E2D9841D504A}" dt="2023-11-04T17:54:55.147" v="3467" actId="208"/>
        <pc:sldMkLst>
          <pc:docMk/>
          <pc:sldMk cId="2910703268" sldId="896"/>
        </pc:sldMkLst>
        <pc:spChg chg="add del mod">
          <ac:chgData name="Peña Lopez, Ismael" userId="0708b87f-5fa7-4e8f-9fbe-69b73a04a463" providerId="ADAL" clId="{0C2FC239-9866-4754-8E1F-E2D9841D504A}" dt="2023-11-03T13:05:30.829" v="1648" actId="478"/>
          <ac:spMkLst>
            <pc:docMk/>
            <pc:sldMk cId="2910703268" sldId="896"/>
            <ac:spMk id="4" creationId="{7389AC08-88CE-C8CC-C093-8B9BDB2A808A}"/>
          </ac:spMkLst>
        </pc:spChg>
        <pc:spChg chg="add mod">
          <ac:chgData name="Peña Lopez, Ismael" userId="0708b87f-5fa7-4e8f-9fbe-69b73a04a463" providerId="ADAL" clId="{0C2FC239-9866-4754-8E1F-E2D9841D504A}" dt="2023-11-04T17:54:16.821" v="3443" actId="1035"/>
          <ac:spMkLst>
            <pc:docMk/>
            <pc:sldMk cId="2910703268" sldId="896"/>
            <ac:spMk id="5" creationId="{868D17FC-D2FD-622E-1FB9-363E2A663D2F}"/>
          </ac:spMkLst>
        </pc:spChg>
        <pc:spChg chg="mod">
          <ac:chgData name="Peña Lopez, Ismael" userId="0708b87f-5fa7-4e8f-9fbe-69b73a04a463" providerId="ADAL" clId="{0C2FC239-9866-4754-8E1F-E2D9841D504A}" dt="2023-11-04T17:54:55.147" v="3467" actId="208"/>
          <ac:spMkLst>
            <pc:docMk/>
            <pc:sldMk cId="2910703268" sldId="896"/>
            <ac:spMk id="7" creationId="{9367D94A-C682-7D98-71F2-35EFACF61AAE}"/>
          </ac:spMkLst>
        </pc:spChg>
        <pc:spChg chg="mod">
          <ac:chgData name="Peña Lopez, Ismael" userId="0708b87f-5fa7-4e8f-9fbe-69b73a04a463" providerId="ADAL" clId="{0C2FC239-9866-4754-8E1F-E2D9841D504A}" dt="2023-11-04T17:54:26.481" v="3461" actId="208"/>
          <ac:spMkLst>
            <pc:docMk/>
            <pc:sldMk cId="2910703268" sldId="896"/>
            <ac:spMk id="8" creationId="{6986ACE0-862D-C000-7FDB-8825091C3BC6}"/>
          </ac:spMkLst>
        </pc:spChg>
        <pc:spChg chg="mod">
          <ac:chgData name="Peña Lopez, Ismael" userId="0708b87f-5fa7-4e8f-9fbe-69b73a04a463" providerId="ADAL" clId="{0C2FC239-9866-4754-8E1F-E2D9841D504A}" dt="2023-11-04T17:54:32.649" v="3464" actId="207"/>
          <ac:spMkLst>
            <pc:docMk/>
            <pc:sldMk cId="2910703268" sldId="896"/>
            <ac:spMk id="9" creationId="{FB4DBCDF-45DC-9E54-AB03-AAE54A74C64A}"/>
          </ac:spMkLst>
        </pc:spChg>
        <pc:spChg chg="mod">
          <ac:chgData name="Peña Lopez, Ismael" userId="0708b87f-5fa7-4e8f-9fbe-69b73a04a463" providerId="ADAL" clId="{0C2FC239-9866-4754-8E1F-E2D9841D504A}" dt="2023-11-04T17:54:08.898" v="3435" actId="1035"/>
          <ac:spMkLst>
            <pc:docMk/>
            <pc:sldMk cId="2910703268" sldId="896"/>
            <ac:spMk id="14" creationId="{386450A4-0603-4E4D-99B5-D2B858C96E25}"/>
          </ac:spMkLst>
        </pc:spChg>
        <pc:spChg chg="del">
          <ac:chgData name="Peña Lopez, Ismael" userId="0708b87f-5fa7-4e8f-9fbe-69b73a04a463" providerId="ADAL" clId="{0C2FC239-9866-4754-8E1F-E2D9841D504A}" dt="2023-11-03T13:05:28.469" v="1647" actId="478"/>
          <ac:spMkLst>
            <pc:docMk/>
            <pc:sldMk cId="2910703268" sldId="896"/>
            <ac:spMk id="17" creationId="{0D0AF42C-9DA8-4138-9077-A6B140D41F80}"/>
          </ac:spMkLst>
        </pc:spChg>
        <pc:grpChg chg="add mod">
          <ac:chgData name="Peña Lopez, Ismael" userId="0708b87f-5fa7-4e8f-9fbe-69b73a04a463" providerId="ADAL" clId="{0C2FC239-9866-4754-8E1F-E2D9841D504A}" dt="2023-11-04T17:54:21.620" v="3459" actId="1035"/>
          <ac:grpSpMkLst>
            <pc:docMk/>
            <pc:sldMk cId="2910703268" sldId="896"/>
            <ac:grpSpMk id="6" creationId="{E6365425-6918-A025-07EA-7D7AE47B50F4}"/>
          </ac:grpSpMkLst>
        </pc:grpChg>
        <pc:cxnChg chg="mod">
          <ac:chgData name="Peña Lopez, Ismael" userId="0708b87f-5fa7-4e8f-9fbe-69b73a04a463" providerId="ADAL" clId="{0C2FC239-9866-4754-8E1F-E2D9841D504A}" dt="2023-11-04T17:54:29.760" v="3462" actId="208"/>
          <ac:cxnSpMkLst>
            <pc:docMk/>
            <pc:sldMk cId="2910703268" sldId="896"/>
            <ac:cxnSpMk id="10" creationId="{017BE307-D214-DD4B-3ED4-463E53A6CD34}"/>
          </ac:cxnSpMkLst>
        </pc:cxnChg>
        <pc:cxnChg chg="mod">
          <ac:chgData name="Peña Lopez, Ismael" userId="0708b87f-5fa7-4e8f-9fbe-69b73a04a463" providerId="ADAL" clId="{0C2FC239-9866-4754-8E1F-E2D9841D504A}" dt="2023-11-04T17:54:29.760" v="3462" actId="208"/>
          <ac:cxnSpMkLst>
            <pc:docMk/>
            <pc:sldMk cId="2910703268" sldId="896"/>
            <ac:cxnSpMk id="11" creationId="{7F61C7D4-B0CF-DCCC-99B2-3B28E3123A64}"/>
          </ac:cxnSpMkLst>
        </pc:cxnChg>
      </pc:sldChg>
      <pc:sldChg chg="addSp delSp modSp add mod modAnim">
        <pc:chgData name="Peña Lopez, Ismael" userId="0708b87f-5fa7-4e8f-9fbe-69b73a04a463" providerId="ADAL" clId="{0C2FC239-9866-4754-8E1F-E2D9841D504A}" dt="2023-11-04T17:57:52.264" v="3516" actId="207"/>
        <pc:sldMkLst>
          <pc:docMk/>
          <pc:sldMk cId="1879046042" sldId="897"/>
        </pc:sldMkLst>
        <pc:spChg chg="mod">
          <ac:chgData name="Peña Lopez, Ismael" userId="0708b87f-5fa7-4e8f-9fbe-69b73a04a463" providerId="ADAL" clId="{0C2FC239-9866-4754-8E1F-E2D9841D504A}" dt="2023-11-04T17:57:52.264" v="3516" actId="207"/>
          <ac:spMkLst>
            <pc:docMk/>
            <pc:sldMk cId="1879046042" sldId="897"/>
            <ac:spMk id="7" creationId="{472C712A-9569-DD73-B540-E6025D07F385}"/>
          </ac:spMkLst>
        </pc:spChg>
        <pc:spChg chg="mod">
          <ac:chgData name="Peña Lopez, Ismael" userId="0708b87f-5fa7-4e8f-9fbe-69b73a04a463" providerId="ADAL" clId="{0C2FC239-9866-4754-8E1F-E2D9841D504A}" dt="2023-11-04T17:57:52.264" v="3516" actId="207"/>
          <ac:spMkLst>
            <pc:docMk/>
            <pc:sldMk cId="1879046042" sldId="897"/>
            <ac:spMk id="14" creationId="{189E9FB6-7E54-CEE6-B139-4953AD240090}"/>
          </ac:spMkLst>
        </pc:spChg>
        <pc:spChg chg="mod">
          <ac:chgData name="Peña Lopez, Ismael" userId="0708b87f-5fa7-4e8f-9fbe-69b73a04a463" providerId="ADAL" clId="{0C2FC239-9866-4754-8E1F-E2D9841D504A}" dt="2023-11-04T17:57:48.471" v="3515" actId="208"/>
          <ac:spMkLst>
            <pc:docMk/>
            <pc:sldMk cId="1879046042" sldId="897"/>
            <ac:spMk id="15" creationId="{36306429-526B-D1BE-6146-3904F9A3251C}"/>
          </ac:spMkLst>
        </pc:spChg>
        <pc:spChg chg="mod">
          <ac:chgData name="Peña Lopez, Ismael" userId="0708b87f-5fa7-4e8f-9fbe-69b73a04a463" providerId="ADAL" clId="{0C2FC239-9866-4754-8E1F-E2D9841D504A}" dt="2023-11-04T17:57:48.471" v="3515" actId="208"/>
          <ac:spMkLst>
            <pc:docMk/>
            <pc:sldMk cId="1879046042" sldId="897"/>
            <ac:spMk id="16" creationId="{93FA12BA-A125-77D0-4AE5-B80DBA0157FC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17" creationId="{BB4935F8-85D4-07F3-1558-9D6B249D3E48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18" creationId="{3310CC73-7D18-D58A-CC3E-8300B7C72569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19" creationId="{C9BF78CE-57C0-C216-B8D5-6B5C54F3A58A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20" creationId="{701FDF1E-43BB-CCD1-C0DE-44ECE7139C1F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21" creationId="{0B5D98C4-E094-6103-28B1-0BD6C8D0545B}"/>
          </ac:spMkLst>
        </pc:spChg>
        <pc:spChg chg="add mod">
          <ac:chgData name="Peña Lopez, Ismael" userId="0708b87f-5fa7-4e8f-9fbe-69b73a04a463" providerId="ADAL" clId="{0C2FC239-9866-4754-8E1F-E2D9841D504A}" dt="2023-11-03T13:07:17.825" v="1769"/>
          <ac:spMkLst>
            <pc:docMk/>
            <pc:sldMk cId="1879046042" sldId="897"/>
            <ac:spMk id="22" creationId="{E02624F8-0D97-3BB1-5A93-C67772EEA820}"/>
          </ac:spMkLst>
        </pc:spChg>
        <pc:spChg chg="add mod">
          <ac:chgData name="Peña Lopez, Ismael" userId="0708b87f-5fa7-4e8f-9fbe-69b73a04a463" providerId="ADAL" clId="{0C2FC239-9866-4754-8E1F-E2D9841D504A}" dt="2023-11-04T17:57:19.073" v="3508" actId="208"/>
          <ac:spMkLst>
            <pc:docMk/>
            <pc:sldMk cId="1879046042" sldId="897"/>
            <ac:spMk id="26" creationId="{D47B9618-5124-C71C-ADEC-50ED8031765B}"/>
          </ac:spMkLst>
        </pc:spChg>
        <pc:spChg chg="add mod">
          <ac:chgData name="Peña Lopez, Ismael" userId="0708b87f-5fa7-4e8f-9fbe-69b73a04a463" providerId="ADAL" clId="{0C2FC239-9866-4754-8E1F-E2D9841D504A}" dt="2023-11-04T17:57:23.057" v="3509" actId="207"/>
          <ac:spMkLst>
            <pc:docMk/>
            <pc:sldMk cId="1879046042" sldId="897"/>
            <ac:spMk id="27" creationId="{1C1A5540-6846-0591-830A-6FE816F75F80}"/>
          </ac:spMkLst>
        </pc:spChg>
        <pc:spChg chg="add mod">
          <ac:chgData name="Peña Lopez, Ismael" userId="0708b87f-5fa7-4e8f-9fbe-69b73a04a463" providerId="ADAL" clId="{0C2FC239-9866-4754-8E1F-E2D9841D504A}" dt="2023-11-04T17:57:42.022" v="3512" actId="208"/>
          <ac:spMkLst>
            <pc:docMk/>
            <pc:sldMk cId="1879046042" sldId="897"/>
            <ac:spMk id="28" creationId="{D87CE511-1134-E22A-8E6A-3DABE7483062}"/>
          </ac:spMkLst>
        </pc:spChg>
        <pc:spChg chg="add mod">
          <ac:chgData name="Peña Lopez, Ismael" userId="0708b87f-5fa7-4e8f-9fbe-69b73a04a463" providerId="ADAL" clId="{0C2FC239-9866-4754-8E1F-E2D9841D504A}" dt="2023-11-04T17:57:23.057" v="3509" actId="207"/>
          <ac:spMkLst>
            <pc:docMk/>
            <pc:sldMk cId="1879046042" sldId="897"/>
            <ac:spMk id="29" creationId="{3D5F8310-776E-0B0C-E692-7BF3103A1BBD}"/>
          </ac:spMkLst>
        </pc:spChg>
        <pc:spChg chg="add mod">
          <ac:chgData name="Peña Lopez, Ismael" userId="0708b87f-5fa7-4e8f-9fbe-69b73a04a463" providerId="ADAL" clId="{0C2FC239-9866-4754-8E1F-E2D9841D504A}" dt="2023-11-04T17:57:39.396" v="3511" actId="208"/>
          <ac:spMkLst>
            <pc:docMk/>
            <pc:sldMk cId="1879046042" sldId="897"/>
            <ac:spMk id="31" creationId="{87DF38A8-C2F5-7B56-7D2B-75CFBB477870}"/>
          </ac:spMkLst>
        </pc:spChg>
        <pc:spChg chg="add mod">
          <ac:chgData name="Peña Lopez, Ismael" userId="0708b87f-5fa7-4e8f-9fbe-69b73a04a463" providerId="ADAL" clId="{0C2FC239-9866-4754-8E1F-E2D9841D504A}" dt="2023-11-04T17:57:23.057" v="3509" actId="207"/>
          <ac:spMkLst>
            <pc:docMk/>
            <pc:sldMk cId="1879046042" sldId="897"/>
            <ac:spMk id="34" creationId="{82BCB0E2-6955-4FDE-0512-F6DF59ABBDCD}"/>
          </ac:spMkLst>
        </pc:spChg>
        <pc:spChg chg="add mod">
          <ac:chgData name="Peña Lopez, Ismael" userId="0708b87f-5fa7-4e8f-9fbe-69b73a04a463" providerId="ADAL" clId="{0C2FC239-9866-4754-8E1F-E2D9841D504A}" dt="2023-11-04T17:57:44.584" v="3514" actId="207"/>
          <ac:spMkLst>
            <pc:docMk/>
            <pc:sldMk cId="1879046042" sldId="897"/>
            <ac:spMk id="35" creationId="{B26A0AA4-0C91-0840-AA75-5523108AF8C8}"/>
          </ac:spMkLst>
        </pc:spChg>
        <pc:spChg chg="del">
          <ac:chgData name="Peña Lopez, Ismael" userId="0708b87f-5fa7-4e8f-9fbe-69b73a04a463" providerId="ADAL" clId="{0C2FC239-9866-4754-8E1F-E2D9841D504A}" dt="2023-11-03T13:07:12.418" v="1768" actId="478"/>
          <ac:spMkLst>
            <pc:docMk/>
            <pc:sldMk cId="1879046042" sldId="897"/>
            <ac:spMk id="86" creationId="{CEE9312A-9247-D8CB-5A4D-CB2DB71C1AF4}"/>
          </ac:spMkLst>
        </pc:spChg>
        <pc:spChg chg="del">
          <ac:chgData name="Peña Lopez, Ismael" userId="0708b87f-5fa7-4e8f-9fbe-69b73a04a463" providerId="ADAL" clId="{0C2FC239-9866-4754-8E1F-E2D9841D504A}" dt="2023-11-03T13:07:12.418" v="1768" actId="478"/>
          <ac:spMkLst>
            <pc:docMk/>
            <pc:sldMk cId="1879046042" sldId="897"/>
            <ac:spMk id="150" creationId="{69851A84-FD4D-9502-E6F2-3C79626BFB2F}"/>
          </ac:spMkLst>
        </pc:spChg>
        <pc:spChg chg="mod">
          <ac:chgData name="Peña Lopez, Ismael" userId="0708b87f-5fa7-4e8f-9fbe-69b73a04a463" providerId="ADAL" clId="{0C2FC239-9866-4754-8E1F-E2D9841D504A}" dt="2023-11-03T13:07:10.316" v="1767" actId="14100"/>
          <ac:spMkLst>
            <pc:docMk/>
            <pc:sldMk cId="1879046042" sldId="897"/>
            <ac:spMk id="12290" creationId="{7DB95E43-95AD-457F-AE17-170035F3CFB2}"/>
          </ac:spMkLst>
        </pc:spChg>
        <pc:grpChg chg="add mod">
          <ac:chgData name="Peña Lopez, Ismael" userId="0708b87f-5fa7-4e8f-9fbe-69b73a04a463" providerId="ADAL" clId="{0C2FC239-9866-4754-8E1F-E2D9841D504A}" dt="2023-11-03T13:07:17.825" v="1769"/>
          <ac:grpSpMkLst>
            <pc:docMk/>
            <pc:sldMk cId="1879046042" sldId="897"/>
            <ac:grpSpMk id="5" creationId="{ED0F1683-216C-C91F-E469-25E788BF6C3D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8" creationId="{ED66A318-351F-28C1-3C0D-9252AE81004E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9" creationId="{DC0B18D7-886D-DABC-52A3-639AE9DA8088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10" creationId="{BEC264C3-46E1-3967-6578-9BE928CAFDF6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11" creationId="{F4DA5B57-7F3A-C587-B7EF-5D370CEB7797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12" creationId="{39FD1720-3481-1F78-1DC6-D8EBCC18D41A}"/>
          </ac:grpSpMkLst>
        </pc:grpChg>
        <pc:grpChg chg="del">
          <ac:chgData name="Peña Lopez, Ismael" userId="0708b87f-5fa7-4e8f-9fbe-69b73a04a463" providerId="ADAL" clId="{0C2FC239-9866-4754-8E1F-E2D9841D504A}" dt="2023-11-03T13:07:12.418" v="1768" actId="478"/>
          <ac:grpSpMkLst>
            <pc:docMk/>
            <pc:sldMk cId="1879046042" sldId="897"/>
            <ac:grpSpMk id="13" creationId="{F00947A0-3582-9079-523D-2B4B696666ED}"/>
          </ac:grpSpMkLst>
        </pc:grpChg>
        <pc:graphicFrameChg chg="add mod">
          <ac:chgData name="Peña Lopez, Ismael" userId="0708b87f-5fa7-4e8f-9fbe-69b73a04a463" providerId="ADAL" clId="{0C2FC239-9866-4754-8E1F-E2D9841D504A}" dt="2023-11-03T13:07:17.825" v="1769"/>
          <ac:graphicFrameMkLst>
            <pc:docMk/>
            <pc:sldMk cId="1879046042" sldId="897"/>
            <ac:graphicFrameMk id="23" creationId="{C187F98D-F22C-A5B9-4DF3-31FA0BF5188E}"/>
          </ac:graphicFrameMkLst>
        </pc:graphicFrameChg>
        <pc:graphicFrameChg chg="add mod">
          <ac:chgData name="Peña Lopez, Ismael" userId="0708b87f-5fa7-4e8f-9fbe-69b73a04a463" providerId="ADAL" clId="{0C2FC239-9866-4754-8E1F-E2D9841D504A}" dt="2023-11-03T13:07:17.825" v="1769"/>
          <ac:graphicFrameMkLst>
            <pc:docMk/>
            <pc:sldMk cId="1879046042" sldId="897"/>
            <ac:graphicFrameMk id="24" creationId="{85E14288-D889-4557-81C1-5C8DD4BB7801}"/>
          </ac:graphicFrameMkLst>
        </pc:graphicFrameChg>
        <pc:graphicFrameChg chg="add mod">
          <ac:chgData name="Peña Lopez, Ismael" userId="0708b87f-5fa7-4e8f-9fbe-69b73a04a463" providerId="ADAL" clId="{0C2FC239-9866-4754-8E1F-E2D9841D504A}" dt="2023-11-03T13:07:17.825" v="1769"/>
          <ac:graphicFrameMkLst>
            <pc:docMk/>
            <pc:sldMk cId="1879046042" sldId="897"/>
            <ac:graphicFrameMk id="25" creationId="{D5F3E916-5C5E-5434-2661-D39E01DFFCC4}"/>
          </ac:graphicFrameMkLst>
        </pc:graphicFrameChg>
        <pc:picChg chg="mod">
          <ac:chgData name="Peña Lopez, Ismael" userId="0708b87f-5fa7-4e8f-9fbe-69b73a04a463" providerId="ADAL" clId="{0C2FC239-9866-4754-8E1F-E2D9841D504A}" dt="2023-11-03T13:07:17.825" v="1769"/>
          <ac:picMkLst>
            <pc:docMk/>
            <pc:sldMk cId="1879046042" sldId="897"/>
            <ac:picMk id="6" creationId="{6C7302BB-B6E5-8AE8-6C60-2A2B41F1D8D8}"/>
          </ac:picMkLst>
        </pc:picChg>
      </pc:sldChg>
      <pc:sldChg chg="addSp delSp modSp add mod">
        <pc:chgData name="Peña Lopez, Ismael" userId="0708b87f-5fa7-4e8f-9fbe-69b73a04a463" providerId="ADAL" clId="{0C2FC239-9866-4754-8E1F-E2D9841D504A}" dt="2023-11-04T17:58:36.998" v="3524" actId="207"/>
        <pc:sldMkLst>
          <pc:docMk/>
          <pc:sldMk cId="1340875808" sldId="898"/>
        </pc:sldMkLst>
        <pc:spChg chg="add mod">
          <ac:chgData name="Peña Lopez, Ismael" userId="0708b87f-5fa7-4e8f-9fbe-69b73a04a463" providerId="ADAL" clId="{0C2FC239-9866-4754-8E1F-E2D9841D504A}" dt="2023-11-04T17:57:59.175" v="3518" actId="207"/>
          <ac:spMkLst>
            <pc:docMk/>
            <pc:sldMk cId="1340875808" sldId="898"/>
            <ac:spMk id="2" creationId="{C5DB9CA2-A2DC-EEDD-0361-6067923B8A17}"/>
          </ac:spMkLst>
        </pc:spChg>
        <pc:spChg chg="add mod">
          <ac:chgData name="Peña Lopez, Ismael" userId="0708b87f-5fa7-4e8f-9fbe-69b73a04a463" providerId="ADAL" clId="{0C2FC239-9866-4754-8E1F-E2D9841D504A}" dt="2023-11-04T17:58:36.998" v="3524" actId="207"/>
          <ac:spMkLst>
            <pc:docMk/>
            <pc:sldMk cId="1340875808" sldId="898"/>
            <ac:spMk id="3" creationId="{6D843923-B8C0-8441-E758-9E6843D3E962}"/>
          </ac:spMkLst>
        </pc:spChg>
        <pc:spChg chg="add mod">
          <ac:chgData name="Peña Lopez, Ismael" userId="0708b87f-5fa7-4e8f-9fbe-69b73a04a463" providerId="ADAL" clId="{0C2FC239-9866-4754-8E1F-E2D9841D504A}" dt="2023-11-04T17:58:36.998" v="3524" actId="207"/>
          <ac:spMkLst>
            <pc:docMk/>
            <pc:sldMk cId="1340875808" sldId="898"/>
            <ac:spMk id="8" creationId="{4A3D5AA1-2682-4AA3-AE06-739951B2B904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11" creationId="{1D694ED0-C096-6FFD-6026-B08888ACAEF9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17" creationId="{BB4935F8-85D4-07F3-1558-9D6B249D3E48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18" creationId="{3310CC73-7D18-D58A-CC3E-8300B7C72569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19" creationId="{C9BF78CE-57C0-C216-B8D5-6B5C54F3A58A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0" creationId="{701FDF1E-43BB-CCD1-C0DE-44ECE7139C1F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1" creationId="{0B5D98C4-E094-6103-28B1-0BD6C8D0545B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2" creationId="{E02624F8-0D97-3BB1-5A93-C67772EEA820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6" creationId="{D47B9618-5124-C71C-ADEC-50ED8031765B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7" creationId="{1C1A5540-6846-0591-830A-6FE816F75F80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8" creationId="{D87CE511-1134-E22A-8E6A-3DABE7483062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29" creationId="{3D5F8310-776E-0B0C-E692-7BF3103A1BBD}"/>
          </ac:spMkLst>
        </pc:spChg>
        <pc:spChg chg="add mod">
          <ac:chgData name="Peña Lopez, Ismael" userId="0708b87f-5fa7-4e8f-9fbe-69b73a04a463" providerId="ADAL" clId="{0C2FC239-9866-4754-8E1F-E2D9841D504A}" dt="2023-11-04T17:57:59.175" v="3518" actId="207"/>
          <ac:spMkLst>
            <pc:docMk/>
            <pc:sldMk cId="1340875808" sldId="898"/>
            <ac:spMk id="30" creationId="{2B67E027-83D9-88F4-8C9F-CB81D3EC74EA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31" creationId="{87DF38A8-C2F5-7B56-7D2B-75CFBB477870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34" creationId="{82BCB0E2-6955-4FDE-0512-F6DF59ABBDCD}"/>
          </ac:spMkLst>
        </pc:spChg>
        <pc:spChg chg="del">
          <ac:chgData name="Peña Lopez, Ismael" userId="0708b87f-5fa7-4e8f-9fbe-69b73a04a463" providerId="ADAL" clId="{0C2FC239-9866-4754-8E1F-E2D9841D504A}" dt="2023-11-03T13:07:32.246" v="1804" actId="478"/>
          <ac:spMkLst>
            <pc:docMk/>
            <pc:sldMk cId="1340875808" sldId="898"/>
            <ac:spMk id="35" creationId="{B26A0AA4-0C91-0840-AA75-5523108AF8C8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38" creationId="{F82EA2E4-98BC-EE45-3B11-E65B9F07D4D6}"/>
          </ac:spMkLst>
        </pc:spChg>
        <pc:spChg chg="add mod">
          <ac:chgData name="Peña Lopez, Ismael" userId="0708b87f-5fa7-4e8f-9fbe-69b73a04a463" providerId="ADAL" clId="{0C2FC239-9866-4754-8E1F-E2D9841D504A}" dt="2023-11-04T17:58:11.528" v="3521" actId="208"/>
          <ac:spMkLst>
            <pc:docMk/>
            <pc:sldMk cId="1340875808" sldId="898"/>
            <ac:spMk id="39" creationId="{7C584A0C-01AC-2F1F-0692-55B8D71F19C2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41" creationId="{C4C97EAA-D13C-56E4-56CF-CE2382CFC687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43" creationId="{D0EA917E-DF3E-7BBD-9655-2733995932B4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45" creationId="{E4D73C7C-4D17-BF26-E8FE-C32C9385A59D}"/>
          </ac:spMkLst>
        </pc:spChg>
        <pc:spChg chg="add mod">
          <ac:chgData name="Peña Lopez, Ismael" userId="0708b87f-5fa7-4e8f-9fbe-69b73a04a463" providerId="ADAL" clId="{0C2FC239-9866-4754-8E1F-E2D9841D504A}" dt="2023-11-03T13:07:41.621" v="1820"/>
          <ac:spMkLst>
            <pc:docMk/>
            <pc:sldMk cId="1340875808" sldId="898"/>
            <ac:spMk id="46" creationId="{A3FC9515-2CF8-F82E-82A6-56FE9AA77E0E}"/>
          </ac:spMkLst>
        </pc:spChg>
        <pc:spChg chg="mod">
          <ac:chgData name="Peña Lopez, Ismael" userId="0708b87f-5fa7-4e8f-9fbe-69b73a04a463" providerId="ADAL" clId="{0C2FC239-9866-4754-8E1F-E2D9841D504A}" dt="2023-11-03T13:07:35.393" v="1819" actId="20577"/>
          <ac:spMkLst>
            <pc:docMk/>
            <pc:sldMk cId="1340875808" sldId="898"/>
            <ac:spMk id="12290" creationId="{7DB95E43-95AD-457F-AE17-170035F3CFB2}"/>
          </ac:spMkLst>
        </pc:spChg>
        <pc:grpChg chg="del">
          <ac:chgData name="Peña Lopez, Ismael" userId="0708b87f-5fa7-4e8f-9fbe-69b73a04a463" providerId="ADAL" clId="{0C2FC239-9866-4754-8E1F-E2D9841D504A}" dt="2023-11-03T13:07:32.246" v="1804" actId="478"/>
          <ac:grpSpMkLst>
            <pc:docMk/>
            <pc:sldMk cId="1340875808" sldId="898"/>
            <ac:grpSpMk id="5" creationId="{ED0F1683-216C-C91F-E469-25E788BF6C3D}"/>
          </ac:grpSpMkLst>
        </pc:grpChg>
        <pc:graphicFrameChg chg="del">
          <ac:chgData name="Peña Lopez, Ismael" userId="0708b87f-5fa7-4e8f-9fbe-69b73a04a463" providerId="ADAL" clId="{0C2FC239-9866-4754-8E1F-E2D9841D504A}" dt="2023-11-03T13:07:32.246" v="1804" actId="478"/>
          <ac:graphicFrameMkLst>
            <pc:docMk/>
            <pc:sldMk cId="1340875808" sldId="898"/>
            <ac:graphicFrameMk id="23" creationId="{C187F98D-F22C-A5B9-4DF3-31FA0BF5188E}"/>
          </ac:graphicFrameMkLst>
        </pc:graphicFrameChg>
        <pc:graphicFrameChg chg="del">
          <ac:chgData name="Peña Lopez, Ismael" userId="0708b87f-5fa7-4e8f-9fbe-69b73a04a463" providerId="ADAL" clId="{0C2FC239-9866-4754-8E1F-E2D9841D504A}" dt="2023-11-03T13:07:32.246" v="1804" actId="478"/>
          <ac:graphicFrameMkLst>
            <pc:docMk/>
            <pc:sldMk cId="1340875808" sldId="898"/>
            <ac:graphicFrameMk id="24" creationId="{85E14288-D889-4557-81C1-5C8DD4BB7801}"/>
          </ac:graphicFrameMkLst>
        </pc:graphicFrameChg>
        <pc:graphicFrameChg chg="del">
          <ac:chgData name="Peña Lopez, Ismael" userId="0708b87f-5fa7-4e8f-9fbe-69b73a04a463" providerId="ADAL" clId="{0C2FC239-9866-4754-8E1F-E2D9841D504A}" dt="2023-11-03T13:07:32.246" v="1804" actId="478"/>
          <ac:graphicFrameMkLst>
            <pc:docMk/>
            <pc:sldMk cId="1340875808" sldId="898"/>
            <ac:graphicFrameMk id="25" creationId="{D5F3E916-5C5E-5434-2661-D39E01DFFCC4}"/>
          </ac:graphicFrameMkLst>
        </pc:graphicFrame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9" creationId="{DBF50DB4-E7B0-994F-D241-8C0296EC3796}"/>
          </ac:cxnSpMkLst>
        </pc:cxn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10" creationId="{12928278-A83B-04AB-2781-057167542FA7}"/>
          </ac:cxnSpMkLst>
        </pc:cxn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12" creationId="{DC019353-8DCC-57B9-FA9F-FEC83E7BDF34}"/>
          </ac:cxnSpMkLst>
        </pc:cxn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13" creationId="{3DC62913-6824-5D45-B57A-897989CBF127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32" creationId="{5313EB7F-A4B9-3D8F-90BC-8FEB3DE8DECE}"/>
          </ac:cxnSpMkLst>
        </pc:cxn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33" creationId="{E024748E-9CA2-7523-FF28-F9E1FCF84D89}"/>
          </ac:cxnSpMkLst>
        </pc:cxnChg>
        <pc:cxnChg chg="add mod">
          <ac:chgData name="Peña Lopez, Ismael" userId="0708b87f-5fa7-4e8f-9fbe-69b73a04a463" providerId="ADAL" clId="{0C2FC239-9866-4754-8E1F-E2D9841D504A}" dt="2023-11-04T17:58:33.321" v="3523" actId="208"/>
          <ac:cxnSpMkLst>
            <pc:docMk/>
            <pc:sldMk cId="1340875808" sldId="898"/>
            <ac:cxnSpMk id="36" creationId="{E327C058-FB9E-218B-6D21-94D278907C8D}"/>
          </ac:cxnSpMkLst>
        </pc:cxnChg>
        <pc:cxnChg chg="add mod">
          <ac:chgData name="Peña Lopez, Ismael" userId="0708b87f-5fa7-4e8f-9fbe-69b73a04a463" providerId="ADAL" clId="{0C2FC239-9866-4754-8E1F-E2D9841D504A}" dt="2023-11-04T17:58:11.528" v="3521" actId="208"/>
          <ac:cxnSpMkLst>
            <pc:docMk/>
            <pc:sldMk cId="1340875808" sldId="898"/>
            <ac:cxnSpMk id="37" creationId="{3E02CEA9-AC9B-163E-6DC8-ED2245608609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40" creationId="{A628907E-F547-5380-F7B3-2C0F2E275D94}"/>
          </ac:cxnSpMkLst>
        </pc:cxnChg>
        <pc:cxnChg chg="add mod">
          <ac:chgData name="Peña Lopez, Ismael" userId="0708b87f-5fa7-4e8f-9fbe-69b73a04a463" providerId="ADAL" clId="{0C2FC239-9866-4754-8E1F-E2D9841D504A}" dt="2023-11-04T17:58:33.321" v="3523" actId="208"/>
          <ac:cxnSpMkLst>
            <pc:docMk/>
            <pc:sldMk cId="1340875808" sldId="898"/>
            <ac:cxnSpMk id="42" creationId="{436FFAE4-1BBF-D195-D245-55BE3211B178}"/>
          </ac:cxnSpMkLst>
        </pc:cxnChg>
        <pc:cxnChg chg="add mod">
          <ac:chgData name="Peña Lopez, Ismael" userId="0708b87f-5fa7-4e8f-9fbe-69b73a04a463" providerId="ADAL" clId="{0C2FC239-9866-4754-8E1F-E2D9841D504A}" dt="2023-11-04T17:58:33.321" v="3523" actId="208"/>
          <ac:cxnSpMkLst>
            <pc:docMk/>
            <pc:sldMk cId="1340875808" sldId="898"/>
            <ac:cxnSpMk id="44" creationId="{919E8466-28B7-AD86-8D1B-EDA703ECDEF9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47" creationId="{D083EF50-73EA-5AA9-51C9-7E54B651383C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48" creationId="{BA6AB78F-FF47-C30A-75F7-B2691F284259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49" creationId="{69B7E82F-36BE-4CBC-CD26-80FF4B3F294D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50" creationId="{341A9E24-CCC3-5BDC-1DEE-071EC57912E1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51" creationId="{D16E63FC-D558-A9CF-3EDF-A43DCDE3CD56}"/>
          </ac:cxnSpMkLst>
        </pc:cxnChg>
        <pc:cxnChg chg="add mod">
          <ac:chgData name="Peña Lopez, Ismael" userId="0708b87f-5fa7-4e8f-9fbe-69b73a04a463" providerId="ADAL" clId="{0C2FC239-9866-4754-8E1F-E2D9841D504A}" dt="2023-11-04T17:58:21.991" v="3522" actId="208"/>
          <ac:cxnSpMkLst>
            <pc:docMk/>
            <pc:sldMk cId="1340875808" sldId="898"/>
            <ac:cxnSpMk id="52" creationId="{183B2DFF-5433-A16A-598C-29B8433AD041}"/>
          </ac:cxnSpMkLst>
        </pc:cxnChg>
      </pc:sldChg>
      <pc:sldMasterChg chg="delSldLayout">
        <pc:chgData name="Peña Lopez, Ismael" userId="0708b87f-5fa7-4e8f-9fbe-69b73a04a463" providerId="ADAL" clId="{0C2FC239-9866-4754-8E1F-E2D9841D504A}" dt="2023-11-03T11:33:02.534" v="9" actId="47"/>
        <pc:sldMasterMkLst>
          <pc:docMk/>
          <pc:sldMasterMk cId="1458188027" sldId="2147483648"/>
        </pc:sldMasterMkLst>
        <pc:sldLayoutChg chg="del">
          <pc:chgData name="Peña Lopez, Ismael" userId="0708b87f-5fa7-4e8f-9fbe-69b73a04a463" providerId="ADAL" clId="{0C2FC239-9866-4754-8E1F-E2D9841D504A}" dt="2023-11-03T11:33:02.534" v="9" actId="47"/>
          <pc:sldLayoutMkLst>
            <pc:docMk/>
            <pc:sldMasterMk cId="1458188027" sldId="2147483648"/>
            <pc:sldLayoutMk cId="1939594202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B3250-B81E-490F-99EA-2DAF8500A40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A747C2A8-E7C2-4E8D-9712-C202AB816B4B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D6C2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</a:t>
          </a:r>
        </a:p>
      </dgm:t>
    </dgm:pt>
    <dgm:pt modelId="{3031608F-9C46-4B24-A516-DAFC006B1355}" type="parTrans" cxnId="{C2A004E1-A4B5-4848-872F-B46A1A48B287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90919-F139-4545-8B77-A58ECDB88AD8}" type="sibTrans" cxnId="{C2A004E1-A4B5-4848-872F-B46A1A48B287}">
      <dgm:prSet/>
      <dgm:spPr>
        <a:ln w="88900">
          <a:solidFill>
            <a:srgbClr val="00766A"/>
          </a:solidFill>
          <a:headEnd type="none"/>
          <a:tailEnd type="triangle"/>
        </a:ln>
      </dgm:spPr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0E04A-63F5-47AF-82BF-AD820A989EB3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D6C2"/>
        </a:solidFill>
        <a:ln>
          <a:noFill/>
        </a:ln>
      </dgm:spPr>
      <dgm:t>
        <a:bodyPr spcFirstLastPara="0" vert="horz" wrap="square" lIns="68580" tIns="68580" rIns="68580" bIns="6858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Deliberació</a:t>
          </a:r>
        </a:p>
      </dgm:t>
    </dgm:pt>
    <dgm:pt modelId="{2F62F745-382A-4261-9094-FE6798F4A0E1}" type="parTrans" cxnId="{650A3DAD-B52E-4F8F-A2E1-9F47AA5F8109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5A18E-B72D-4EE0-8E87-32E37B304E2F}" type="sibTrans" cxnId="{650A3DAD-B52E-4F8F-A2E1-9F47AA5F8109}">
      <dgm:prSet/>
      <dgm:spPr>
        <a:ln w="88900">
          <a:solidFill>
            <a:srgbClr val="00766A"/>
          </a:solidFill>
          <a:tailEnd type="triangle"/>
        </a:ln>
      </dgm:spPr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0DE88-B49C-4814-BC6D-A3E80078E1D4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D6C2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Negociació</a:t>
          </a:r>
        </a:p>
      </dgm:t>
    </dgm:pt>
    <dgm:pt modelId="{616C63BC-5646-45FE-86F7-5CDDAB10F94F}" type="parTrans" cxnId="{DB1AE284-766E-47B2-8C46-E4E1572D16AA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E977F-BFDC-41B1-9854-BC3E6ADC71B9}" type="sibTrans" cxnId="{DB1AE284-766E-47B2-8C46-E4E1572D16AA}">
      <dgm:prSet/>
      <dgm:spPr>
        <a:ln w="88900">
          <a:solidFill>
            <a:srgbClr val="00766A"/>
          </a:solidFill>
          <a:tailEnd type="triangle"/>
        </a:ln>
      </dgm:spPr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196563-8117-438D-8550-B4BCF674BE1A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D6C2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</a:p>
      </dgm:t>
    </dgm:pt>
    <dgm:pt modelId="{62CA28C5-DFE4-41B1-96D8-9C02534ABA04}" type="parTrans" cxnId="{7B0F764B-5DA1-4454-B431-A2793D2FF8A6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13D3-2FED-4AED-B28E-EFA12B15605D}" type="sibTrans" cxnId="{7B0F764B-5DA1-4454-B431-A2793D2FF8A6}">
      <dgm:prSet/>
      <dgm:spPr>
        <a:ln w="88900">
          <a:solidFill>
            <a:srgbClr val="00766A"/>
          </a:solidFill>
          <a:tailEnd type="triangle"/>
        </a:ln>
      </dgm:spPr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AB514-38B7-452C-9140-C7D74EF8375F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D6C2"/>
        </a:solidFill>
        <a:ln>
          <a:noFill/>
        </a:ln>
      </dgm:spPr>
      <dgm:t>
        <a:bodyPr rtlCol="0" anchor="ctr"/>
        <a:lstStyle/>
        <a:p>
          <a:pPr marL="0" algn="ctr" defTabSz="914400" rtl="0" eaLnBrk="1" latinLnBrk="0" hangingPunct="1"/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Avaluació</a:t>
          </a:r>
        </a:p>
      </dgm:t>
    </dgm:pt>
    <dgm:pt modelId="{69EAF221-5EAA-4EE8-9422-8B241EAA3FF3}" type="parTrans" cxnId="{4BF2AA2B-B0A5-48B7-84FC-90BAD83ECC5C}">
      <dgm:prSet/>
      <dgm:spPr/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6AA30-AC06-4F83-9404-6A2CB5FC3A4C}" type="sibTrans" cxnId="{4BF2AA2B-B0A5-48B7-84FC-90BAD83ECC5C}">
      <dgm:prSet/>
      <dgm:spPr>
        <a:ln w="88900">
          <a:solidFill>
            <a:srgbClr val="00766A"/>
          </a:solidFill>
          <a:tailEnd type="triangle"/>
        </a:ln>
      </dgm:spPr>
      <dgm:t>
        <a:bodyPr/>
        <a:lstStyle/>
        <a:p>
          <a:endParaRPr lang="ca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3E3961-F0AA-40F4-B43B-5D0A1FE7857E}" type="pres">
      <dgm:prSet presAssocID="{882B3250-B81E-490F-99EA-2DAF8500A409}" presName="cycle" presStyleCnt="0">
        <dgm:presLayoutVars>
          <dgm:dir/>
          <dgm:resizeHandles val="exact"/>
        </dgm:presLayoutVars>
      </dgm:prSet>
      <dgm:spPr/>
    </dgm:pt>
    <dgm:pt modelId="{67221FB0-F58A-48FB-B67C-CFA5D82BF18E}" type="pres">
      <dgm:prSet presAssocID="{A747C2A8-E7C2-4E8D-9712-C202AB816B4B}" presName="node" presStyleLbl="node1" presStyleIdx="0" presStyleCnt="5" custScaleX="135310" custScaleY="134538">
        <dgm:presLayoutVars>
          <dgm:bulletEnabled val="1"/>
        </dgm:presLayoutVars>
      </dgm:prSet>
      <dgm:spPr>
        <a:xfrm>
          <a:off x="2380505" y="2370"/>
          <a:ext cx="1334988" cy="867742"/>
        </a:xfrm>
        <a:prstGeom prst="roundRect">
          <a:avLst/>
        </a:prstGeom>
      </dgm:spPr>
    </dgm:pt>
    <dgm:pt modelId="{013E490F-7294-41D2-A3FD-60A7B2BD5A7F}" type="pres">
      <dgm:prSet presAssocID="{A747C2A8-E7C2-4E8D-9712-C202AB816B4B}" presName="spNode" presStyleCnt="0"/>
      <dgm:spPr/>
    </dgm:pt>
    <dgm:pt modelId="{BDB867A8-3B83-4E60-B8FD-DF48622F359C}" type="pres">
      <dgm:prSet presAssocID="{51B90919-F139-4545-8B77-A58ECDB88AD8}" presName="sibTrans" presStyleLbl="sibTrans1D1" presStyleIdx="0" presStyleCnt="5"/>
      <dgm:spPr/>
    </dgm:pt>
    <dgm:pt modelId="{F27BC975-FB5E-4956-8AAF-74AC0265D1BD}" type="pres">
      <dgm:prSet presAssocID="{3E40E04A-63F5-47AF-82BF-AD820A989EB3}" presName="node" presStyleLbl="node1" presStyleIdx="1" presStyleCnt="5" custScaleX="135310" custScaleY="134538" custRadScaleRad="98147" custRadScaleInc="15419">
        <dgm:presLayoutVars>
          <dgm:bulletEnabled val="1"/>
        </dgm:presLayoutVars>
      </dgm:prSet>
      <dgm:spPr>
        <a:xfrm>
          <a:off x="4028301" y="1199563"/>
          <a:ext cx="1334988" cy="867742"/>
        </a:xfrm>
        <a:prstGeom prst="roundRect">
          <a:avLst/>
        </a:prstGeom>
      </dgm:spPr>
    </dgm:pt>
    <dgm:pt modelId="{CFC4A93F-BC01-47A1-AE4E-AD2173A236C1}" type="pres">
      <dgm:prSet presAssocID="{3E40E04A-63F5-47AF-82BF-AD820A989EB3}" presName="spNode" presStyleCnt="0"/>
      <dgm:spPr/>
    </dgm:pt>
    <dgm:pt modelId="{0DD6BA4A-26C7-46B0-9B82-DE59B676D61D}" type="pres">
      <dgm:prSet presAssocID="{DEC5A18E-B72D-4EE0-8E87-32E37B304E2F}" presName="sibTrans" presStyleLbl="sibTrans1D1" presStyleIdx="1" presStyleCnt="5"/>
      <dgm:spPr/>
    </dgm:pt>
    <dgm:pt modelId="{D756B668-8A21-49DD-9D60-F43A684ACFBB}" type="pres">
      <dgm:prSet presAssocID="{CA20DE88-B49C-4814-BC6D-A3E80078E1D4}" presName="node" presStyleLbl="node1" presStyleIdx="2" presStyleCnt="5" custScaleX="135310" custScaleY="134538" custRadScaleRad="95679" custRadScaleInc="-23124">
        <dgm:presLayoutVars>
          <dgm:bulletEnabled val="1"/>
        </dgm:presLayoutVars>
      </dgm:prSet>
      <dgm:spPr>
        <a:xfrm>
          <a:off x="3398899" y="3136663"/>
          <a:ext cx="1334988" cy="867742"/>
        </a:xfrm>
        <a:prstGeom prst="roundRect">
          <a:avLst/>
        </a:prstGeom>
      </dgm:spPr>
    </dgm:pt>
    <dgm:pt modelId="{04AEC981-305B-439E-BACF-1C187162DE79}" type="pres">
      <dgm:prSet presAssocID="{CA20DE88-B49C-4814-BC6D-A3E80078E1D4}" presName="spNode" presStyleCnt="0"/>
      <dgm:spPr/>
    </dgm:pt>
    <dgm:pt modelId="{CF988D7E-0447-4FA9-8A00-AE481DC88762}" type="pres">
      <dgm:prSet presAssocID="{CF7E977F-BFDC-41B1-9854-BC3E6ADC71B9}" presName="sibTrans" presStyleLbl="sibTrans1D1" presStyleIdx="2" presStyleCnt="5"/>
      <dgm:spPr/>
    </dgm:pt>
    <dgm:pt modelId="{710C1904-72E0-4FD8-B555-6B424030D724}" type="pres">
      <dgm:prSet presAssocID="{BB196563-8117-438D-8550-B4BCF674BE1A}" presName="node" presStyleLbl="node1" presStyleIdx="3" presStyleCnt="5" custScaleX="135310" custScaleY="134538" custRadScaleRad="96128" custRadScaleInc="24380">
        <dgm:presLayoutVars>
          <dgm:bulletEnabled val="1"/>
        </dgm:presLayoutVars>
      </dgm:prSet>
      <dgm:spPr>
        <a:xfrm>
          <a:off x="1362112" y="3136663"/>
          <a:ext cx="1334988" cy="867742"/>
        </a:xfrm>
        <a:prstGeom prst="roundRect">
          <a:avLst/>
        </a:prstGeom>
      </dgm:spPr>
    </dgm:pt>
    <dgm:pt modelId="{DFAFE97E-E670-4085-AD27-C98452BB9C52}" type="pres">
      <dgm:prSet presAssocID="{BB196563-8117-438D-8550-B4BCF674BE1A}" presName="spNode" presStyleCnt="0"/>
      <dgm:spPr/>
    </dgm:pt>
    <dgm:pt modelId="{CC639BAB-2A44-46EA-9EE0-96B1A830D6F8}" type="pres">
      <dgm:prSet presAssocID="{294813D3-2FED-4AED-B28E-EFA12B15605D}" presName="sibTrans" presStyleLbl="sibTrans1D1" presStyleIdx="3" presStyleCnt="5"/>
      <dgm:spPr/>
    </dgm:pt>
    <dgm:pt modelId="{A765C1EC-0BEC-46EF-9504-583A09D85273}" type="pres">
      <dgm:prSet presAssocID="{048AB514-38B7-452C-9140-C7D74EF8375F}" presName="node" presStyleLbl="node1" presStyleIdx="4" presStyleCnt="5" custScaleX="135310" custScaleY="134538" custRadScaleRad="98147" custRadScaleInc="-15419">
        <dgm:presLayoutVars>
          <dgm:bulletEnabled val="1"/>
        </dgm:presLayoutVars>
      </dgm:prSet>
      <dgm:spPr>
        <a:xfrm>
          <a:off x="732710" y="1199563"/>
          <a:ext cx="1334988" cy="867742"/>
        </a:xfrm>
        <a:prstGeom prst="roundRect">
          <a:avLst/>
        </a:prstGeom>
      </dgm:spPr>
    </dgm:pt>
    <dgm:pt modelId="{E9CCC31D-C6A3-4815-BC83-3124B9309763}" type="pres">
      <dgm:prSet presAssocID="{048AB514-38B7-452C-9140-C7D74EF8375F}" presName="spNode" presStyleCnt="0"/>
      <dgm:spPr/>
    </dgm:pt>
    <dgm:pt modelId="{CBDA9EC5-FF10-42E5-AEFB-3F99D1B77D60}" type="pres">
      <dgm:prSet presAssocID="{C8B6AA30-AC06-4F83-9404-6A2CB5FC3A4C}" presName="sibTrans" presStyleLbl="sibTrans1D1" presStyleIdx="4" presStyleCnt="5"/>
      <dgm:spPr/>
    </dgm:pt>
  </dgm:ptLst>
  <dgm:cxnLst>
    <dgm:cxn modelId="{B6515B06-F446-41B5-8860-FA28B1B2D511}" type="presOf" srcId="{294813D3-2FED-4AED-B28E-EFA12B15605D}" destId="{CC639BAB-2A44-46EA-9EE0-96B1A830D6F8}" srcOrd="0" destOrd="0" presId="urn:microsoft.com/office/officeart/2005/8/layout/cycle6"/>
    <dgm:cxn modelId="{4BF2AA2B-B0A5-48B7-84FC-90BAD83ECC5C}" srcId="{882B3250-B81E-490F-99EA-2DAF8500A409}" destId="{048AB514-38B7-452C-9140-C7D74EF8375F}" srcOrd="4" destOrd="0" parTransId="{69EAF221-5EAA-4EE8-9422-8B241EAA3FF3}" sibTransId="{C8B6AA30-AC06-4F83-9404-6A2CB5FC3A4C}"/>
    <dgm:cxn modelId="{A7FFA635-4BEE-4C52-B022-BE8D0D781837}" type="presOf" srcId="{A747C2A8-E7C2-4E8D-9712-C202AB816B4B}" destId="{67221FB0-F58A-48FB-B67C-CFA5D82BF18E}" srcOrd="0" destOrd="0" presId="urn:microsoft.com/office/officeart/2005/8/layout/cycle6"/>
    <dgm:cxn modelId="{074C8440-C182-446B-AD0B-CC4FD78AF22A}" type="presOf" srcId="{CA20DE88-B49C-4814-BC6D-A3E80078E1D4}" destId="{D756B668-8A21-49DD-9D60-F43A684ACFBB}" srcOrd="0" destOrd="0" presId="urn:microsoft.com/office/officeart/2005/8/layout/cycle6"/>
    <dgm:cxn modelId="{EE821066-A4D2-432A-96AE-0B8C9CA99395}" type="presOf" srcId="{C8B6AA30-AC06-4F83-9404-6A2CB5FC3A4C}" destId="{CBDA9EC5-FF10-42E5-AEFB-3F99D1B77D60}" srcOrd="0" destOrd="0" presId="urn:microsoft.com/office/officeart/2005/8/layout/cycle6"/>
    <dgm:cxn modelId="{5EB61446-6048-4F0E-B40B-A18FDE667D42}" type="presOf" srcId="{BB196563-8117-438D-8550-B4BCF674BE1A}" destId="{710C1904-72E0-4FD8-B555-6B424030D724}" srcOrd="0" destOrd="0" presId="urn:microsoft.com/office/officeart/2005/8/layout/cycle6"/>
    <dgm:cxn modelId="{E948E768-150C-4671-85EE-41F855B8A367}" type="presOf" srcId="{51B90919-F139-4545-8B77-A58ECDB88AD8}" destId="{BDB867A8-3B83-4E60-B8FD-DF48622F359C}" srcOrd="0" destOrd="0" presId="urn:microsoft.com/office/officeart/2005/8/layout/cycle6"/>
    <dgm:cxn modelId="{7B0F764B-5DA1-4454-B431-A2793D2FF8A6}" srcId="{882B3250-B81E-490F-99EA-2DAF8500A409}" destId="{BB196563-8117-438D-8550-B4BCF674BE1A}" srcOrd="3" destOrd="0" parTransId="{62CA28C5-DFE4-41B1-96D8-9C02534ABA04}" sibTransId="{294813D3-2FED-4AED-B28E-EFA12B15605D}"/>
    <dgm:cxn modelId="{021A256C-B4D3-4159-8426-A107347969BA}" type="presOf" srcId="{3E40E04A-63F5-47AF-82BF-AD820A989EB3}" destId="{F27BC975-FB5E-4956-8AAF-74AC0265D1BD}" srcOrd="0" destOrd="0" presId="urn:microsoft.com/office/officeart/2005/8/layout/cycle6"/>
    <dgm:cxn modelId="{4FC0CC79-7868-4D84-BC33-859195C8F605}" type="presOf" srcId="{DEC5A18E-B72D-4EE0-8E87-32E37B304E2F}" destId="{0DD6BA4A-26C7-46B0-9B82-DE59B676D61D}" srcOrd="0" destOrd="0" presId="urn:microsoft.com/office/officeart/2005/8/layout/cycle6"/>
    <dgm:cxn modelId="{DB1AE284-766E-47B2-8C46-E4E1572D16AA}" srcId="{882B3250-B81E-490F-99EA-2DAF8500A409}" destId="{CA20DE88-B49C-4814-BC6D-A3E80078E1D4}" srcOrd="2" destOrd="0" parTransId="{616C63BC-5646-45FE-86F7-5CDDAB10F94F}" sibTransId="{CF7E977F-BFDC-41B1-9854-BC3E6ADC71B9}"/>
    <dgm:cxn modelId="{650A3DAD-B52E-4F8F-A2E1-9F47AA5F8109}" srcId="{882B3250-B81E-490F-99EA-2DAF8500A409}" destId="{3E40E04A-63F5-47AF-82BF-AD820A989EB3}" srcOrd="1" destOrd="0" parTransId="{2F62F745-382A-4261-9094-FE6798F4A0E1}" sibTransId="{DEC5A18E-B72D-4EE0-8E87-32E37B304E2F}"/>
    <dgm:cxn modelId="{A53403C1-C350-4285-8EF2-97C6241C96D1}" type="presOf" srcId="{048AB514-38B7-452C-9140-C7D74EF8375F}" destId="{A765C1EC-0BEC-46EF-9504-583A09D85273}" srcOrd="0" destOrd="0" presId="urn:microsoft.com/office/officeart/2005/8/layout/cycle6"/>
    <dgm:cxn modelId="{2ADE7ED5-EF53-4813-8B54-39B7A104E118}" type="presOf" srcId="{CF7E977F-BFDC-41B1-9854-BC3E6ADC71B9}" destId="{CF988D7E-0447-4FA9-8A00-AE481DC88762}" srcOrd="0" destOrd="0" presId="urn:microsoft.com/office/officeart/2005/8/layout/cycle6"/>
    <dgm:cxn modelId="{C2A004E1-A4B5-4848-872F-B46A1A48B287}" srcId="{882B3250-B81E-490F-99EA-2DAF8500A409}" destId="{A747C2A8-E7C2-4E8D-9712-C202AB816B4B}" srcOrd="0" destOrd="0" parTransId="{3031608F-9C46-4B24-A516-DAFC006B1355}" sibTransId="{51B90919-F139-4545-8B77-A58ECDB88AD8}"/>
    <dgm:cxn modelId="{54B40EE8-417E-479F-9974-E736DAD6BB32}" type="presOf" srcId="{882B3250-B81E-490F-99EA-2DAF8500A409}" destId="{4E3E3961-F0AA-40F4-B43B-5D0A1FE7857E}" srcOrd="0" destOrd="0" presId="urn:microsoft.com/office/officeart/2005/8/layout/cycle6"/>
    <dgm:cxn modelId="{EEA8DCD5-E94B-4ADE-A0A3-FC170F3CC214}" type="presParOf" srcId="{4E3E3961-F0AA-40F4-B43B-5D0A1FE7857E}" destId="{67221FB0-F58A-48FB-B67C-CFA5D82BF18E}" srcOrd="0" destOrd="0" presId="urn:microsoft.com/office/officeart/2005/8/layout/cycle6"/>
    <dgm:cxn modelId="{7D25CF77-BE4A-4C75-BA08-BB8094561CAD}" type="presParOf" srcId="{4E3E3961-F0AA-40F4-B43B-5D0A1FE7857E}" destId="{013E490F-7294-41D2-A3FD-60A7B2BD5A7F}" srcOrd="1" destOrd="0" presId="urn:microsoft.com/office/officeart/2005/8/layout/cycle6"/>
    <dgm:cxn modelId="{91B00D3E-8065-4E4C-972B-5A88503AAE75}" type="presParOf" srcId="{4E3E3961-F0AA-40F4-B43B-5D0A1FE7857E}" destId="{BDB867A8-3B83-4E60-B8FD-DF48622F359C}" srcOrd="2" destOrd="0" presId="urn:microsoft.com/office/officeart/2005/8/layout/cycle6"/>
    <dgm:cxn modelId="{216FBD01-F9BC-41DE-BE6A-69937A714C4E}" type="presParOf" srcId="{4E3E3961-F0AA-40F4-B43B-5D0A1FE7857E}" destId="{F27BC975-FB5E-4956-8AAF-74AC0265D1BD}" srcOrd="3" destOrd="0" presId="urn:microsoft.com/office/officeart/2005/8/layout/cycle6"/>
    <dgm:cxn modelId="{1A7BCD23-66DE-4496-88CA-4C7A13D72AD5}" type="presParOf" srcId="{4E3E3961-F0AA-40F4-B43B-5D0A1FE7857E}" destId="{CFC4A93F-BC01-47A1-AE4E-AD2173A236C1}" srcOrd="4" destOrd="0" presId="urn:microsoft.com/office/officeart/2005/8/layout/cycle6"/>
    <dgm:cxn modelId="{0457D7DD-61F8-4C0C-AD65-97D04D9FA9BA}" type="presParOf" srcId="{4E3E3961-F0AA-40F4-B43B-5D0A1FE7857E}" destId="{0DD6BA4A-26C7-46B0-9B82-DE59B676D61D}" srcOrd="5" destOrd="0" presId="urn:microsoft.com/office/officeart/2005/8/layout/cycle6"/>
    <dgm:cxn modelId="{1E734112-4739-41D7-99D3-487F72D9976B}" type="presParOf" srcId="{4E3E3961-F0AA-40F4-B43B-5D0A1FE7857E}" destId="{D756B668-8A21-49DD-9D60-F43A684ACFBB}" srcOrd="6" destOrd="0" presId="urn:microsoft.com/office/officeart/2005/8/layout/cycle6"/>
    <dgm:cxn modelId="{D99D895E-1CDD-4BDF-81C7-625C17B06DDD}" type="presParOf" srcId="{4E3E3961-F0AA-40F4-B43B-5D0A1FE7857E}" destId="{04AEC981-305B-439E-BACF-1C187162DE79}" srcOrd="7" destOrd="0" presId="urn:microsoft.com/office/officeart/2005/8/layout/cycle6"/>
    <dgm:cxn modelId="{4E4FED82-5F67-45A1-A17D-815F61069188}" type="presParOf" srcId="{4E3E3961-F0AA-40F4-B43B-5D0A1FE7857E}" destId="{CF988D7E-0447-4FA9-8A00-AE481DC88762}" srcOrd="8" destOrd="0" presId="urn:microsoft.com/office/officeart/2005/8/layout/cycle6"/>
    <dgm:cxn modelId="{2C03CC22-1EE5-419B-B5E2-ACD376F67A98}" type="presParOf" srcId="{4E3E3961-F0AA-40F4-B43B-5D0A1FE7857E}" destId="{710C1904-72E0-4FD8-B555-6B424030D724}" srcOrd="9" destOrd="0" presId="urn:microsoft.com/office/officeart/2005/8/layout/cycle6"/>
    <dgm:cxn modelId="{C41E9821-B6C7-4453-B6B4-010FBFEE9049}" type="presParOf" srcId="{4E3E3961-F0AA-40F4-B43B-5D0A1FE7857E}" destId="{DFAFE97E-E670-4085-AD27-C98452BB9C52}" srcOrd="10" destOrd="0" presId="urn:microsoft.com/office/officeart/2005/8/layout/cycle6"/>
    <dgm:cxn modelId="{63ECC9C3-2212-40D7-84AF-C8E863BE4B96}" type="presParOf" srcId="{4E3E3961-F0AA-40F4-B43B-5D0A1FE7857E}" destId="{CC639BAB-2A44-46EA-9EE0-96B1A830D6F8}" srcOrd="11" destOrd="0" presId="urn:microsoft.com/office/officeart/2005/8/layout/cycle6"/>
    <dgm:cxn modelId="{F37C446A-B46C-407D-803A-52AB5FFCDD9D}" type="presParOf" srcId="{4E3E3961-F0AA-40F4-B43B-5D0A1FE7857E}" destId="{A765C1EC-0BEC-46EF-9504-583A09D85273}" srcOrd="12" destOrd="0" presId="urn:microsoft.com/office/officeart/2005/8/layout/cycle6"/>
    <dgm:cxn modelId="{D1808140-60C2-47D6-B612-A7001D849A24}" type="presParOf" srcId="{4E3E3961-F0AA-40F4-B43B-5D0A1FE7857E}" destId="{E9CCC31D-C6A3-4815-BC83-3124B9309763}" srcOrd="13" destOrd="0" presId="urn:microsoft.com/office/officeart/2005/8/layout/cycle6"/>
    <dgm:cxn modelId="{B5C0A8BD-85CD-4D6A-8F59-FA83131835B4}" type="presParOf" srcId="{4E3E3961-F0AA-40F4-B43B-5D0A1FE7857E}" destId="{CBDA9EC5-FF10-42E5-AEFB-3F99D1B77D60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00766A"/>
        </a:solidFill>
        <a:ln>
          <a:solidFill>
            <a:srgbClr val="00766A"/>
          </a:solidFill>
        </a:ln>
      </dgm:spPr>
      <dgm:t>
        <a:bodyPr lIns="0" tIns="0" rIns="0" bIns="0"/>
        <a:lstStyle/>
        <a:p>
          <a:r>
            <a:rPr lang="es-ES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00766A"/>
        </a:solidFill>
        <a:ln>
          <a:solidFill>
            <a:srgbClr val="00766A"/>
          </a:solidFill>
        </a:ln>
      </dgm:spPr>
      <dgm:t>
        <a:bodyPr lIns="0" tIns="0" rIns="0" bIns="0"/>
        <a:lstStyle/>
        <a:p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/>
      <dgm:spPr>
        <a:solidFill>
          <a:srgbClr val="00766A"/>
        </a:solidFill>
        <a:ln>
          <a:solidFill>
            <a:srgbClr val="00766A"/>
          </a:solidFill>
        </a:ln>
      </dgm:spPr>
      <dgm:t>
        <a:bodyPr/>
        <a:lstStyle/>
        <a:p>
          <a:r>
            <a:rPr lang="es-ES" dirty="0">
              <a:latin typeface="Eras Medium ITC" panose="020B06020305040208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/>
      <dgm:spPr>
        <a:solidFill>
          <a:srgbClr val="00766A"/>
        </a:solidFill>
        <a:ln>
          <a:solidFill>
            <a:srgbClr val="00766A"/>
          </a:solidFill>
        </a:ln>
      </dgm:spPr>
      <dgm:t>
        <a:bodyPr/>
        <a:lstStyle/>
        <a:p>
          <a:r>
            <a:rPr lang="es-ES" dirty="0"/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/>
      <dgm:spPr>
        <a:solidFill>
          <a:srgbClr val="00766A"/>
        </a:solidFill>
        <a:ln>
          <a:solidFill>
            <a:srgbClr val="00766A"/>
          </a:solidFill>
        </a:ln>
      </dgm:spPr>
      <dgm:t>
        <a:bodyPr/>
        <a:lstStyle/>
        <a:p>
          <a:r>
            <a:rPr lang="es-ES" dirty="0"/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/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3880" custRadScaleInc="142257">
        <dgm:presLayoutVars>
          <dgm:bulletEnabled val="1"/>
        </dgm:presLayoutVars>
      </dgm:prSet>
      <dgm:spPr/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/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/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/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00766A"/>
        </a:solidFill>
        <a:ln w="25400" cap="flat" cmpd="sng" algn="ctr">
          <a:solidFill>
            <a:srgbClr val="00766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00766A"/>
        </a:solidFill>
        <a:ln w="25400" cap="flat" cmpd="sng" algn="ctr">
          <a:solidFill>
            <a:srgbClr val="00766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00766A"/>
        </a:solidFill>
        <a:ln w="25400" cap="flat" cmpd="sng" algn="ctr">
          <a:solidFill>
            <a:srgbClr val="00766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00766A"/>
        </a:solidFill>
        <a:ln w="25400" cap="flat" cmpd="sng" algn="ctr">
          <a:solidFill>
            <a:srgbClr val="00766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00766A"/>
        </a:solidFill>
        <a:ln w="25400" cap="flat" cmpd="sng" algn="ctr">
          <a:solidFill>
            <a:srgbClr val="00766A"/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1799"/>
      <dgm:spPr>
        <a:xfrm>
          <a:off x="3497655" y="392723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1380" custRadScaleInc="147067">
        <dgm:presLayoutVars>
          <dgm:bulletEnabled val="1"/>
        </dgm:presLayoutVars>
      </dgm:prSet>
      <dgm:spPr>
        <a:xfrm>
          <a:off x="4512794" y="779028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20070" custRadScaleInc="136384">
        <dgm:presLayoutVars>
          <dgm:bulletEnabled val="1"/>
        </dgm:presLayoutVars>
      </dgm:prSet>
      <dgm:spPr>
        <a:xfrm>
          <a:off x="3465972" y="3147734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6621" custRadScaleInc="10922">
        <dgm:presLayoutVars>
          <dgm:bulletEnabled val="1"/>
        </dgm:presLayoutVars>
      </dgm:prSet>
      <dgm:spPr>
        <a:xfrm>
          <a:off x="2494213" y="3159933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9839" custRadScaleInc="-122002">
        <dgm:presLayoutVars>
          <dgm:bulletEnabled val="1"/>
        </dgm:presLayoutVars>
      </dgm:prSet>
      <dgm:spPr>
        <a:xfrm>
          <a:off x="1539069" y="315993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00766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>
        <a:xfrm>
          <a:off x="3497655" y="306279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20867" custRadScaleInc="220604">
        <dgm:presLayoutVars>
          <dgm:bulletEnabled val="1"/>
        </dgm:presLayoutVars>
      </dgm:prSet>
      <dgm:spPr>
        <a:xfrm>
          <a:off x="4366300" y="1895257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>
        <a:xfrm>
          <a:off x="3465970" y="3061171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>
        <a:xfrm>
          <a:off x="2494215" y="3073370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>
        <a:xfrm>
          <a:off x="1539069" y="307338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909644-2DC6-481A-A1C1-7F4A333C2A3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0D9B7B89-3798-4644-B17F-A4D139DA0B5E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ca-ES" noProof="0" dirty="0">
              <a:latin typeface="Arial Narrow" panose="020B0606020202030204" pitchFamily="34" charset="0"/>
            </a:rPr>
            <a:t>            Productes</a:t>
          </a:r>
        </a:p>
      </dgm:t>
    </dgm:pt>
    <dgm:pt modelId="{771A3CCB-CD64-48FF-BECA-690339937CF0}" type="par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A56D8AF-A06A-4A5B-9493-BD1FA5B7DAB0}" type="sibTrans" cxnId="{32E45B20-0744-4B1A-A317-1B02C50F78E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6050626-8E45-4B37-B55F-D3C8ECC2D033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pPr algn="l"/>
          <a:r>
            <a:rPr lang="es-ES" noProof="0" dirty="0">
              <a:latin typeface="Arial Narrow" panose="020B0606020202030204" pitchFamily="34" charset="0"/>
            </a:rPr>
            <a:t>             </a:t>
          </a:r>
          <a:r>
            <a:rPr lang="ca-ES" noProof="0" dirty="0">
              <a:latin typeface="Arial Narrow" panose="020B0606020202030204" pitchFamily="34" charset="0"/>
            </a:rPr>
            <a:t>Resultats</a:t>
          </a:r>
        </a:p>
      </dgm:t>
    </dgm:pt>
    <dgm:pt modelId="{70941F77-AC7B-475E-BA5A-B29B5AAFA5D8}" type="par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9CC0C00-2AE8-41C2-B7B5-9A0558A4948F}" type="sibTrans" cxnId="{D433A6E2-0E1A-4112-B5BF-9F5253ABCA6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F93CB60-CD89-418C-A565-20C4C60BAE9E}" type="pres">
      <dgm:prSet presAssocID="{F6909644-2DC6-481A-A1C1-7F4A333C2A3C}" presName="Name0" presStyleCnt="0">
        <dgm:presLayoutVars>
          <dgm:dir/>
          <dgm:resizeHandles val="exact"/>
        </dgm:presLayoutVars>
      </dgm:prSet>
      <dgm:spPr/>
    </dgm:pt>
    <dgm:pt modelId="{F2028A9A-4259-4800-ADFE-D60B20BC6735}" type="pres">
      <dgm:prSet presAssocID="{0D9B7B89-3798-4644-B17F-A4D139DA0B5E}" presName="parTxOnly" presStyleLbl="node1" presStyleIdx="0" presStyleCnt="2" custScaleX="90181" custLinFactNeighborX="-1002">
        <dgm:presLayoutVars>
          <dgm:bulletEnabled val="1"/>
        </dgm:presLayoutVars>
      </dgm:prSet>
      <dgm:spPr/>
    </dgm:pt>
    <dgm:pt modelId="{1EC11041-35D1-41F3-B2A5-84C2FC9A2C6D}" type="pres">
      <dgm:prSet presAssocID="{8A56D8AF-A06A-4A5B-9493-BD1FA5B7DAB0}" presName="parSpace" presStyleCnt="0"/>
      <dgm:spPr/>
    </dgm:pt>
    <dgm:pt modelId="{541CEFFE-BE94-4F36-8ED2-18DA1EAA15BB}" type="pres">
      <dgm:prSet presAssocID="{66050626-8E45-4B37-B55F-D3C8ECC2D033}" presName="parTxOnly" presStyleLbl="node1" presStyleIdx="1" presStyleCnt="2" custScaleX="74199" custLinFactX="29639" custLinFactY="100000" custLinFactNeighborX="100000" custLinFactNeighborY="126670">
        <dgm:presLayoutVars>
          <dgm:bulletEnabled val="1"/>
        </dgm:presLayoutVars>
      </dgm:prSet>
      <dgm:spPr/>
    </dgm:pt>
  </dgm:ptLst>
  <dgm:cxnLst>
    <dgm:cxn modelId="{32E45B20-0744-4B1A-A317-1B02C50F78E9}" srcId="{F6909644-2DC6-481A-A1C1-7F4A333C2A3C}" destId="{0D9B7B89-3798-4644-B17F-A4D139DA0B5E}" srcOrd="0" destOrd="0" parTransId="{771A3CCB-CD64-48FF-BECA-690339937CF0}" sibTransId="{8A56D8AF-A06A-4A5B-9493-BD1FA5B7DAB0}"/>
    <dgm:cxn modelId="{22911921-BD0A-4501-8DDC-FA5B24CF582B}" type="presOf" srcId="{66050626-8E45-4B37-B55F-D3C8ECC2D033}" destId="{541CEFFE-BE94-4F36-8ED2-18DA1EAA15BB}" srcOrd="0" destOrd="0" presId="urn:microsoft.com/office/officeart/2005/8/layout/hChevron3"/>
    <dgm:cxn modelId="{2AAC1A47-1D87-4451-B84D-43A4FC152EF9}" type="presOf" srcId="{0D9B7B89-3798-4644-B17F-A4D139DA0B5E}" destId="{F2028A9A-4259-4800-ADFE-D60B20BC6735}" srcOrd="0" destOrd="0" presId="urn:microsoft.com/office/officeart/2005/8/layout/hChevron3"/>
    <dgm:cxn modelId="{4C81FBA5-16AA-480E-94B4-F21D87A53FC9}" type="presOf" srcId="{F6909644-2DC6-481A-A1C1-7F4A333C2A3C}" destId="{4F93CB60-CD89-418C-A565-20C4C60BAE9E}" srcOrd="0" destOrd="0" presId="urn:microsoft.com/office/officeart/2005/8/layout/hChevron3"/>
    <dgm:cxn modelId="{D433A6E2-0E1A-4112-B5BF-9F5253ABCA66}" srcId="{F6909644-2DC6-481A-A1C1-7F4A333C2A3C}" destId="{66050626-8E45-4B37-B55F-D3C8ECC2D033}" srcOrd="1" destOrd="0" parTransId="{70941F77-AC7B-475E-BA5A-B29B5AAFA5D8}" sibTransId="{D9CC0C00-2AE8-41C2-B7B5-9A0558A4948F}"/>
    <dgm:cxn modelId="{CC8873A8-0BEA-43F8-9C3F-7FDB66F1A508}" type="presParOf" srcId="{4F93CB60-CD89-418C-A565-20C4C60BAE9E}" destId="{F2028A9A-4259-4800-ADFE-D60B20BC6735}" srcOrd="0" destOrd="0" presId="urn:microsoft.com/office/officeart/2005/8/layout/hChevron3"/>
    <dgm:cxn modelId="{2E2B2670-D2C7-4ABD-9239-BFBA15D1D131}" type="presParOf" srcId="{4F93CB60-CD89-418C-A565-20C4C60BAE9E}" destId="{1EC11041-35D1-41F3-B2A5-84C2FC9A2C6D}" srcOrd="1" destOrd="0" presId="urn:microsoft.com/office/officeart/2005/8/layout/hChevron3"/>
    <dgm:cxn modelId="{87DC70EA-DC9D-4B4D-AD17-91E4E8672C41}" type="presParOf" srcId="{4F93CB60-CD89-418C-A565-20C4C60BAE9E}" destId="{541CEFFE-BE94-4F36-8ED2-18DA1EAA15BB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21FB0-F58A-48FB-B67C-CFA5D82BF18E}">
      <dsp:nvSpPr>
        <dsp:cNvPr id="0" name=""/>
        <dsp:cNvSpPr/>
      </dsp:nvSpPr>
      <dsp:spPr>
        <a:xfrm>
          <a:off x="1855011" y="-128307"/>
          <a:ext cx="1919052" cy="1240266"/>
        </a:xfrm>
        <a:prstGeom prst="roundRect">
          <a:avLst/>
        </a:prstGeom>
        <a:solidFill>
          <a:srgbClr val="00D6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Diagnosi</a:t>
          </a:r>
        </a:p>
      </dsp:txBody>
      <dsp:txXfrm>
        <a:off x="1915556" y="-67762"/>
        <a:ext cx="1797962" cy="1119176"/>
      </dsp:txXfrm>
    </dsp:sp>
    <dsp:sp modelId="{BDB867A8-3B83-4E60-B8FD-DF48622F359C}">
      <dsp:nvSpPr>
        <dsp:cNvPr id="0" name=""/>
        <dsp:cNvSpPr/>
      </dsp:nvSpPr>
      <dsp:spPr>
        <a:xfrm>
          <a:off x="896554" y="443281"/>
          <a:ext cx="3685178" cy="3685178"/>
        </a:xfrm>
        <a:custGeom>
          <a:avLst/>
          <a:gdLst/>
          <a:ahLst/>
          <a:cxnLst/>
          <a:rect l="0" t="0" r="0" b="0"/>
          <a:pathLst>
            <a:path>
              <a:moveTo>
                <a:pt x="2883393" y="322108"/>
              </a:moveTo>
              <a:arcTo wR="1842589" hR="1842589" stAng="18263551" swAng="1310338"/>
            </a:path>
          </a:pathLst>
        </a:custGeom>
        <a:noFill/>
        <a:ln w="88900" cap="flat" cmpd="sng" algn="ctr">
          <a:solidFill>
            <a:srgbClr val="00766A"/>
          </a:solidFill>
          <a:prstDash val="solid"/>
          <a:miter lim="800000"/>
          <a:headEnd type="none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BC975-FB5E-4956-8AAF-74AC0265D1BD}">
      <dsp:nvSpPr>
        <dsp:cNvPr id="0" name=""/>
        <dsp:cNvSpPr/>
      </dsp:nvSpPr>
      <dsp:spPr>
        <a:xfrm>
          <a:off x="3607429" y="1267614"/>
          <a:ext cx="1919052" cy="1240266"/>
        </a:xfrm>
        <a:prstGeom prst="roundRect">
          <a:avLst/>
        </a:prstGeom>
        <a:solidFill>
          <a:srgbClr val="00D6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Deliberació</a:t>
          </a:r>
        </a:p>
      </dsp:txBody>
      <dsp:txXfrm>
        <a:off x="3667974" y="1328159"/>
        <a:ext cx="1797962" cy="1119176"/>
      </dsp:txXfrm>
    </dsp:sp>
    <dsp:sp modelId="{0DD6BA4A-26C7-46B0-9B82-DE59B676D61D}">
      <dsp:nvSpPr>
        <dsp:cNvPr id="0" name=""/>
        <dsp:cNvSpPr/>
      </dsp:nvSpPr>
      <dsp:spPr>
        <a:xfrm>
          <a:off x="959653" y="333127"/>
          <a:ext cx="3685178" cy="3685178"/>
        </a:xfrm>
        <a:custGeom>
          <a:avLst/>
          <a:gdLst/>
          <a:ahLst/>
          <a:cxnLst/>
          <a:rect l="0" t="0" r="0" b="0"/>
          <a:pathLst>
            <a:path>
              <a:moveTo>
                <a:pt x="3653980" y="2180225"/>
              </a:moveTo>
              <a:arcTo wR="1842589" hR="1842589" stAng="633511" swAng="1021113"/>
            </a:path>
          </a:pathLst>
        </a:custGeom>
        <a:noFill/>
        <a:ln w="88900" cap="flat" cmpd="sng" algn="ctr">
          <a:solidFill>
            <a:srgbClr val="00766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6B668-8A21-49DD-9D60-F43A684ACFBB}">
      <dsp:nvSpPr>
        <dsp:cNvPr id="0" name=""/>
        <dsp:cNvSpPr/>
      </dsp:nvSpPr>
      <dsp:spPr>
        <a:xfrm>
          <a:off x="3024338" y="3033654"/>
          <a:ext cx="1919052" cy="1240266"/>
        </a:xfrm>
        <a:prstGeom prst="roundRect">
          <a:avLst/>
        </a:prstGeom>
        <a:solidFill>
          <a:srgbClr val="00D6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Negociació</a:t>
          </a:r>
        </a:p>
      </dsp:txBody>
      <dsp:txXfrm>
        <a:off x="3084883" y="3094199"/>
        <a:ext cx="1797962" cy="1119176"/>
      </dsp:txXfrm>
    </dsp:sp>
    <dsp:sp modelId="{CF988D7E-0447-4FA9-8A00-AE481DC88762}">
      <dsp:nvSpPr>
        <dsp:cNvPr id="0" name=""/>
        <dsp:cNvSpPr/>
      </dsp:nvSpPr>
      <dsp:spPr>
        <a:xfrm>
          <a:off x="936916" y="416018"/>
          <a:ext cx="3685178" cy="3685178"/>
        </a:xfrm>
        <a:custGeom>
          <a:avLst/>
          <a:gdLst/>
          <a:ahLst/>
          <a:cxnLst/>
          <a:rect l="0" t="0" r="0" b="0"/>
          <a:pathLst>
            <a:path>
              <a:moveTo>
                <a:pt x="2083138" y="3669409"/>
              </a:moveTo>
              <a:arcTo wR="1842589" hR="1842589" stAng="4949920" swAng="791909"/>
            </a:path>
          </a:pathLst>
        </a:custGeom>
        <a:noFill/>
        <a:ln w="88900" cap="flat" cmpd="sng" algn="ctr">
          <a:solidFill>
            <a:srgbClr val="00766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C1904-72E0-4FD8-B555-6B424030D724}">
      <dsp:nvSpPr>
        <dsp:cNvPr id="0" name=""/>
        <dsp:cNvSpPr/>
      </dsp:nvSpPr>
      <dsp:spPr>
        <a:xfrm>
          <a:off x="673240" y="3033646"/>
          <a:ext cx="1919052" cy="1240266"/>
        </a:xfrm>
        <a:prstGeom prst="roundRect">
          <a:avLst/>
        </a:prstGeom>
        <a:solidFill>
          <a:srgbClr val="00D6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</a:p>
      </dsp:txBody>
      <dsp:txXfrm>
        <a:off x="733785" y="3094191"/>
        <a:ext cx="1797962" cy="1119176"/>
      </dsp:txXfrm>
    </dsp:sp>
    <dsp:sp modelId="{CC639BAB-2A44-46EA-9EE0-96B1A830D6F8}">
      <dsp:nvSpPr>
        <dsp:cNvPr id="0" name=""/>
        <dsp:cNvSpPr/>
      </dsp:nvSpPr>
      <dsp:spPr>
        <a:xfrm>
          <a:off x="988897" y="359612"/>
          <a:ext cx="3685178" cy="3685178"/>
        </a:xfrm>
        <a:custGeom>
          <a:avLst/>
          <a:gdLst/>
          <a:ahLst/>
          <a:cxnLst/>
          <a:rect l="0" t="0" r="0" b="0"/>
          <a:pathLst>
            <a:path>
              <a:moveTo>
                <a:pt x="195765" y="2669091"/>
              </a:moveTo>
              <a:arcTo wR="1842589" hR="1842589" stAng="9200941" swAng="1015775"/>
            </a:path>
          </a:pathLst>
        </a:custGeom>
        <a:noFill/>
        <a:ln w="88900" cap="flat" cmpd="sng" algn="ctr">
          <a:solidFill>
            <a:srgbClr val="00766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5C1EC-0BEC-46EF-9504-583A09D85273}">
      <dsp:nvSpPr>
        <dsp:cNvPr id="0" name=""/>
        <dsp:cNvSpPr/>
      </dsp:nvSpPr>
      <dsp:spPr>
        <a:xfrm>
          <a:off x="102594" y="1267614"/>
          <a:ext cx="1919052" cy="1240266"/>
        </a:xfrm>
        <a:prstGeom prst="roundRect">
          <a:avLst/>
        </a:prstGeom>
        <a:solidFill>
          <a:srgbClr val="00D6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Avaluació</a:t>
          </a:r>
        </a:p>
      </dsp:txBody>
      <dsp:txXfrm>
        <a:off x="163139" y="1328159"/>
        <a:ext cx="1797962" cy="1119176"/>
      </dsp:txXfrm>
    </dsp:sp>
    <dsp:sp modelId="{CBDA9EC5-FF10-42E5-AEFB-3F99D1B77D60}">
      <dsp:nvSpPr>
        <dsp:cNvPr id="0" name=""/>
        <dsp:cNvSpPr/>
      </dsp:nvSpPr>
      <dsp:spPr>
        <a:xfrm>
          <a:off x="1047342" y="443281"/>
          <a:ext cx="3685178" cy="3685178"/>
        </a:xfrm>
        <a:custGeom>
          <a:avLst/>
          <a:gdLst/>
          <a:ahLst/>
          <a:cxnLst/>
          <a:rect l="0" t="0" r="0" b="0"/>
          <a:pathLst>
            <a:path>
              <a:moveTo>
                <a:pt x="310863" y="818406"/>
              </a:moveTo>
              <a:arcTo wR="1842589" hR="1842589" stAng="12826111" swAng="1310338"/>
            </a:path>
          </a:pathLst>
        </a:custGeom>
        <a:noFill/>
        <a:ln w="88900" cap="flat" cmpd="sng" algn="ctr">
          <a:solidFill>
            <a:srgbClr val="00766A"/>
          </a:solidFill>
          <a:prstDash val="solid"/>
          <a:miter lim="800000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06279"/>
          <a:ext cx="841246" cy="841246"/>
        </a:xfrm>
        <a:prstGeom prst="ellipse">
          <a:avLst/>
        </a:prstGeom>
        <a:solidFill>
          <a:srgbClr val="00766A"/>
        </a:solidFill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0853" y="429477"/>
        <a:ext cx="594850" cy="594850"/>
      </dsp:txXfrm>
    </dsp:sp>
    <dsp:sp modelId="{24B64DCB-A719-42B7-A63F-65A89D083538}">
      <dsp:nvSpPr>
        <dsp:cNvPr id="0" name=""/>
        <dsp:cNvSpPr/>
      </dsp:nvSpPr>
      <dsp:spPr>
        <a:xfrm rot="1249655">
          <a:off x="4303416" y="903460"/>
          <a:ext cx="24484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4841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19716" y="913864"/>
        <a:ext cx="12242" cy="12242"/>
      </dsp:txXfrm>
    </dsp:sp>
    <dsp:sp modelId="{FA84A8E1-E5E1-4644-A8DD-CB3ACF3FD241}">
      <dsp:nvSpPr>
        <dsp:cNvPr id="0" name=""/>
        <dsp:cNvSpPr/>
      </dsp:nvSpPr>
      <dsp:spPr>
        <a:xfrm>
          <a:off x="4512772" y="692445"/>
          <a:ext cx="841246" cy="841246"/>
        </a:xfrm>
        <a:prstGeom prst="ellipse">
          <a:avLst/>
        </a:prstGeom>
        <a:solidFill>
          <a:srgbClr val="00766A"/>
        </a:solidFill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5970" y="815643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7">
          <a:off x="2945522" y="2087823"/>
          <a:ext cx="19138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828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90" y="2056502"/>
        <a:ext cx="95691" cy="95691"/>
      </dsp:txXfrm>
    </dsp:sp>
    <dsp:sp modelId="{5550D44D-01AB-4489-A9AE-FE88E3636DAE}">
      <dsp:nvSpPr>
        <dsp:cNvPr id="0" name=""/>
        <dsp:cNvSpPr/>
      </dsp:nvSpPr>
      <dsp:spPr>
        <a:xfrm>
          <a:off x="3465970" y="3061171"/>
          <a:ext cx="841246" cy="841246"/>
        </a:xfrm>
        <a:prstGeom prst="ellipse">
          <a:avLst/>
        </a:prstGeom>
        <a:solidFill>
          <a:srgbClr val="00766A"/>
        </a:solidFill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 </a:t>
          </a:r>
        </a:p>
      </dsp:txBody>
      <dsp:txXfrm>
        <a:off x="3589168" y="3184369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941">
          <a:off x="2365475" y="2093922"/>
          <a:ext cx="210216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167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4" y="2057893"/>
        <a:ext cx="105108" cy="105108"/>
      </dsp:txXfrm>
    </dsp:sp>
    <dsp:sp modelId="{FAE583AE-D5E1-4E11-9097-0B2D3B7ED67D}">
      <dsp:nvSpPr>
        <dsp:cNvPr id="0" name=""/>
        <dsp:cNvSpPr/>
      </dsp:nvSpPr>
      <dsp:spPr>
        <a:xfrm>
          <a:off x="2494215" y="3073370"/>
          <a:ext cx="841246" cy="841246"/>
        </a:xfrm>
        <a:prstGeom prst="ellipse">
          <a:avLst/>
        </a:prstGeom>
        <a:solidFill>
          <a:srgbClr val="00766A"/>
        </a:solidFill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>
              <a:latin typeface="Eras Medium ITC" panose="020B0602030504020804" pitchFamily="34" charset="0"/>
            </a:rPr>
            <a:t> </a:t>
          </a:r>
        </a:p>
      </dsp:txBody>
      <dsp:txXfrm>
        <a:off x="2617413" y="3196568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77">
          <a:off x="1664548" y="2093928"/>
          <a:ext cx="25488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874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4" y="2046731"/>
        <a:ext cx="127443" cy="127443"/>
      </dsp:txXfrm>
    </dsp:sp>
    <dsp:sp modelId="{CC70C5D1-ED23-4E0A-B16C-F76FD2353F8E}">
      <dsp:nvSpPr>
        <dsp:cNvPr id="0" name=""/>
        <dsp:cNvSpPr/>
      </dsp:nvSpPr>
      <dsp:spPr>
        <a:xfrm>
          <a:off x="1539069" y="3073382"/>
          <a:ext cx="841246" cy="841246"/>
        </a:xfrm>
        <a:prstGeom prst="ellipse">
          <a:avLst/>
        </a:prstGeom>
        <a:solidFill>
          <a:srgbClr val="00766A"/>
        </a:solidFill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 </a:t>
          </a:r>
        </a:p>
      </dsp:txBody>
      <dsp:txXfrm>
        <a:off x="1662267" y="3196580"/>
        <a:ext cx="594850" cy="594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92723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20853" y="515921"/>
        <a:ext cx="594850" cy="594850"/>
      </dsp:txXfrm>
    </dsp:sp>
    <dsp:sp modelId="{24B64DCB-A719-42B7-A63F-65A89D083538}">
      <dsp:nvSpPr>
        <dsp:cNvPr id="0" name=""/>
        <dsp:cNvSpPr/>
      </dsp:nvSpPr>
      <dsp:spPr>
        <a:xfrm rot="1250038">
          <a:off x="4303392" y="989974"/>
          <a:ext cx="24491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4911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19725" y="1000376"/>
        <a:ext cx="12245" cy="12245"/>
      </dsp:txXfrm>
    </dsp:sp>
    <dsp:sp modelId="{FA84A8E1-E5E1-4644-A8DD-CB3ACF3FD241}">
      <dsp:nvSpPr>
        <dsp:cNvPr id="0" name=""/>
        <dsp:cNvSpPr/>
      </dsp:nvSpPr>
      <dsp:spPr>
        <a:xfrm>
          <a:off x="4512794" y="779028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35992" y="902226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3">
          <a:off x="2945464" y="2174327"/>
          <a:ext cx="191394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946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88" y="2143003"/>
        <a:ext cx="95697" cy="95697"/>
      </dsp:txXfrm>
    </dsp:sp>
    <dsp:sp modelId="{5550D44D-01AB-4489-A9AE-FE88E3636DAE}">
      <dsp:nvSpPr>
        <dsp:cNvPr id="0" name=""/>
        <dsp:cNvSpPr/>
      </dsp:nvSpPr>
      <dsp:spPr>
        <a:xfrm>
          <a:off x="3465972" y="3147734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3589170" y="3270932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896">
          <a:off x="2365417" y="2180426"/>
          <a:ext cx="210227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279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0" y="2144394"/>
        <a:ext cx="105113" cy="105113"/>
      </dsp:txXfrm>
    </dsp:sp>
    <dsp:sp modelId="{FAE583AE-D5E1-4E11-9097-0B2D3B7ED67D}">
      <dsp:nvSpPr>
        <dsp:cNvPr id="0" name=""/>
        <dsp:cNvSpPr/>
      </dsp:nvSpPr>
      <dsp:spPr>
        <a:xfrm>
          <a:off x="2494213" y="3159933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17411" y="3283131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15">
          <a:off x="1664505" y="2180426"/>
          <a:ext cx="254896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960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1" y="2133227"/>
        <a:ext cx="127448" cy="127448"/>
      </dsp:txXfrm>
    </dsp:sp>
    <dsp:sp modelId="{CC70C5D1-ED23-4E0A-B16C-F76FD2353F8E}">
      <dsp:nvSpPr>
        <dsp:cNvPr id="0" name=""/>
        <dsp:cNvSpPr/>
      </dsp:nvSpPr>
      <dsp:spPr>
        <a:xfrm>
          <a:off x="1539069" y="3159932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662267" y="3283130"/>
        <a:ext cx="594850" cy="594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06279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sp:txBody>
      <dsp:txXfrm>
        <a:off x="3620853" y="429477"/>
        <a:ext cx="594850" cy="594850"/>
      </dsp:txXfrm>
    </dsp:sp>
    <dsp:sp modelId="{24B64DCB-A719-42B7-A63F-65A89D083538}">
      <dsp:nvSpPr>
        <dsp:cNvPr id="0" name=""/>
        <dsp:cNvSpPr/>
      </dsp:nvSpPr>
      <dsp:spPr>
        <a:xfrm rot="3680158">
          <a:off x="3867769" y="1504866"/>
          <a:ext cx="9696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969664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28359" y="1497150"/>
        <a:ext cx="48483" cy="48483"/>
      </dsp:txXfrm>
    </dsp:sp>
    <dsp:sp modelId="{FA84A8E1-E5E1-4644-A8DD-CB3ACF3FD241}">
      <dsp:nvSpPr>
        <dsp:cNvPr id="0" name=""/>
        <dsp:cNvSpPr/>
      </dsp:nvSpPr>
      <dsp:spPr>
        <a:xfrm>
          <a:off x="4366300" y="1895257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89498" y="2018455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7">
          <a:off x="2945522" y="2087823"/>
          <a:ext cx="19138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828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90" y="2056502"/>
        <a:ext cx="95691" cy="95691"/>
      </dsp:txXfrm>
    </dsp:sp>
    <dsp:sp modelId="{5550D44D-01AB-4489-A9AE-FE88E3636DAE}">
      <dsp:nvSpPr>
        <dsp:cNvPr id="0" name=""/>
        <dsp:cNvSpPr/>
      </dsp:nvSpPr>
      <dsp:spPr>
        <a:xfrm>
          <a:off x="3465970" y="3061171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3589168" y="3184369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941">
          <a:off x="2365475" y="2093922"/>
          <a:ext cx="210216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167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4" y="2057893"/>
        <a:ext cx="105108" cy="105108"/>
      </dsp:txXfrm>
    </dsp:sp>
    <dsp:sp modelId="{FAE583AE-D5E1-4E11-9097-0B2D3B7ED67D}">
      <dsp:nvSpPr>
        <dsp:cNvPr id="0" name=""/>
        <dsp:cNvSpPr/>
      </dsp:nvSpPr>
      <dsp:spPr>
        <a:xfrm>
          <a:off x="2494215" y="3073370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17413" y="3196568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77">
          <a:off x="1664548" y="2093928"/>
          <a:ext cx="25488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874" y="16525"/>
              </a:lnTo>
            </a:path>
          </a:pathLst>
        </a:custGeom>
        <a:noFill/>
        <a:ln w="12700" cap="flat" cmpd="sng" algn="ctr">
          <a:solidFill>
            <a:srgbClr val="0076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4" y="2046731"/>
        <a:ext cx="127443" cy="127443"/>
      </dsp:txXfrm>
    </dsp:sp>
    <dsp:sp modelId="{CC70C5D1-ED23-4E0A-B16C-F76FD2353F8E}">
      <dsp:nvSpPr>
        <dsp:cNvPr id="0" name=""/>
        <dsp:cNvSpPr/>
      </dsp:nvSpPr>
      <dsp:spPr>
        <a:xfrm>
          <a:off x="1539069" y="3073382"/>
          <a:ext cx="841246" cy="841246"/>
        </a:xfrm>
        <a:prstGeom prst="ellipse">
          <a:avLst/>
        </a:prstGeom>
        <a:solidFill>
          <a:srgbClr val="00766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662267" y="3196580"/>
        <a:ext cx="594850" cy="594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8A9A-4259-4800-ADFE-D60B20BC6735}">
      <dsp:nvSpPr>
        <dsp:cNvPr id="0" name=""/>
        <dsp:cNvSpPr/>
      </dsp:nvSpPr>
      <dsp:spPr>
        <a:xfrm>
          <a:off x="0" y="0"/>
          <a:ext cx="3596930" cy="370439"/>
        </a:xfrm>
        <a:prstGeom prst="homePlat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Arial Narrow" panose="020B0606020202030204" pitchFamily="34" charset="0"/>
            </a:rPr>
            <a:t>            Productes</a:t>
          </a:r>
        </a:p>
      </dsp:txBody>
      <dsp:txXfrm>
        <a:off x="0" y="0"/>
        <a:ext cx="3504320" cy="370439"/>
      </dsp:txXfrm>
    </dsp:sp>
    <dsp:sp modelId="{541CEFFE-BE94-4F36-8ED2-18DA1EAA15BB}">
      <dsp:nvSpPr>
        <dsp:cNvPr id="0" name=""/>
        <dsp:cNvSpPr/>
      </dsp:nvSpPr>
      <dsp:spPr>
        <a:xfrm>
          <a:off x="2801162" y="0"/>
          <a:ext cx="2959477" cy="370439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latin typeface="Arial Narrow" panose="020B0606020202030204" pitchFamily="34" charset="0"/>
            </a:rPr>
            <a:t>             </a:t>
          </a:r>
          <a:r>
            <a:rPr lang="ca-ES" sz="2000" kern="1200" noProof="0" dirty="0">
              <a:latin typeface="Arial Narrow" panose="020B0606020202030204" pitchFamily="34" charset="0"/>
            </a:rPr>
            <a:t>Resultats</a:t>
          </a:r>
        </a:p>
      </dsp:txBody>
      <dsp:txXfrm>
        <a:off x="2986382" y="0"/>
        <a:ext cx="2589038" cy="37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D60DAB-F8A0-B76E-E941-96F7FF63C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635C0C-0CE4-5C18-8305-5FD93ED57C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91C62-40F4-4898-B431-A04E87A4C34E}" type="datetimeFigureOut">
              <a:rPr lang="ca-ES" smtClean="0"/>
              <a:t>26/12/2023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92C6D4-5F97-6456-CC40-AF884AF95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D443E6-88C3-7A90-7712-7C21C8C196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CADF6-BE28-4E9F-8E28-085D1C16711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5118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E500-3B99-3944-B05F-89CCF3BDCD63}" type="datetimeFigureOut">
              <a:rPr lang="ca-ES" smtClean="0"/>
              <a:t>26/12/2023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C43F7-7091-6E4C-8CF2-D53592F98CD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869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275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29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8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35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5309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36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06475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Un ecosistema té una lògica inversa</a:t>
            </a:r>
            <a:r>
              <a:rPr lang="ca-ES" baseline="0" dirty="0"/>
              <a:t> a la del sistema: ordena a base de donar suport i servei als casos específics de forma transversal</a:t>
            </a:r>
          </a:p>
          <a:p>
            <a:r>
              <a:rPr lang="ca-ES" baseline="0" dirty="0"/>
              <a:t>Mentre el sistema suposa una jerarquia que mana de dalt a baix, l’ecosistema ordena fent-se útil a tots els actors</a:t>
            </a:r>
          </a:p>
          <a:p>
            <a:endParaRPr lang="ca-ES" baseline="0" dirty="0"/>
          </a:p>
          <a:p>
            <a:r>
              <a:rPr lang="ca-ES" baseline="0" dirty="0"/>
              <a:t>Ecosistema habitatge: lleis, departaments, ajuntaments, associacions, plataformes, bancs, cooperatives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D9259-1FBA-4730-812C-619123B7AB07}" type="slidenum">
              <a:rPr lang="ca-ES" altLang="ca-ES" smtClean="0"/>
              <a:pPr>
                <a:defRPr/>
              </a:pPr>
              <a:t>38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26788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Hem de bastir una teoria del canvi que</a:t>
            </a:r>
            <a:r>
              <a:rPr lang="ca-ES" baseline="0" dirty="0"/>
              <a:t> persegueixi una nova Administració a partir d’aquest paradigma de l’Ecosistema de Governança Pública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D9259-1FBA-4730-812C-619123B7AB07}" type="slidenum">
              <a:rPr lang="ca-ES" altLang="ca-ES" smtClean="0"/>
              <a:pPr>
                <a:defRPr/>
              </a:pPr>
              <a:t>79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81650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Hem d’abandonar la idea d’una Administració com una caixa negra: és un ecosistema</a:t>
            </a:r>
            <a:r>
              <a:rPr lang="ca-ES" baseline="0" dirty="0"/>
              <a:t> en sí mateixa, basat en el talent dels seus integrants, els servidors públics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D9259-1FBA-4730-812C-619123B7AB07}" type="slidenum">
              <a:rPr lang="ca-ES" altLang="ca-ES" smtClean="0"/>
              <a:pPr>
                <a:defRPr/>
              </a:pPr>
              <a:t>80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8406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0A39F-A10D-3B43-BD53-8D53A8665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BD3C6-BA39-9F4C-9415-5E8086623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6C3D3-F6D8-9948-95BF-7B8C5D71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3280" y="5991225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099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D821C-5BA1-534E-A595-8E7FB6E6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2C35D-F500-1D48-A664-1EF058B1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A47CAB-092A-DD4A-94CB-1C6D9CAE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3759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7">
            <a:extLst>
              <a:ext uri="{FF2B5EF4-FFF2-40B4-BE49-F238E27FC236}">
                <a16:creationId xmlns:a16="http://schemas.microsoft.com/office/drawing/2014/main" id="{D7AF4B35-EEA0-B64C-866C-1B7DD27449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3379" y="1446663"/>
            <a:ext cx="5472752" cy="4132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ca-ES" noProof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D8B7B650-1DB1-C449-958F-0F6FD964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0273" y="5936606"/>
            <a:ext cx="3185858" cy="365125"/>
          </a:xfrm>
        </p:spPr>
        <p:txBody>
          <a:bodyPr/>
          <a:lstStyle>
            <a:lvl1pPr>
              <a:defRPr>
                <a:solidFill>
                  <a:srgbClr val="049994"/>
                </a:solidFill>
              </a:defRPr>
            </a:lvl1pPr>
          </a:lstStyle>
          <a:p>
            <a:fld id="{3E008D1A-C3FF-9444-9A85-CCB3906E94E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1304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título">
            <a:extLst>
              <a:ext uri="{FF2B5EF4-FFF2-40B4-BE49-F238E27FC236}">
                <a16:creationId xmlns:a16="http://schemas.microsoft.com/office/drawing/2014/main" id="{AC249F7D-91EC-C07F-AEE2-E0C54161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9" y="419591"/>
            <a:ext cx="10972800" cy="764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/>
            </a:lvl1pPr>
          </a:lstStyle>
          <a:p>
            <a:r>
              <a:rPr lang="es-ES" dirty="0" err="1"/>
              <a:t>Títol</a:t>
            </a:r>
            <a:endParaRPr lang="ca-ES" dirty="0"/>
          </a:p>
        </p:txBody>
      </p:sp>
      <p:sp>
        <p:nvSpPr>
          <p:cNvPr id="5" name="2 Marcador de texto">
            <a:extLst>
              <a:ext uri="{FF2B5EF4-FFF2-40B4-BE49-F238E27FC236}">
                <a16:creationId xmlns:a16="http://schemas.microsoft.com/office/drawing/2014/main" id="{FBBA4207-19EB-C225-82E2-14F86A2B93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389" y="1349985"/>
            <a:ext cx="10972800" cy="4679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3200">
                <a:latin typeface="Akkurat Pro"/>
              </a:defRPr>
            </a:lvl3pPr>
            <a:lvl4pPr>
              <a:defRPr sz="3200">
                <a:latin typeface="Akkurat Pro"/>
              </a:defRPr>
            </a:lvl4pPr>
            <a:lvl5pPr>
              <a:defRPr sz="3200">
                <a:latin typeface="Akkurat Pro"/>
              </a:defRPr>
            </a:lvl5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nivell</a:t>
            </a:r>
            <a:endParaRPr lang="es-ES" dirty="0"/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6330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DA066-B68F-47EB-9DCE-1E28915B7B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840-4322-47E7-AE06-3C6A67771E8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412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E4AAF-A108-9840-BFC6-A6B1AFCD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1317" y="60928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008D1A-C3FF-9444-9A85-CCB3906E94EB}" type="slidenum">
              <a:rPr lang="ca-ES" smtClean="0"/>
              <a:pPr/>
              <a:t>‹Nº›</a:t>
            </a:fld>
            <a:endParaRPr lang="ca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59E3AD4-9FB5-274B-ABD6-C500B717A53C}"/>
              </a:ext>
            </a:extLst>
          </p:cNvPr>
          <p:cNvCxnSpPr/>
          <p:nvPr userDrawn="1"/>
        </p:nvCxnSpPr>
        <p:spPr>
          <a:xfrm>
            <a:off x="528638" y="5879306"/>
            <a:ext cx="11158537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 descr="Imatge que conté text, Font, logotip, Gràfics&#10;&#10;Descripció generada automàticament">
            <a:extLst>
              <a:ext uri="{FF2B5EF4-FFF2-40B4-BE49-F238E27FC236}">
                <a16:creationId xmlns:a16="http://schemas.microsoft.com/office/drawing/2014/main" id="{005880D7-8F6E-B190-1BA6-68108AE3183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6320886"/>
            <a:ext cx="1774551" cy="3118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A2F720-7B83-4841-ABB8-0AA6649B6DC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0608" y="6267752"/>
            <a:ext cx="1870617" cy="3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plaestrategic.eapc.gencat.cat/" TargetMode="External"/><Relationship Id="rId2" Type="http://schemas.openxmlformats.org/officeDocument/2006/relationships/hyperlink" Target="https://ictlogy.net/bibliography/reports/projects.php?idp=441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ctlogy.net/bibliography/reports/projects.php?idp=3568" TargetMode="External"/><Relationship Id="rId5" Type="http://schemas.openxmlformats.org/officeDocument/2006/relationships/hyperlink" Target="https://ictlogy.net/bibliography/reports/projects.php?idp=4258" TargetMode="External"/><Relationship Id="rId4" Type="http://schemas.openxmlformats.org/officeDocument/2006/relationships/hyperlink" Target="https://ictlogy.net/bibliography/reports/projects.php?idp=3412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ictlogy.net/articles/20181211_ismael_pena-lopez_-_fomento_participacion_democratica_no_formal_informal.pdf" TargetMode="External"/><Relationship Id="rId2" Type="http://schemas.openxmlformats.org/officeDocument/2006/relationships/hyperlink" Target="https://ictlogy.net/bibliography/reports/projects.php?idp=346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ctlogy.net/articles/20191115_ismael_pena-lopez_estado_plataforma_participacion_ciudadana_preservacion_estado_bien_comun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549" TargetMode="External"/><Relationship Id="rId2" Type="http://schemas.openxmlformats.org/officeDocument/2006/relationships/hyperlink" Target="http://ictlogy.net/articles/20200917_ismael_pena-lopez_-_ecosistema_gobernanza_publica_preprin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ctlogy.net/bibliography/reports/projects.php?idp=4114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A22526D-30BF-033D-4AF9-4C6C8501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" y="9427"/>
            <a:ext cx="12190992" cy="683914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B4CF6D5-C45F-A340-899B-855D87637B52}"/>
              </a:ext>
            </a:extLst>
          </p:cNvPr>
          <p:cNvSpPr txBox="1">
            <a:spLocks/>
          </p:cNvSpPr>
          <p:nvPr/>
        </p:nvSpPr>
        <p:spPr>
          <a:xfrm>
            <a:off x="327789" y="1559944"/>
            <a:ext cx="5479487" cy="22779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7000"/>
              </a:lnSpc>
            </a:pPr>
            <a:r>
              <a:rPr lang="ca-ES" sz="3600" b="1" dirty="0">
                <a:solidFill>
                  <a:schemeClr val="bg1"/>
                </a:solidFill>
                <a:latin typeface="Arial"/>
                <a:cs typeface="Arial"/>
              </a:rPr>
              <a:t>La nova funció pública a Catalunya</a:t>
            </a:r>
            <a:endParaRPr lang="es-ES" dirty="0"/>
          </a:p>
          <a:p>
            <a:pPr>
              <a:lnSpc>
                <a:spcPct val="87000"/>
              </a:lnSpc>
            </a:pP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Mòdul 4</a:t>
            </a:r>
          </a:p>
          <a:p>
            <a:pPr>
              <a:lnSpc>
                <a:spcPct val="87000"/>
              </a:lnSpc>
            </a:pP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 de l’Organització Pública</a:t>
            </a:r>
          </a:p>
          <a:p>
            <a:pPr>
              <a:lnSpc>
                <a:spcPct val="87000"/>
              </a:lnSpc>
            </a:pP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7000"/>
              </a:lnSpc>
            </a:pPr>
            <a:endParaRPr lang="ca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7000"/>
              </a:lnSpc>
            </a:pPr>
            <a:r>
              <a:rPr lang="ca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Peña-López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3139DE-CD84-A049-B68C-D476CAC68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95" y="5605423"/>
            <a:ext cx="2993629" cy="5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7"/>
            <a:ext cx="9647237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35188" y="2204883"/>
            <a:ext cx="7921624" cy="3311681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E1D47B8F-7084-D980-7B8D-E8EC4D0D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54005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7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48219" y="2394992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6324931" y="2407942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5893132" y="3514390"/>
            <a:ext cx="431799" cy="12950"/>
          </a:xfrm>
          <a:prstGeom prst="straightConnector1">
            <a:avLst/>
          </a:prstGeom>
          <a:ln w="9525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5C793E6E-B20F-589D-5DBB-3A0BFF7D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836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7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37547" y="2487092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925978" y="2487092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4481148" y="3320492"/>
            <a:ext cx="444831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7714411" y="2487588"/>
            <a:ext cx="2344763" cy="1666304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270870" y="3320740"/>
            <a:ext cx="443540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2FCFA8B1-286A-E423-992E-90999908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503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8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817493" y="247864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969106" y="247864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33F2F6-1977-4937-82C3-2D6E3FF42CF1}"/>
              </a:ext>
            </a:extLst>
          </p:cNvPr>
          <p:cNvSpPr/>
          <p:nvPr/>
        </p:nvSpPr>
        <p:spPr>
          <a:xfrm>
            <a:off x="7120719" y="247864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C67BD1-F115-4185-83FD-B5F3E40F4D2C}"/>
              </a:ext>
            </a:extLst>
          </p:cNvPr>
          <p:cNvSpPr/>
          <p:nvPr/>
        </p:nvSpPr>
        <p:spPr>
          <a:xfrm>
            <a:off x="2817493" y="3562518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D3111-577F-4B32-AABB-E29C018D8A81}"/>
              </a:ext>
            </a:extLst>
          </p:cNvPr>
          <p:cNvSpPr/>
          <p:nvPr/>
        </p:nvSpPr>
        <p:spPr>
          <a:xfrm>
            <a:off x="4969106" y="3562518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8DB206-AC10-4F81-84D8-C3CD99D32F61}"/>
              </a:ext>
            </a:extLst>
          </p:cNvPr>
          <p:cNvSpPr/>
          <p:nvPr/>
        </p:nvSpPr>
        <p:spPr>
          <a:xfrm>
            <a:off x="7120719" y="3562518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67402-767C-4A7B-9ADA-FB0ED8BCB118}"/>
              </a:ext>
            </a:extLst>
          </p:cNvPr>
          <p:cNvSpPr/>
          <p:nvPr/>
        </p:nvSpPr>
        <p:spPr>
          <a:xfrm>
            <a:off x="2817493" y="466127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3309B6B-228A-4516-8C85-D5DB24F329F0}"/>
              </a:ext>
            </a:extLst>
          </p:cNvPr>
          <p:cNvSpPr/>
          <p:nvPr/>
        </p:nvSpPr>
        <p:spPr>
          <a:xfrm>
            <a:off x="4969106" y="466127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B83DB1-7D16-42C5-B6FD-59F40A5E7E70}"/>
              </a:ext>
            </a:extLst>
          </p:cNvPr>
          <p:cNvSpPr/>
          <p:nvPr/>
        </p:nvSpPr>
        <p:spPr>
          <a:xfrm>
            <a:off x="7120719" y="4661275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478DE44-1465-40E1-A869-49FD883B0391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8077200" y="3352862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4730455" y="2915753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FDF96E1-265B-4F14-9571-C423862F1D69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4730455" y="3999626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DA7E87A-0624-498D-AC64-AACC5D9369F1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4730455" y="5098383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647CFBE-0309-43FB-8F63-5A8C4E86B54B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>
            <a:off x="6882068" y="2915753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254565D4-E730-46F8-A635-03A279BC151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6882068" y="3999626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0429484-C0EB-4CEE-9902-24621BC29F57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6882068" y="5098383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CDA127F-45B2-4AFE-929C-6B41FC805518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flipV="1">
            <a:off x="8077200" y="4436735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2AD9BD1-60A7-42A3-9678-A96DAD1FD617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5925587" y="3352862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05E5DE0-BFCB-4F95-9E3F-F54FD4271A8B}"/>
              </a:ext>
            </a:extLst>
          </p:cNvPr>
          <p:cNvCxnSpPr>
            <a:cxnSpLocks/>
            <a:stCxn id="24" idx="0"/>
            <a:endCxn id="20" idx="2"/>
          </p:cNvCxnSpPr>
          <p:nvPr/>
        </p:nvCxnSpPr>
        <p:spPr>
          <a:xfrm flipV="1">
            <a:off x="5925587" y="4436735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76F38F7-5CB8-4167-B773-E4416EC377FA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3773974" y="3352862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D03A535-7496-4B37-909D-1264439BA3E9}"/>
              </a:ext>
            </a:extLst>
          </p:cNvPr>
          <p:cNvCxnSpPr>
            <a:cxnSpLocks/>
            <a:stCxn id="23" idx="0"/>
            <a:endCxn id="19" idx="2"/>
          </p:cNvCxnSpPr>
          <p:nvPr/>
        </p:nvCxnSpPr>
        <p:spPr>
          <a:xfrm flipV="1">
            <a:off x="3773974" y="4436735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F279B9DE-06D5-A84E-5A4E-C8324329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2932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7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1907457" y="248819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socioeconòmic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059070" y="248819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33F2F6-1977-4937-82C3-2D6E3FF42CF1}"/>
              </a:ext>
            </a:extLst>
          </p:cNvPr>
          <p:cNvSpPr/>
          <p:nvPr/>
        </p:nvSpPr>
        <p:spPr>
          <a:xfrm>
            <a:off x="6210683" y="248819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C67BD1-F115-4185-83FD-B5F3E40F4D2C}"/>
              </a:ext>
            </a:extLst>
          </p:cNvPr>
          <p:cNvSpPr/>
          <p:nvPr/>
        </p:nvSpPr>
        <p:spPr>
          <a:xfrm>
            <a:off x="1907457" y="3572063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98D3111-577F-4B32-AABB-E29C018D8A81}"/>
              </a:ext>
            </a:extLst>
          </p:cNvPr>
          <p:cNvSpPr/>
          <p:nvPr/>
        </p:nvSpPr>
        <p:spPr>
          <a:xfrm>
            <a:off x="4059070" y="3572063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8DB206-AC10-4F81-84D8-C3CD99D32F61}"/>
              </a:ext>
            </a:extLst>
          </p:cNvPr>
          <p:cNvSpPr/>
          <p:nvPr/>
        </p:nvSpPr>
        <p:spPr>
          <a:xfrm>
            <a:off x="6210683" y="3572063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2B67402-767C-4A7B-9ADA-FB0ED8BCB118}"/>
              </a:ext>
            </a:extLst>
          </p:cNvPr>
          <p:cNvSpPr/>
          <p:nvPr/>
        </p:nvSpPr>
        <p:spPr>
          <a:xfrm>
            <a:off x="1907457" y="467082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Democratització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3309B6B-228A-4516-8C85-D5DB24F329F0}"/>
              </a:ext>
            </a:extLst>
          </p:cNvPr>
          <p:cNvSpPr/>
          <p:nvPr/>
        </p:nvSpPr>
        <p:spPr>
          <a:xfrm>
            <a:off x="4059070" y="467082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Llibertats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drets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7B83DB1-7D16-42C5-B6FD-59F40A5E7E70}"/>
              </a:ext>
            </a:extLst>
          </p:cNvPr>
          <p:cNvSpPr/>
          <p:nvPr/>
        </p:nvSpPr>
        <p:spPr>
          <a:xfrm>
            <a:off x="6210683" y="4670820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endParaRPr lang="ca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478DE44-1465-40E1-A869-49FD883B0391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7167164" y="3362407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820419" y="2925298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FDF96E1-265B-4F14-9571-C423862F1D69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>
            <a:off x="3820419" y="4009171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9DA7E87A-0624-498D-AC64-AACC5D9369F1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3820419" y="5107928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E647CFBE-0309-43FB-8F63-5A8C4E86B54B}"/>
              </a:ext>
            </a:extLst>
          </p:cNvPr>
          <p:cNvCxnSpPr>
            <a:cxnSpLocks/>
            <a:stCxn id="11" idx="1"/>
            <a:endCxn id="10" idx="3"/>
          </p:cNvCxnSpPr>
          <p:nvPr/>
        </p:nvCxnSpPr>
        <p:spPr>
          <a:xfrm flipH="1">
            <a:off x="5972032" y="2925298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254565D4-E730-46F8-A635-03A279BC1512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5972032" y="4009171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D0429484-C0EB-4CEE-9902-24621BC29F57}"/>
              </a:ext>
            </a:extLst>
          </p:cNvPr>
          <p:cNvCxnSpPr>
            <a:cxnSpLocks/>
            <a:stCxn id="25" idx="1"/>
            <a:endCxn id="24" idx="3"/>
          </p:cNvCxnSpPr>
          <p:nvPr/>
        </p:nvCxnSpPr>
        <p:spPr>
          <a:xfrm flipH="1">
            <a:off x="5972032" y="5107928"/>
            <a:ext cx="238650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BCDA127F-45B2-4AFE-929C-6B41FC805518}"/>
              </a:ext>
            </a:extLst>
          </p:cNvPr>
          <p:cNvCxnSpPr>
            <a:cxnSpLocks/>
            <a:stCxn id="25" idx="0"/>
            <a:endCxn id="21" idx="2"/>
          </p:cNvCxnSpPr>
          <p:nvPr/>
        </p:nvCxnSpPr>
        <p:spPr>
          <a:xfrm flipV="1">
            <a:off x="7167164" y="4446280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B2AD9BD1-60A7-42A3-9678-A96DAD1FD617}"/>
              </a:ext>
            </a:extLst>
          </p:cNvPr>
          <p:cNvCxnSpPr>
            <a:cxnSpLocks/>
            <a:stCxn id="20" idx="0"/>
            <a:endCxn id="10" idx="2"/>
          </p:cNvCxnSpPr>
          <p:nvPr/>
        </p:nvCxnSpPr>
        <p:spPr>
          <a:xfrm flipV="1">
            <a:off x="5015551" y="3362407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05E5DE0-BFCB-4F95-9E3F-F54FD4271A8B}"/>
              </a:ext>
            </a:extLst>
          </p:cNvPr>
          <p:cNvCxnSpPr>
            <a:cxnSpLocks/>
            <a:stCxn id="24" idx="0"/>
            <a:endCxn id="20" idx="2"/>
          </p:cNvCxnSpPr>
          <p:nvPr/>
        </p:nvCxnSpPr>
        <p:spPr>
          <a:xfrm flipV="1">
            <a:off x="5015551" y="4446280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076F38F7-5CB8-4167-B773-E4416EC377FA}"/>
              </a:ext>
            </a:extLst>
          </p:cNvPr>
          <p:cNvCxnSpPr>
            <a:cxnSpLocks/>
            <a:stCxn id="19" idx="0"/>
            <a:endCxn id="9" idx="2"/>
          </p:cNvCxnSpPr>
          <p:nvPr/>
        </p:nvCxnSpPr>
        <p:spPr>
          <a:xfrm flipV="1">
            <a:off x="2863938" y="3362407"/>
            <a:ext cx="0" cy="209657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6D03A535-7496-4B37-909D-1264439BA3E9}"/>
              </a:ext>
            </a:extLst>
          </p:cNvPr>
          <p:cNvCxnSpPr>
            <a:cxnSpLocks/>
            <a:stCxn id="23" idx="0"/>
            <a:endCxn id="19" idx="2"/>
          </p:cNvCxnSpPr>
          <p:nvPr/>
        </p:nvCxnSpPr>
        <p:spPr>
          <a:xfrm flipV="1">
            <a:off x="2863938" y="4446280"/>
            <a:ext cx="0" cy="224541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DE64B13-C9C8-49D6-807D-E3C0BC64B39E}"/>
              </a:ext>
            </a:extLst>
          </p:cNvPr>
          <p:cNvSpPr/>
          <p:nvPr/>
        </p:nvSpPr>
        <p:spPr>
          <a:xfrm>
            <a:off x="8362297" y="2480748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 de limitacions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pensar o fer 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hom vol</a:t>
            </a:r>
            <a:endParaRPr lang="ca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0FE9BA0-6A53-4101-BF14-F325CDEB15BB}"/>
              </a:ext>
            </a:extLst>
          </p:cNvPr>
          <p:cNvSpPr/>
          <p:nvPr/>
        </p:nvSpPr>
        <p:spPr>
          <a:xfrm>
            <a:off x="8362297" y="3572063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 per fer-ho</a:t>
            </a:r>
            <a:endParaRPr lang="ca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108C16-3E36-4F05-B60F-2794AE103B4E}"/>
              </a:ext>
            </a:extLst>
          </p:cNvPr>
          <p:cNvSpPr/>
          <p:nvPr/>
        </p:nvSpPr>
        <p:spPr>
          <a:xfrm>
            <a:off x="8362297" y="4663378"/>
            <a:ext cx="1912963" cy="87421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canviar el sistema</a:t>
            </a:r>
          </a:p>
          <a:p>
            <a:pPr algn="ctr"/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només actuar-hi)</a:t>
            </a:r>
            <a:endParaRPr lang="ca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1C68DE3E-3DFB-4EED-A75F-3B7B197666FA}"/>
              </a:ext>
            </a:extLst>
          </p:cNvPr>
          <p:cNvCxnSpPr>
            <a:cxnSpLocks/>
            <a:stCxn id="29" idx="1"/>
            <a:endCxn id="11" idx="3"/>
          </p:cNvCxnSpPr>
          <p:nvPr/>
        </p:nvCxnSpPr>
        <p:spPr>
          <a:xfrm flipH="1">
            <a:off x="8123646" y="2917856"/>
            <a:ext cx="238651" cy="7442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A706B30-971F-450C-BA96-E0855E5D1A1F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flipH="1">
            <a:off x="8123646" y="4009171"/>
            <a:ext cx="238651" cy="0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EF49B87-DB5D-475D-AE56-E2735E918854}"/>
              </a:ext>
            </a:extLst>
          </p:cNvPr>
          <p:cNvCxnSpPr>
            <a:cxnSpLocks/>
            <a:stCxn id="31" idx="1"/>
            <a:endCxn id="25" idx="3"/>
          </p:cNvCxnSpPr>
          <p:nvPr/>
        </p:nvCxnSpPr>
        <p:spPr>
          <a:xfrm flipH="1">
            <a:off x="8123646" y="5100486"/>
            <a:ext cx="238651" cy="7442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35C801F1-FF50-456B-8282-0BBEDAFE676C}"/>
              </a:ext>
            </a:extLst>
          </p:cNvPr>
          <p:cNvCxnSpPr>
            <a:cxnSpLocks/>
            <a:stCxn id="30" idx="0"/>
            <a:endCxn id="29" idx="2"/>
          </p:cNvCxnSpPr>
          <p:nvPr/>
        </p:nvCxnSpPr>
        <p:spPr>
          <a:xfrm flipV="1">
            <a:off x="9318778" y="3354965"/>
            <a:ext cx="0" cy="217099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ED38CBA-9E4D-4D40-B171-D192BE9F2049}"/>
              </a:ext>
            </a:extLst>
          </p:cNvPr>
          <p:cNvCxnSpPr>
            <a:cxnSpLocks/>
            <a:stCxn id="31" idx="0"/>
            <a:endCxn id="30" idx="2"/>
          </p:cNvCxnSpPr>
          <p:nvPr/>
        </p:nvCxnSpPr>
        <p:spPr>
          <a:xfrm flipV="1">
            <a:off x="9318778" y="4446280"/>
            <a:ext cx="0" cy="217099"/>
          </a:xfrm>
          <a:prstGeom prst="straightConnector1">
            <a:avLst/>
          </a:prstGeom>
          <a:ln w="508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885832C2-29A1-5E9E-5BDE-ADF0B925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333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0118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711129" y="2341760"/>
            <a:ext cx="6769248" cy="2961779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endParaRPr lang="ca-E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480378" y="3822649"/>
            <a:ext cx="1187129" cy="0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524001" y="3822648"/>
            <a:ext cx="1187129" cy="2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6264ECDF-8C7C-B256-2568-42074F02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1268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399600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711129" y="2341760"/>
            <a:ext cx="6769248" cy="2961779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480378" y="3822649"/>
            <a:ext cx="1187129" cy="0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524001" y="3822648"/>
            <a:ext cx="1187129" cy="2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FA74AC6C-E3E2-72EB-5FC5-E498334F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1224382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711129" y="2341760"/>
            <a:ext cx="6769248" cy="2961779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480378" y="3822649"/>
            <a:ext cx="1187129" cy="0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524001" y="3822648"/>
            <a:ext cx="1187129" cy="2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962E5296-9F14-D2C7-63B6-5707D0DE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3025578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711129" y="2341760"/>
            <a:ext cx="6769248" cy="2961779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Execució</a:t>
            </a:r>
            <a:endParaRPr lang="ca-E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480378" y="3822649"/>
            <a:ext cx="1187129" cy="0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524001" y="3822648"/>
            <a:ext cx="1187129" cy="2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EF72E9D0-99F8-FA91-CCD3-32157CCD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6810305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Decidir...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711129" y="2341760"/>
            <a:ext cx="6769248" cy="2961779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DF005E-8A98-46DE-857D-3CD7BC6F4B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9480378" y="3822649"/>
            <a:ext cx="1187129" cy="0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70BB6-E965-42AA-8EE2-C6BA015DDC33}"/>
              </a:ext>
            </a:extLst>
          </p:cNvPr>
          <p:cNvCxnSpPr>
            <a:cxnSpLocks/>
          </p:cNvCxnSpPr>
          <p:nvPr/>
        </p:nvCxnSpPr>
        <p:spPr>
          <a:xfrm flipH="1" flipV="1">
            <a:off x="1524001" y="3822648"/>
            <a:ext cx="1187129" cy="2"/>
          </a:xfrm>
          <a:prstGeom prst="straightConnector1">
            <a:avLst/>
          </a:prstGeom>
          <a:ln w="2540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46BBB34D-22BC-5CC4-8409-A0B0A7C6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19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3350900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3068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i Governança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8843493" y="3922847"/>
            <a:ext cx="3581179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2345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7989886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Decidir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372E528-E179-4B83-A601-4700A86EFD3C}"/>
              </a:ext>
            </a:extLst>
          </p:cNvPr>
          <p:cNvGraphicFramePr/>
          <p:nvPr/>
        </p:nvGraphicFramePr>
        <p:xfrm>
          <a:off x="3281462" y="1657331"/>
          <a:ext cx="5629076" cy="431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1AD772F9-41C7-4C11-DB7B-212AEF78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20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9271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8843493" y="3922847"/>
            <a:ext cx="3581179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251653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0504869"/>
              </p:ext>
            </p:extLst>
          </p:nvPr>
        </p:nvGraphicFramePr>
        <p:xfrm>
          <a:off x="3181165" y="16577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oblada 8"/>
          <p:cNvSpPr/>
          <p:nvPr/>
        </p:nvSpPr>
        <p:spPr>
          <a:xfrm>
            <a:off x="4208036" y="1480208"/>
            <a:ext cx="4526853" cy="4104000"/>
          </a:xfrm>
          <a:prstGeom prst="bentArrow">
            <a:avLst>
              <a:gd name="adj1" fmla="val 5901"/>
              <a:gd name="adj2" fmla="val 4936"/>
              <a:gd name="adj3" fmla="val 10131"/>
              <a:gd name="adj4" fmla="val 31138"/>
            </a:avLst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72975" y="5000839"/>
            <a:ext cx="2277122" cy="265457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25" b="1" dirty="0">
                <a:latin typeface="Arial" panose="020B0604020202020204" pitchFamily="34" charset="0"/>
                <a:cs typeface="Arial" panose="020B0604020202020204" pitchFamily="34" charset="0"/>
              </a:rPr>
              <a:t>elecció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30A972-67CF-4F2B-8CFD-CF1A8906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88" y="402798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tradicional jeràrquica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6381384A-46A5-26FE-3C3E-3AA70EC4B2E0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1069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 doblada 8"/>
          <p:cNvSpPr/>
          <p:nvPr/>
        </p:nvSpPr>
        <p:spPr>
          <a:xfrm rot="5400000" flipH="1">
            <a:off x="3862006" y="1448968"/>
            <a:ext cx="4339652" cy="4292924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79330658"/>
              </p:ext>
            </p:extLst>
          </p:nvPr>
        </p:nvGraphicFramePr>
        <p:xfrm>
          <a:off x="2351584" y="11863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283216" y="4530340"/>
            <a:ext cx="2295000" cy="265457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>
                <a:solidFill>
                  <a:schemeClr val="tx1"/>
                </a:solidFill>
              </a:rPr>
              <a:t>	 elecció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124523" y="4830192"/>
            <a:ext cx="2295000" cy="265457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>
                <a:solidFill>
                  <a:schemeClr val="tx1"/>
                </a:solidFill>
              </a:rPr>
              <a:t>presa de decisions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C1CEEE-2363-44F8-858B-388B80BD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99375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tradicional assembleària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962EAA17-9FBC-DF99-7387-F47EE2E68C93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022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885650"/>
              </p:ext>
            </p:extLst>
          </p:nvPr>
        </p:nvGraphicFramePr>
        <p:xfrm>
          <a:off x="2639616" y="1309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343606" y="4560690"/>
            <a:ext cx="1522642" cy="265457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>
                <a:solidFill>
                  <a:schemeClr val="tx1"/>
                </a:solidFill>
              </a:rPr>
              <a:t> execució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18236" y="4860542"/>
            <a:ext cx="1522642" cy="265457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>
                <a:solidFill>
                  <a:schemeClr val="tx1"/>
                </a:solidFill>
              </a:rPr>
              <a:t>presa de decisions</a:t>
            </a:r>
          </a:p>
        </p:txBody>
      </p:sp>
      <p:sp>
        <p:nvSpPr>
          <p:cNvPr id="17" name="Flecha doblada 16"/>
          <p:cNvSpPr/>
          <p:nvPr/>
        </p:nvSpPr>
        <p:spPr>
          <a:xfrm rot="5400000" flipH="1">
            <a:off x="4150038" y="1479318"/>
            <a:ext cx="4339652" cy="4292924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2F0DAF-2681-4F9F-BE95-907168D3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399727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xarxa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87F89DD0-9FEF-F3E6-97F9-133341D4623D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9240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1605675" y="4850599"/>
            <a:ext cx="88654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tabLst>
                <a:tab pos="1477566" algn="ctr"/>
                <a:tab pos="4441031" algn="ctr"/>
                <a:tab pos="7197329" algn="ctr"/>
              </a:tabLst>
            </a:pPr>
            <a:r>
              <a:rPr lang="ca-ES" alt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              tradicional jeràrquica	de base assembleària	organització xarxa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D77B8F0-2CAF-4A21-A3A2-A52CCEF7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0431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de participació col·lectiva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74" y="2013125"/>
            <a:ext cx="2888686" cy="2864852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2137063"/>
            <a:ext cx="3017391" cy="274091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15" y="2046493"/>
            <a:ext cx="2860086" cy="2831484"/>
          </a:xfrm>
          <a:prstGeom prst="rect">
            <a:avLst/>
          </a:prstGeom>
        </p:spPr>
      </p:pic>
      <p:pic>
        <p:nvPicPr>
          <p:cNvPr id="2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74" y="2013125"/>
            <a:ext cx="2888686" cy="2864852"/>
          </a:xfrm>
          <a:prstGeom prst="rect">
            <a:avLst/>
          </a:prstGeom>
        </p:spPr>
      </p:pic>
      <p:pic>
        <p:nvPicPr>
          <p:cNvPr id="7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2137063"/>
            <a:ext cx="3017391" cy="2740915"/>
          </a:xfrm>
          <a:prstGeom prst="rect">
            <a:avLst/>
          </a:prstGeom>
        </p:spPr>
      </p:pic>
      <p:pic>
        <p:nvPicPr>
          <p:cNvPr id="8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15" y="2046493"/>
            <a:ext cx="2860086" cy="2831484"/>
          </a:xfrm>
          <a:prstGeom prst="rect">
            <a:avLst/>
          </a:prstGeom>
        </p:spPr>
      </p:pic>
      <p:sp>
        <p:nvSpPr>
          <p:cNvPr id="9" name="Marcador de número de diapositiva 20">
            <a:extLst>
              <a:ext uri="{FF2B5EF4-FFF2-40B4-BE49-F238E27FC236}">
                <a16:creationId xmlns:a16="http://schemas.microsoft.com/office/drawing/2014/main" id="{8C2E2FE4-B6BD-7553-6D47-96AB78FEAD6B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83344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3 Título">
            <a:extLst>
              <a:ext uri="{FF2B5EF4-FFF2-40B4-BE49-F238E27FC236}">
                <a16:creationId xmlns:a16="http://schemas.microsoft.com/office/drawing/2014/main" id="{88CAE46A-9ECA-481F-ABCA-C279F2FA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3601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</a:t>
            </a: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3D7F6922-BEEF-4E08-9E0E-0F471BFD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489102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 err="1">
                <a:solidFill>
                  <a:srgbClr val="00766A"/>
                </a:solidFill>
              </a:rPr>
              <a:t>col·lectiva</a:t>
            </a:r>
            <a:endParaRPr lang="es-ES" altLang="es-ES" sz="1800" dirty="0">
              <a:solidFill>
                <a:srgbClr val="00766A"/>
              </a:solidFill>
            </a:endParaRPr>
          </a:p>
        </p:txBody>
      </p:sp>
      <p:sp>
        <p:nvSpPr>
          <p:cNvPr id="20484" name="3 CuadroTexto">
            <a:extLst>
              <a:ext uri="{FF2B5EF4-FFF2-40B4-BE49-F238E27FC236}">
                <a16:creationId xmlns:a16="http://schemas.microsoft.com/office/drawing/2014/main" id="{E5C65B6F-A246-4934-A3DD-9F4932A6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9" y="1196752"/>
            <a:ext cx="210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00766A"/>
                </a:solidFill>
              </a:rPr>
              <a:t>regular / </a:t>
            </a:r>
            <a:r>
              <a:rPr lang="es-ES" altLang="es-ES" sz="1800" dirty="0" err="1">
                <a:solidFill>
                  <a:srgbClr val="00766A"/>
                </a:solidFill>
              </a:rPr>
              <a:t>projecte</a:t>
            </a:r>
            <a:endParaRPr lang="es-ES" altLang="es-ES" sz="1800" dirty="0">
              <a:solidFill>
                <a:srgbClr val="00766A"/>
              </a:solidFill>
            </a:endParaRPr>
          </a:p>
        </p:txBody>
      </p:sp>
      <p:sp>
        <p:nvSpPr>
          <p:cNvPr id="20486" name="3 CuadroTexto">
            <a:extLst>
              <a:ext uri="{FF2B5EF4-FFF2-40B4-BE49-F238E27FC236}">
                <a16:creationId xmlns:a16="http://schemas.microsoft.com/office/drawing/2014/main" id="{09D81264-4917-442C-B7BE-C823A4AE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3489102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2"/>
                </a:solidFill>
              </a:rPr>
              <a:t>individual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E34EA20F-A029-45D1-9799-77B1AF698F15}"/>
              </a:ext>
            </a:extLst>
          </p:cNvPr>
          <p:cNvCxnSpPr/>
          <p:nvPr/>
        </p:nvCxnSpPr>
        <p:spPr>
          <a:xfrm rot="5400000" flipH="1" flipV="1">
            <a:off x="3826539" y="3699931"/>
            <a:ext cx="4000528" cy="1588"/>
          </a:xfrm>
          <a:prstGeom prst="straightConnector1">
            <a:avLst/>
          </a:prstGeom>
          <a:ln w="98425">
            <a:gradFill>
              <a:gsLst>
                <a:gs pos="0">
                  <a:srgbClr val="00766A"/>
                </a:gs>
                <a:gs pos="100000">
                  <a:srgbClr val="00D6C2"/>
                </a:gs>
              </a:gsLst>
              <a:lin ang="10800000" scaled="0"/>
            </a:gradFill>
            <a:headEnd type="triangle"/>
            <a:tailEnd type="triangle"/>
          </a:ln>
          <a:scene3d>
            <a:camera prst="orthographicFront">
              <a:rot lat="0" lon="0" rev="1620000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C9D0397E-0C22-41B8-950E-6DDAD87332F7}"/>
              </a:ext>
            </a:extLst>
          </p:cNvPr>
          <p:cNvCxnSpPr/>
          <p:nvPr/>
        </p:nvCxnSpPr>
        <p:spPr>
          <a:xfrm rot="5400000" flipH="1" flipV="1">
            <a:off x="3879726" y="3628703"/>
            <a:ext cx="4002088" cy="1588"/>
          </a:xfrm>
          <a:prstGeom prst="straightConnector1">
            <a:avLst/>
          </a:prstGeom>
          <a:ln w="98425">
            <a:gradFill>
              <a:gsLst>
                <a:gs pos="0">
                  <a:srgbClr val="00766A"/>
                </a:gs>
                <a:gs pos="100000">
                  <a:srgbClr val="00D6C2"/>
                </a:gs>
              </a:gsLst>
              <a:lin ang="10800000" scaled="0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BB886B00-FAE2-4D50-8031-2E69BBA8C659}"/>
              </a:ext>
            </a:extLst>
          </p:cNvPr>
          <p:cNvCxnSpPr/>
          <p:nvPr/>
        </p:nvCxnSpPr>
        <p:spPr>
          <a:xfrm rot="5400000" flipH="1" flipV="1">
            <a:off x="3752162" y="3772719"/>
            <a:ext cx="4002088" cy="1588"/>
          </a:xfrm>
          <a:prstGeom prst="straightConnector1">
            <a:avLst/>
          </a:prstGeom>
          <a:ln w="98425">
            <a:gradFill>
              <a:gsLst>
                <a:gs pos="0">
                  <a:srgbClr val="00766A"/>
                </a:gs>
                <a:gs pos="100000">
                  <a:srgbClr val="00D6C2"/>
                </a:gs>
              </a:gsLst>
              <a:lin ang="0" scaled="0"/>
            </a:gradFill>
            <a:headEnd type="triangle"/>
            <a:tailEnd type="triangle"/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3 CuadroTexto">
            <a:extLst>
              <a:ext uri="{FF2B5EF4-FFF2-40B4-BE49-F238E27FC236}">
                <a16:creationId xmlns:a16="http://schemas.microsoft.com/office/drawing/2014/main" id="{C7D15271-EECA-471C-8BBD-C49DB524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4716240"/>
            <a:ext cx="165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00766A"/>
                </a:solidFill>
              </a:rPr>
              <a:t>dirigida</a:t>
            </a:r>
          </a:p>
        </p:txBody>
      </p:sp>
      <p:sp>
        <p:nvSpPr>
          <p:cNvPr id="20491" name="3 CuadroTexto">
            <a:extLst>
              <a:ext uri="{FF2B5EF4-FFF2-40B4-BE49-F238E27FC236}">
                <a16:creationId xmlns:a16="http://schemas.microsoft.com/office/drawing/2014/main" id="{E6545D8E-9DF1-4DF5-B470-0E007D0F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551" y="2420715"/>
            <a:ext cx="1800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2"/>
                </a:solidFill>
              </a:rPr>
              <a:t>proactiva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C41B4DA2-43DE-436A-A529-C305520D1932}"/>
              </a:ext>
            </a:extLst>
          </p:cNvPr>
          <p:cNvSpPr/>
          <p:nvPr/>
        </p:nvSpPr>
        <p:spPr>
          <a:xfrm>
            <a:off x="5937251" y="2469928"/>
            <a:ext cx="3097213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23FF2769-5707-4FDD-A3D4-967A36C764CC}"/>
              </a:ext>
            </a:extLst>
          </p:cNvPr>
          <p:cNvSpPr/>
          <p:nvPr/>
        </p:nvSpPr>
        <p:spPr>
          <a:xfrm rot="3586817">
            <a:off x="5575489" y="3059215"/>
            <a:ext cx="1703100" cy="2712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69CE8DC3-E5D4-B849-C66E-3D219AC0239E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26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3 Título">
            <a:extLst>
              <a:ext uri="{FF2B5EF4-FFF2-40B4-BE49-F238E27FC236}">
                <a16:creationId xmlns:a16="http://schemas.microsoft.com/office/drawing/2014/main" id="{B5A564FF-67C9-4F29-8397-30EF5F08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0723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2351088" y="1196753"/>
            <a:ext cx="6788150" cy="4905375"/>
            <a:chOff x="827088" y="1724025"/>
            <a:chExt cx="6788150" cy="4905375"/>
          </a:xfrm>
        </p:grpSpPr>
        <p:sp>
          <p:nvSpPr>
            <p:cNvPr id="21509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puntual</a:t>
              </a:r>
            </a:p>
          </p:txBody>
        </p:sp>
        <p:sp>
          <p:nvSpPr>
            <p:cNvPr id="21507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col·lectiva</a:t>
              </a:r>
            </a:p>
          </p:txBody>
        </p:sp>
        <p:sp>
          <p:nvSpPr>
            <p:cNvPr id="21508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00766A"/>
                  </a:solidFill>
                </a:rPr>
                <a:t>projecte</a:t>
              </a:r>
              <a:endParaRPr lang="es-ES" altLang="es-ES" sz="1800" dirty="0">
                <a:solidFill>
                  <a:srgbClr val="00766A"/>
                </a:solidFill>
              </a:endParaRPr>
            </a:p>
          </p:txBody>
        </p:sp>
        <p:sp>
          <p:nvSpPr>
            <p:cNvPr id="21510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individual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9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4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reactiva / dirigida</a:t>
              </a:r>
            </a:p>
          </p:txBody>
        </p:sp>
        <p:sp>
          <p:nvSpPr>
            <p:cNvPr id="21515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proactiva</a:t>
              </a:r>
            </a:p>
          </p:txBody>
        </p:sp>
      </p:grp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21CC9C70-2ACB-1C88-8A6C-8B7A636EA486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27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2351088" y="1196753"/>
            <a:ext cx="6788150" cy="4905375"/>
            <a:chOff x="827088" y="1724025"/>
            <a:chExt cx="6788150" cy="4905375"/>
          </a:xfrm>
        </p:grpSpPr>
        <p:sp>
          <p:nvSpPr>
            <p:cNvPr id="28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puntual</a:t>
              </a:r>
            </a:p>
          </p:txBody>
        </p:sp>
        <p:sp>
          <p:nvSpPr>
            <p:cNvPr id="29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col·lectiva</a:t>
              </a:r>
            </a:p>
          </p:txBody>
        </p:sp>
        <p:sp>
          <p:nvSpPr>
            <p:cNvPr id="30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00766A"/>
                  </a:solidFill>
                </a:rPr>
                <a:t>projecte</a:t>
              </a:r>
              <a:endParaRPr lang="es-ES" altLang="es-ES" sz="1800" dirty="0">
                <a:solidFill>
                  <a:srgbClr val="00766A"/>
                </a:solidFill>
              </a:endParaRPr>
            </a:p>
          </p:txBody>
        </p:sp>
        <p:sp>
          <p:nvSpPr>
            <p:cNvPr id="31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individual</a:t>
              </a:r>
            </a:p>
          </p:txBody>
        </p:sp>
        <p:grpSp>
          <p:nvGrpSpPr>
            <p:cNvPr id="32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35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reactiva / dirigida</a:t>
              </a:r>
            </a:p>
          </p:txBody>
        </p:sp>
        <p:sp>
          <p:nvSpPr>
            <p:cNvPr id="34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proactiva</a:t>
              </a:r>
            </a:p>
          </p:txBody>
        </p:sp>
      </p:grpSp>
      <p:sp>
        <p:nvSpPr>
          <p:cNvPr id="22530" name="13 Título">
            <a:extLst>
              <a:ext uri="{FF2B5EF4-FFF2-40B4-BE49-F238E27FC236}">
                <a16:creationId xmlns:a16="http://schemas.microsoft.com/office/drawing/2014/main" id="{DA6C341F-FFCA-4180-A18A-C6E07A0A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2336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lang="en-GB" altLang="es-ES" sz="3750" b="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</a:t>
            </a:r>
            <a:endParaRPr lang="en-GB" altLang="es-ES" sz="3750" b="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7" name="15 Grupo">
            <a:extLst>
              <a:ext uri="{FF2B5EF4-FFF2-40B4-BE49-F238E27FC236}">
                <a16:creationId xmlns:a16="http://schemas.microsoft.com/office/drawing/2014/main" id="{D5E2EB26-9D2D-4F86-BD27-B37CC3B9C757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2973166"/>
            <a:ext cx="1727200" cy="922337"/>
            <a:chOff x="438331" y="1231325"/>
            <a:chExt cx="1889293" cy="1986562"/>
          </a:xfrm>
          <a:solidFill>
            <a:srgbClr val="00766A"/>
          </a:solidFill>
        </p:grpSpPr>
        <p:sp>
          <p:nvSpPr>
            <p:cNvPr id="17" name="16 Elipse">
              <a:extLst>
                <a:ext uri="{FF2B5EF4-FFF2-40B4-BE49-F238E27FC236}">
                  <a16:creationId xmlns:a16="http://schemas.microsoft.com/office/drawing/2014/main" id="{8CE2645F-56FD-4F72-9D6F-4F9E0E46C108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Elipse 4">
              <a:extLst>
                <a:ext uri="{FF2B5EF4-FFF2-40B4-BE49-F238E27FC236}">
                  <a16:creationId xmlns:a16="http://schemas.microsoft.com/office/drawing/2014/main" id="{C5E592C0-629D-4044-BB97-4833BB77F216}"/>
                </a:ext>
              </a:extLst>
            </p:cNvPr>
            <p:cNvSpPr/>
            <p:nvPr/>
          </p:nvSpPr>
          <p:spPr>
            <a:xfrm>
              <a:off x="714431" y="1521957"/>
              <a:ext cx="1337092" cy="1405298"/>
            </a:xfrm>
            <a:prstGeom prst="rect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2538" name="18 CuadroTexto">
            <a:extLst>
              <a:ext uri="{FF2B5EF4-FFF2-40B4-BE49-F238E27FC236}">
                <a16:creationId xmlns:a16="http://schemas.microsoft.com/office/drawing/2014/main" id="{2815577B-EF07-4A55-B711-195D8151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659" y="3238277"/>
            <a:ext cx="838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Telcos</a:t>
            </a:r>
            <a:endParaRPr lang="en-GB" altLang="es-E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2540" name="24 Grupo">
            <a:extLst>
              <a:ext uri="{FF2B5EF4-FFF2-40B4-BE49-F238E27FC236}">
                <a16:creationId xmlns:a16="http://schemas.microsoft.com/office/drawing/2014/main" id="{4B85936C-0874-47DD-B402-DDF78851DE86}"/>
              </a:ext>
            </a:extLst>
          </p:cNvPr>
          <p:cNvGrpSpPr>
            <a:grpSpLocks/>
          </p:cNvGrpSpPr>
          <p:nvPr/>
        </p:nvGrpSpPr>
        <p:grpSpPr bwMode="auto">
          <a:xfrm>
            <a:off x="6023396" y="2614390"/>
            <a:ext cx="1728788" cy="920750"/>
            <a:chOff x="438331" y="1231325"/>
            <a:chExt cx="1889293" cy="1986562"/>
          </a:xfrm>
          <a:solidFill>
            <a:srgbClr val="00766A"/>
          </a:solidFill>
        </p:grpSpPr>
        <p:sp>
          <p:nvSpPr>
            <p:cNvPr id="26" name="25 Elipse">
              <a:extLst>
                <a:ext uri="{FF2B5EF4-FFF2-40B4-BE49-F238E27FC236}">
                  <a16:creationId xmlns:a16="http://schemas.microsoft.com/office/drawing/2014/main" id="{A7B81A37-3095-4F5D-8BFF-BA4466242489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Elipse 4">
              <a:extLst>
                <a:ext uri="{FF2B5EF4-FFF2-40B4-BE49-F238E27FC236}">
                  <a16:creationId xmlns:a16="http://schemas.microsoft.com/office/drawing/2014/main" id="{4064ABBB-38EA-440C-988D-5538F769FACE}"/>
                </a:ext>
              </a:extLst>
            </p:cNvPr>
            <p:cNvSpPr/>
            <p:nvPr/>
          </p:nvSpPr>
          <p:spPr>
            <a:xfrm>
              <a:off x="714179" y="1522458"/>
              <a:ext cx="1337598" cy="1404294"/>
            </a:xfrm>
            <a:prstGeom prst="rect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2541" name="27 CuadroTexto">
            <a:extLst>
              <a:ext uri="{FF2B5EF4-FFF2-40B4-BE49-F238E27FC236}">
                <a16:creationId xmlns:a16="http://schemas.microsoft.com/office/drawing/2014/main" id="{E1F3D25B-8503-49A6-B535-6B1D2B06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007" y="2877915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chemeClr val="bg1"/>
                </a:solidFill>
                <a:latin typeface="Arial" panose="020B0604020202020204" pitchFamily="34" charset="0"/>
              </a:rPr>
              <a:t>Usuaris</a:t>
            </a:r>
          </a:p>
        </p:txBody>
      </p:sp>
      <p:sp>
        <p:nvSpPr>
          <p:cNvPr id="22" name="13 Título">
            <a:extLst>
              <a:ext uri="{FF2B5EF4-FFF2-40B4-BE49-F238E27FC236}">
                <a16:creationId xmlns:a16="http://schemas.microsoft.com/office/drawing/2014/main" id="{85DB04F5-5B62-47CB-AD07-53ADCB86762F}"/>
              </a:ext>
            </a:extLst>
          </p:cNvPr>
          <p:cNvSpPr txBox="1">
            <a:spLocks/>
          </p:cNvSpPr>
          <p:nvPr/>
        </p:nvSpPr>
        <p:spPr bwMode="auto">
          <a:xfrm>
            <a:off x="6310439" y="4695330"/>
            <a:ext cx="4106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Banca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electrònica</a:t>
            </a:r>
            <a:b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Negocis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kern="0" dirty="0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liderats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605B0125-1834-D7CE-549D-AFE5A6B290FD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28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>
            <a:extLst>
              <a:ext uri="{FF2B5EF4-FFF2-40B4-BE49-F238E27FC236}">
                <a16:creationId xmlns:a16="http://schemas.microsoft.com/office/drawing/2014/main" id="{B6D32DE8-758A-44CB-A9DD-2B25304BA583}"/>
              </a:ext>
            </a:extLst>
          </p:cNvPr>
          <p:cNvSpPr/>
          <p:nvPr/>
        </p:nvSpPr>
        <p:spPr bwMode="auto">
          <a:xfrm>
            <a:off x="5808663" y="3622452"/>
            <a:ext cx="1727200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55" name="43 CuadroTexto">
            <a:extLst>
              <a:ext uri="{FF2B5EF4-FFF2-40B4-BE49-F238E27FC236}">
                <a16:creationId xmlns:a16="http://schemas.microsoft.com/office/drawing/2014/main" id="{65E4779C-37E2-48D4-AFA0-50D6E7DE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885977"/>
            <a:ext cx="1674812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Usuaris</a:t>
            </a:r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0129E430-66BC-4C7C-8C34-E226E26388EF}"/>
              </a:ext>
            </a:extLst>
          </p:cNvPr>
          <p:cNvSpPr/>
          <p:nvPr/>
        </p:nvSpPr>
        <p:spPr bwMode="auto">
          <a:xfrm>
            <a:off x="4224338" y="1749202"/>
            <a:ext cx="1727200" cy="922338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57" name="13 Título">
            <a:extLst>
              <a:ext uri="{FF2B5EF4-FFF2-40B4-BE49-F238E27FC236}">
                <a16:creationId xmlns:a16="http://schemas.microsoft.com/office/drawing/2014/main" id="{BAD2E828-48E5-482B-8DBC-C0A6782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39" y="402827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991F773F-864E-4BE8-99AA-4C778DB40414}"/>
              </a:ext>
            </a:extLst>
          </p:cNvPr>
          <p:cNvSpPr/>
          <p:nvPr/>
        </p:nvSpPr>
        <p:spPr bwMode="auto">
          <a:xfrm>
            <a:off x="6002871" y="2633535"/>
            <a:ext cx="1727200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66" name="18 CuadroTexto">
            <a:extLst>
              <a:ext uri="{FF2B5EF4-FFF2-40B4-BE49-F238E27FC236}">
                <a16:creationId xmlns:a16="http://schemas.microsoft.com/office/drawing/2014/main" id="{D71BD9D9-1A4B-4DA4-BBA7-24E37160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934" y="2897060"/>
            <a:ext cx="981075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Editors</a:t>
            </a:r>
          </a:p>
        </p:txBody>
      </p:sp>
      <p:sp>
        <p:nvSpPr>
          <p:cNvPr id="23567" name="22 CuadroTexto">
            <a:extLst>
              <a:ext uri="{FF2B5EF4-FFF2-40B4-BE49-F238E27FC236}">
                <a16:creationId xmlns:a16="http://schemas.microsoft.com/office/drawing/2014/main" id="{C5492EA9-B22B-415B-BF9E-E230F268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022" y="2014315"/>
            <a:ext cx="1074333" cy="31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Impulsors</a:t>
            </a:r>
            <a:endParaRPr lang="en-GB" altLang="es-ES" dirty="0"/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2B437379-E93E-4A85-962B-69936141B23A}"/>
              </a:ext>
            </a:extLst>
          </p:cNvPr>
          <p:cNvSpPr/>
          <p:nvPr/>
        </p:nvSpPr>
        <p:spPr bwMode="auto">
          <a:xfrm>
            <a:off x="5087939" y="4357465"/>
            <a:ext cx="1728787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70" name="31 CuadroTexto">
            <a:extLst>
              <a:ext uri="{FF2B5EF4-FFF2-40B4-BE49-F238E27FC236}">
                <a16:creationId xmlns:a16="http://schemas.microsoft.com/office/drawing/2014/main" id="{E3E1F270-C825-42D9-ACEB-13299F5B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620991"/>
            <a:ext cx="1676400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Continguts</a:t>
            </a:r>
            <a:r>
              <a:rPr lang="en-GB" altLang="es-ES" dirty="0"/>
              <a:t> </a:t>
            </a:r>
            <a:r>
              <a:rPr lang="en-GB" altLang="es-ES" dirty="0" err="1"/>
              <a:t>derivats</a:t>
            </a:r>
            <a:endParaRPr lang="en-GB" altLang="es-ES" dirty="0"/>
          </a:p>
        </p:txBody>
      </p:sp>
      <p:sp>
        <p:nvSpPr>
          <p:cNvPr id="23571" name="39 CuadroTexto">
            <a:extLst>
              <a:ext uri="{FF2B5EF4-FFF2-40B4-BE49-F238E27FC236}">
                <a16:creationId xmlns:a16="http://schemas.microsoft.com/office/drawing/2014/main" id="{F3CF7227-8E5E-4CFF-BF17-9287999E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949" y="2704877"/>
            <a:ext cx="736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chemeClr val="bg1"/>
                </a:solidFill>
                <a:latin typeface="Arial" panose="020B0604020202020204" pitchFamily="34" charset="0"/>
              </a:rPr>
              <a:t>Tech.</a:t>
            </a:r>
          </a:p>
        </p:txBody>
      </p:sp>
      <p:sp>
        <p:nvSpPr>
          <p:cNvPr id="33" name="13 Título">
            <a:extLst>
              <a:ext uri="{FF2B5EF4-FFF2-40B4-BE49-F238E27FC236}">
                <a16:creationId xmlns:a16="http://schemas.microsoft.com/office/drawing/2014/main" id="{8847545E-E4EE-40C5-A846-B1EDBB804B61}"/>
              </a:ext>
            </a:extLst>
          </p:cNvPr>
          <p:cNvSpPr txBox="1">
            <a:spLocks/>
          </p:cNvSpPr>
          <p:nvPr/>
        </p:nvSpPr>
        <p:spPr bwMode="auto">
          <a:xfrm>
            <a:off x="7248848" y="4478116"/>
            <a:ext cx="309562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Remescla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temps real</a:t>
            </a:r>
          </a:p>
        </p:txBody>
      </p:sp>
      <p:grpSp>
        <p:nvGrpSpPr>
          <p:cNvPr id="26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2351088" y="1196753"/>
            <a:ext cx="6788150" cy="4905375"/>
            <a:chOff x="827088" y="1724025"/>
            <a:chExt cx="6788150" cy="4905375"/>
          </a:xfrm>
        </p:grpSpPr>
        <p:sp>
          <p:nvSpPr>
            <p:cNvPr id="27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puntual</a:t>
              </a:r>
            </a:p>
          </p:txBody>
        </p:sp>
        <p:sp>
          <p:nvSpPr>
            <p:cNvPr id="28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col·lectiva</a:t>
              </a:r>
            </a:p>
          </p:txBody>
        </p:sp>
        <p:sp>
          <p:nvSpPr>
            <p:cNvPr id="29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00766A"/>
                  </a:solidFill>
                </a:rPr>
                <a:t>projecte</a:t>
              </a:r>
              <a:endParaRPr lang="es-ES" altLang="es-ES" sz="1800" dirty="0">
                <a:solidFill>
                  <a:srgbClr val="00766A"/>
                </a:solidFill>
              </a:endParaRPr>
            </a:p>
          </p:txBody>
        </p:sp>
        <p:sp>
          <p:nvSpPr>
            <p:cNvPr id="31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individual</a:t>
              </a:r>
            </a:p>
          </p:txBody>
        </p:sp>
        <p:grpSp>
          <p:nvGrpSpPr>
            <p:cNvPr id="32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37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reactiva / dirigida</a:t>
              </a:r>
            </a:p>
          </p:txBody>
        </p:sp>
        <p:sp>
          <p:nvSpPr>
            <p:cNvPr id="36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proactiva</a:t>
              </a:r>
            </a:p>
          </p:txBody>
        </p:sp>
      </p:grp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7E9908AB-B4FC-7957-3393-168B3AB74503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29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17132" y="438560"/>
            <a:ext cx="10972800" cy="504000"/>
          </a:xfrm>
        </p:spPr>
        <p:txBody>
          <a:bodyPr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207568" y="2204883"/>
            <a:ext cx="7921624" cy="3311681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D0169A64-56A3-18A1-34C3-4615D267D4A7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6150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2351088" y="1196753"/>
            <a:ext cx="6788150" cy="4905375"/>
            <a:chOff x="827088" y="1724025"/>
            <a:chExt cx="6788150" cy="4905375"/>
          </a:xfrm>
        </p:grpSpPr>
        <p:sp>
          <p:nvSpPr>
            <p:cNvPr id="31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puntual</a:t>
              </a:r>
            </a:p>
          </p:txBody>
        </p:sp>
        <p:sp>
          <p:nvSpPr>
            <p:cNvPr id="32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col·lectiva</a:t>
              </a:r>
            </a:p>
          </p:txBody>
        </p:sp>
        <p:sp>
          <p:nvSpPr>
            <p:cNvPr id="35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00766A"/>
                  </a:solidFill>
                </a:rPr>
                <a:t>projecte</a:t>
              </a:r>
              <a:endParaRPr lang="es-ES" altLang="es-ES" sz="1800" dirty="0">
                <a:solidFill>
                  <a:srgbClr val="00766A"/>
                </a:solidFill>
              </a:endParaRPr>
            </a:p>
          </p:txBody>
        </p:sp>
        <p:sp>
          <p:nvSpPr>
            <p:cNvPr id="39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individual</a:t>
              </a:r>
            </a:p>
          </p:txBody>
        </p:sp>
        <p:grpSp>
          <p:nvGrpSpPr>
            <p:cNvPr id="40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43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reactiva / dirigida</a:t>
              </a:r>
            </a:p>
          </p:txBody>
        </p:sp>
        <p:sp>
          <p:nvSpPr>
            <p:cNvPr id="42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proactiva</a:t>
              </a:r>
            </a:p>
          </p:txBody>
        </p:sp>
      </p:grpSp>
      <p:sp>
        <p:nvSpPr>
          <p:cNvPr id="38" name="37 Elipse">
            <a:extLst>
              <a:ext uri="{FF2B5EF4-FFF2-40B4-BE49-F238E27FC236}">
                <a16:creationId xmlns:a16="http://schemas.microsoft.com/office/drawing/2014/main" id="{C0398E59-850C-4E4C-8E40-901896E6C036}"/>
              </a:ext>
            </a:extLst>
          </p:cNvPr>
          <p:cNvSpPr/>
          <p:nvPr/>
        </p:nvSpPr>
        <p:spPr bwMode="auto">
          <a:xfrm>
            <a:off x="3359150" y="2325465"/>
            <a:ext cx="1727200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27" name="39 CuadroTexto">
            <a:extLst>
              <a:ext uri="{FF2B5EF4-FFF2-40B4-BE49-F238E27FC236}">
                <a16:creationId xmlns:a16="http://schemas.microsoft.com/office/drawing/2014/main" id="{046354BD-68E3-481C-B058-7F94F11A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4" y="2588991"/>
            <a:ext cx="1385887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Tecnologia</a:t>
            </a:r>
          </a:p>
        </p:txBody>
      </p:sp>
      <p:sp>
        <p:nvSpPr>
          <p:cNvPr id="37" name="36 Elipse">
            <a:extLst>
              <a:ext uri="{FF2B5EF4-FFF2-40B4-BE49-F238E27FC236}">
                <a16:creationId xmlns:a16="http://schemas.microsoft.com/office/drawing/2014/main" id="{BF0E8432-D1A0-4A60-9EFC-E6CD52A4FC19}"/>
              </a:ext>
            </a:extLst>
          </p:cNvPr>
          <p:cNvSpPr/>
          <p:nvPr/>
        </p:nvSpPr>
        <p:spPr bwMode="auto">
          <a:xfrm>
            <a:off x="4008438" y="3419252"/>
            <a:ext cx="1727200" cy="922338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29" name="22 CuadroTexto">
            <a:extLst>
              <a:ext uri="{FF2B5EF4-FFF2-40B4-BE49-F238E27FC236}">
                <a16:creationId xmlns:a16="http://schemas.microsoft.com/office/drawing/2014/main" id="{E97F3EB7-94BB-4826-98FE-3F30721A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1" y="3684366"/>
            <a:ext cx="1287463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Impulsors</a:t>
            </a:r>
            <a:endParaRPr lang="en-GB" altLang="es-ES" dirty="0"/>
          </a:p>
        </p:txBody>
      </p:sp>
      <p:grpSp>
        <p:nvGrpSpPr>
          <p:cNvPr id="26630" name="19 Grupo">
            <a:extLst>
              <a:ext uri="{FF2B5EF4-FFF2-40B4-BE49-F238E27FC236}">
                <a16:creationId xmlns:a16="http://schemas.microsoft.com/office/drawing/2014/main" id="{E09910A8-2867-48F2-AC53-D2959D360337}"/>
              </a:ext>
            </a:extLst>
          </p:cNvPr>
          <p:cNvGrpSpPr>
            <a:grpSpLocks/>
          </p:cNvGrpSpPr>
          <p:nvPr/>
        </p:nvGrpSpPr>
        <p:grpSpPr bwMode="auto">
          <a:xfrm>
            <a:off x="4224338" y="1749202"/>
            <a:ext cx="1727200" cy="922338"/>
            <a:chOff x="438331" y="1231325"/>
            <a:chExt cx="1889293" cy="1986562"/>
          </a:xfrm>
          <a:solidFill>
            <a:srgbClr val="00766A"/>
          </a:solidFill>
        </p:grpSpPr>
        <p:sp>
          <p:nvSpPr>
            <p:cNvPr id="21" name="20 Elipse">
              <a:extLst>
                <a:ext uri="{FF2B5EF4-FFF2-40B4-BE49-F238E27FC236}">
                  <a16:creationId xmlns:a16="http://schemas.microsoft.com/office/drawing/2014/main" id="{EFB329F3-0615-4F8A-B36C-6D6D88B19F70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Elipse 4">
              <a:extLst>
                <a:ext uri="{FF2B5EF4-FFF2-40B4-BE49-F238E27FC236}">
                  <a16:creationId xmlns:a16="http://schemas.microsoft.com/office/drawing/2014/main" id="{BC70C73E-90CE-4BF1-BD21-E876F24F70C6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grpFill/>
            <a:ln>
              <a:solidFill>
                <a:srgbClr val="0076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6631" name="13 Título">
            <a:extLst>
              <a:ext uri="{FF2B5EF4-FFF2-40B4-BE49-F238E27FC236}">
                <a16:creationId xmlns:a16="http://schemas.microsoft.com/office/drawing/2014/main" id="{12C9DB27-FE15-4E86-ADCB-8B88297D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94" y="403354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Ushahidi</a:t>
            </a:r>
          </a:p>
        </p:txBody>
      </p:sp>
      <p:sp>
        <p:nvSpPr>
          <p:cNvPr id="26638" name="22 CuadroTexto">
            <a:extLst>
              <a:ext uri="{FF2B5EF4-FFF2-40B4-BE49-F238E27FC236}">
                <a16:creationId xmlns:a16="http://schemas.microsoft.com/office/drawing/2014/main" id="{58A7539B-9938-4D93-B1A7-641E59283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209" y="2052284"/>
            <a:ext cx="1211647" cy="31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Fundadors</a:t>
            </a:r>
            <a:endParaRPr lang="en-GB" altLang="es-ES" dirty="0"/>
          </a:p>
        </p:txBody>
      </p:sp>
      <p:sp>
        <p:nvSpPr>
          <p:cNvPr id="34" name="33 Elipse">
            <a:extLst>
              <a:ext uri="{FF2B5EF4-FFF2-40B4-BE49-F238E27FC236}">
                <a16:creationId xmlns:a16="http://schemas.microsoft.com/office/drawing/2014/main" id="{84F71682-4FDB-45DE-BC52-9AC730AF8200}"/>
              </a:ext>
            </a:extLst>
          </p:cNvPr>
          <p:cNvSpPr/>
          <p:nvPr/>
        </p:nvSpPr>
        <p:spPr bwMode="auto">
          <a:xfrm>
            <a:off x="5808663" y="2757266"/>
            <a:ext cx="1727200" cy="922337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40" name="35 CuadroTexto">
            <a:extLst>
              <a:ext uri="{FF2B5EF4-FFF2-40B4-BE49-F238E27FC236}">
                <a16:creationId xmlns:a16="http://schemas.microsoft.com/office/drawing/2014/main" id="{0322549A-C484-45A4-B2AE-E195DD8F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3022377"/>
            <a:ext cx="1674812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Usuaris</a:t>
            </a: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E2A1E03F-8ACB-4D2E-B2A7-C1C4BF0C2904}"/>
              </a:ext>
            </a:extLst>
          </p:cNvPr>
          <p:cNvSpPr/>
          <p:nvPr/>
        </p:nvSpPr>
        <p:spPr bwMode="auto">
          <a:xfrm>
            <a:off x="5087939" y="4213002"/>
            <a:ext cx="1728787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43" name="31 CuadroTexto">
            <a:extLst>
              <a:ext uri="{FF2B5EF4-FFF2-40B4-BE49-F238E27FC236}">
                <a16:creationId xmlns:a16="http://schemas.microsoft.com/office/drawing/2014/main" id="{952C13F9-85B4-4233-B556-7807001A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4476527"/>
            <a:ext cx="16764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Participants</a:t>
            </a:r>
          </a:p>
        </p:txBody>
      </p:sp>
      <p:sp>
        <p:nvSpPr>
          <p:cNvPr id="33" name="13 Título">
            <a:extLst>
              <a:ext uri="{FF2B5EF4-FFF2-40B4-BE49-F238E27FC236}">
                <a16:creationId xmlns:a16="http://schemas.microsoft.com/office/drawing/2014/main" id="{0A0285D7-8BB0-40C3-B4BE-22B73108BC05}"/>
              </a:ext>
            </a:extLst>
          </p:cNvPr>
          <p:cNvSpPr txBox="1">
            <a:spLocks/>
          </p:cNvSpPr>
          <p:nvPr/>
        </p:nvSpPr>
        <p:spPr bwMode="auto">
          <a:xfrm>
            <a:off x="6960097" y="4484813"/>
            <a:ext cx="336867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Activisme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F548AC06-E6AF-CD7E-81B2-D6DDBACFDDBB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30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2351088" y="1196753"/>
            <a:ext cx="6788150" cy="4905375"/>
            <a:chOff x="827088" y="1724025"/>
            <a:chExt cx="6788150" cy="4905375"/>
          </a:xfrm>
        </p:grpSpPr>
        <p:sp>
          <p:nvSpPr>
            <p:cNvPr id="27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puntual</a:t>
              </a:r>
            </a:p>
          </p:txBody>
        </p:sp>
        <p:sp>
          <p:nvSpPr>
            <p:cNvPr id="28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col·lectiva</a:t>
              </a:r>
            </a:p>
          </p:txBody>
        </p:sp>
        <p:sp>
          <p:nvSpPr>
            <p:cNvPr id="29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00766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00766A"/>
                  </a:solidFill>
                </a:rPr>
                <a:t>projecte</a:t>
              </a:r>
              <a:endParaRPr lang="es-ES" altLang="es-ES" sz="1800" dirty="0">
                <a:solidFill>
                  <a:srgbClr val="00766A"/>
                </a:solidFill>
              </a:endParaRPr>
            </a:p>
          </p:txBody>
        </p:sp>
        <p:sp>
          <p:nvSpPr>
            <p:cNvPr id="30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individual</a:t>
              </a:r>
            </a:p>
          </p:txBody>
        </p:sp>
        <p:grpSp>
          <p:nvGrpSpPr>
            <p:cNvPr id="32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36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00766A"/>
                    </a:gs>
                    <a:gs pos="100000">
                      <a:srgbClr val="00D6C2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reactiva / dirigida</a:t>
              </a:r>
            </a:p>
          </p:txBody>
        </p:sp>
        <p:sp>
          <p:nvSpPr>
            <p:cNvPr id="35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766A"/>
                  </a:solidFill>
                </a:rPr>
                <a:t>proactiva</a:t>
              </a:r>
            </a:p>
          </p:txBody>
        </p:sp>
      </p:grpSp>
      <p:sp>
        <p:nvSpPr>
          <p:cNvPr id="34" name="33 Elipse">
            <a:extLst>
              <a:ext uri="{FF2B5EF4-FFF2-40B4-BE49-F238E27FC236}">
                <a16:creationId xmlns:a16="http://schemas.microsoft.com/office/drawing/2014/main" id="{90BE8A59-E8A4-42E7-9671-F325BB67E593}"/>
              </a:ext>
            </a:extLst>
          </p:cNvPr>
          <p:cNvSpPr/>
          <p:nvPr/>
        </p:nvSpPr>
        <p:spPr bwMode="auto">
          <a:xfrm>
            <a:off x="5808663" y="3812680"/>
            <a:ext cx="1727200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0" name="35 CuadroTexto">
            <a:extLst>
              <a:ext uri="{FF2B5EF4-FFF2-40B4-BE49-F238E27FC236}">
                <a16:creationId xmlns:a16="http://schemas.microsoft.com/office/drawing/2014/main" id="{87EC4229-393F-4317-B3D4-FDBDF375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1" y="4015880"/>
            <a:ext cx="1674813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Ciutadans</a:t>
            </a:r>
            <a:br>
              <a:rPr lang="en-GB" altLang="es-ES"/>
            </a:br>
            <a:r>
              <a:rPr lang="en-GB" altLang="es-ES"/>
              <a:t>EEUU</a:t>
            </a:r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0765E528-A6C8-42C7-AF4A-79EDC6612A1B}"/>
              </a:ext>
            </a:extLst>
          </p:cNvPr>
          <p:cNvSpPr/>
          <p:nvPr/>
        </p:nvSpPr>
        <p:spPr bwMode="auto">
          <a:xfrm>
            <a:off x="4224338" y="2818906"/>
            <a:ext cx="1727200" cy="922337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2" name="13 Título">
            <a:extLst>
              <a:ext uri="{FF2B5EF4-FFF2-40B4-BE49-F238E27FC236}">
                <a16:creationId xmlns:a16="http://schemas.microsoft.com/office/drawing/2014/main" id="{2794CC85-ABA4-4855-9BC6-B92597B2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2827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 </a:t>
            </a:r>
            <a:r>
              <a:rPr lang="en-GB" altLang="es-ES" sz="3750" b="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Àrab</a:t>
            </a:r>
            <a:endParaRPr lang="en-GB" altLang="es-ES" sz="3750" b="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Elipse">
            <a:extLst>
              <a:ext uri="{FF2B5EF4-FFF2-40B4-BE49-F238E27FC236}">
                <a16:creationId xmlns:a16="http://schemas.microsoft.com/office/drawing/2014/main" id="{6339BC54-94C4-41AD-8358-AC4110C7FAF3}"/>
              </a:ext>
            </a:extLst>
          </p:cNvPr>
          <p:cNvSpPr/>
          <p:nvPr/>
        </p:nvSpPr>
        <p:spPr bwMode="auto">
          <a:xfrm>
            <a:off x="6023547" y="2639240"/>
            <a:ext cx="1728788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8" name="27 CuadroTexto">
            <a:extLst>
              <a:ext uri="{FF2B5EF4-FFF2-40B4-BE49-F238E27FC236}">
                <a16:creationId xmlns:a16="http://schemas.microsoft.com/office/drawing/2014/main" id="{F0D7321A-CD23-42C8-8E57-9746F9D0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472" y="2902765"/>
            <a:ext cx="11303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Al-Tahrir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D7DB77DC-D7C6-4B8E-8ED7-476791BC17F7}"/>
              </a:ext>
            </a:extLst>
          </p:cNvPr>
          <p:cNvSpPr/>
          <p:nvPr/>
        </p:nvSpPr>
        <p:spPr bwMode="auto">
          <a:xfrm>
            <a:off x="4008438" y="3596780"/>
            <a:ext cx="1727200" cy="920750"/>
          </a:xfrm>
          <a:prstGeom prst="ellipse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92" name="18 CuadroTexto">
            <a:extLst>
              <a:ext uri="{FF2B5EF4-FFF2-40B4-BE49-F238E27FC236}">
                <a16:creationId xmlns:a16="http://schemas.microsoft.com/office/drawing/2014/main" id="{8725F2FD-C1A7-4997-99DB-54A4E3AF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861892"/>
            <a:ext cx="6858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CNN</a:t>
            </a:r>
          </a:p>
        </p:txBody>
      </p:sp>
      <p:sp>
        <p:nvSpPr>
          <p:cNvPr id="24593" name="22 CuadroTexto">
            <a:extLst>
              <a:ext uri="{FF2B5EF4-FFF2-40B4-BE49-F238E27FC236}">
                <a16:creationId xmlns:a16="http://schemas.microsoft.com/office/drawing/2014/main" id="{D45AB5A6-FE76-450C-842D-A07B2E46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422" y="3084017"/>
            <a:ext cx="1287532" cy="341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/>
              <a:t>Al-Jazeera</a:t>
            </a:r>
          </a:p>
        </p:txBody>
      </p:sp>
      <p:sp>
        <p:nvSpPr>
          <p:cNvPr id="37" name="13 Título">
            <a:extLst>
              <a:ext uri="{FF2B5EF4-FFF2-40B4-BE49-F238E27FC236}">
                <a16:creationId xmlns:a16="http://schemas.microsoft.com/office/drawing/2014/main" id="{E558DF72-C20E-4D59-95B6-C57F60163025}"/>
              </a:ext>
            </a:extLst>
          </p:cNvPr>
          <p:cNvSpPr txBox="1">
            <a:spLocks/>
          </p:cNvSpPr>
          <p:nvPr/>
        </p:nvSpPr>
        <p:spPr bwMode="auto">
          <a:xfrm>
            <a:off x="6096001" y="4444853"/>
            <a:ext cx="4232771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Mitjans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4t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potenciador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 5è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29FD5490-D931-9547-524F-FAAA0A9E28E3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31</a:t>
            </a:fld>
            <a:endParaRPr lang="ca-E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L’enfocament sistèmic: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8843493" y="3922847"/>
            <a:ext cx="3581179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2151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17132" y="404499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 de la complexitat per a l’impacte sistèmic</a:t>
            </a:r>
          </a:p>
        </p:txBody>
      </p:sp>
      <p:grpSp>
        <p:nvGrpSpPr>
          <p:cNvPr id="4" name="Grupo 13">
            <a:extLst>
              <a:ext uri="{FF2B5EF4-FFF2-40B4-BE49-F238E27FC236}">
                <a16:creationId xmlns:a16="http://schemas.microsoft.com/office/drawing/2014/main" id="{5AC228B3-2D08-20E8-9409-9C95BDE705F3}"/>
              </a:ext>
            </a:extLst>
          </p:cNvPr>
          <p:cNvGrpSpPr/>
          <p:nvPr/>
        </p:nvGrpSpPr>
        <p:grpSpPr>
          <a:xfrm>
            <a:off x="7656638" y="1173510"/>
            <a:ext cx="1958400" cy="2316580"/>
            <a:chOff x="5961638" y="260350"/>
            <a:chExt cx="1958400" cy="2316580"/>
          </a:xfrm>
        </p:grpSpPr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43C991DC-AE16-BC9A-0E79-D3CE7DBE5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Volàtil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Incert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</a:t>
              </a:r>
            </a:p>
          </p:txBody>
        </p:sp>
        <p:sp>
          <p:nvSpPr>
            <p:cNvPr id="6" name="Oval 26">
              <a:extLst>
                <a:ext uri="{FF2B5EF4-FFF2-40B4-BE49-F238E27FC236}">
                  <a16:creationId xmlns:a16="http://schemas.microsoft.com/office/drawing/2014/main" id="{7AD9444E-FF74-E8B5-EDD3-4802D5720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grpSp>
        <p:nvGrpSpPr>
          <p:cNvPr id="7" name="Grupo 19">
            <a:extLst>
              <a:ext uri="{FF2B5EF4-FFF2-40B4-BE49-F238E27FC236}">
                <a16:creationId xmlns:a16="http://schemas.microsoft.com/office/drawing/2014/main" id="{9A5E87E0-062B-8B9A-AA84-CDEEDBADAD85}"/>
              </a:ext>
            </a:extLst>
          </p:cNvPr>
          <p:cNvGrpSpPr/>
          <p:nvPr/>
        </p:nvGrpSpPr>
        <p:grpSpPr>
          <a:xfrm>
            <a:off x="2844232" y="1173510"/>
            <a:ext cx="1958400" cy="1644682"/>
            <a:chOff x="-4638221" y="335870"/>
            <a:chExt cx="1958400" cy="1644682"/>
          </a:xfrm>
        </p:grpSpPr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543928C6-D394-19D8-DB62-3DC81FFF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Actors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Anàlisi de </a:t>
              </a:r>
              <a:r>
                <a:rPr lang="es-ES" sz="1100" b="1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stakeholders</a:t>
              </a:r>
              <a:endParaRPr lang="es-ES" sz="1100" b="1" noProof="1">
                <a:solidFill>
                  <a:srgbClr val="049994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Anomenat (</a:t>
              </a:r>
              <a:r>
                <a:rPr lang="es-ES" sz="1100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naming</a:t>
              </a: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Enmarcat (</a:t>
              </a:r>
              <a:r>
                <a:rPr lang="es-ES" sz="1100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framing</a:t>
              </a: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 (recorregut del ciutadà)</a:t>
              </a:r>
            </a:p>
          </p:txBody>
        </p:sp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44246C8C-1A1A-D634-A5C1-A8929C071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</a:t>
              </a:r>
            </a:p>
          </p:txBody>
        </p:sp>
      </p:grpSp>
      <p:grpSp>
        <p:nvGrpSpPr>
          <p:cNvPr id="10" name="Grupo 65">
            <a:extLst>
              <a:ext uri="{FF2B5EF4-FFF2-40B4-BE49-F238E27FC236}">
                <a16:creationId xmlns:a16="http://schemas.microsoft.com/office/drawing/2014/main" id="{2A192FA6-7A2C-4382-0F2A-790835F609CC}"/>
              </a:ext>
            </a:extLst>
          </p:cNvPr>
          <p:cNvGrpSpPr/>
          <p:nvPr/>
        </p:nvGrpSpPr>
        <p:grpSpPr>
          <a:xfrm>
            <a:off x="2843134" y="4486855"/>
            <a:ext cx="3267397" cy="1356612"/>
            <a:chOff x="1233893" y="4187609"/>
            <a:chExt cx="3267397" cy="1356612"/>
          </a:xfrm>
        </p:grpSpPr>
        <p:cxnSp>
          <p:nvCxnSpPr>
            <p:cNvPr id="11" name="Conector: angular 62">
              <a:extLst>
                <a:ext uri="{FF2B5EF4-FFF2-40B4-BE49-F238E27FC236}">
                  <a16:creationId xmlns:a16="http://schemas.microsoft.com/office/drawing/2014/main" id="{D537264D-8679-C530-DFBB-204A6C611A2B}"/>
                </a:ext>
              </a:extLst>
            </p:cNvPr>
            <p:cNvCxnSpPr>
              <a:cxnSpLocks/>
              <a:stCxn id="53" idx="2"/>
              <a:endCxn id="13" idx="3"/>
            </p:cNvCxnSpPr>
            <p:nvPr/>
          </p:nvCxnSpPr>
          <p:spPr>
            <a:xfrm rot="5400000">
              <a:off x="3388627" y="3991275"/>
              <a:ext cx="916330" cy="1308997"/>
            </a:xfrm>
            <a:prstGeom prst="bentConnector2">
              <a:avLst/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25">
              <a:extLst>
                <a:ext uri="{FF2B5EF4-FFF2-40B4-BE49-F238E27FC236}">
                  <a16:creationId xmlns:a16="http://schemas.microsoft.com/office/drawing/2014/main" id="{0F0B7A42-9A3B-F33F-D227-9B464FCEB133}"/>
                </a:ext>
              </a:extLst>
            </p:cNvPr>
            <p:cNvGrpSpPr/>
            <p:nvPr/>
          </p:nvGrpSpPr>
          <p:grpSpPr>
            <a:xfrm>
              <a:off x="1233893" y="4404273"/>
              <a:ext cx="1958400" cy="1139948"/>
              <a:chOff x="-374702" y="335870"/>
              <a:chExt cx="1958400" cy="113994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DDEC409-CDED-DE60-708A-D7D4FB60E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Prospectiva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Futurs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Contrafactorials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Predicció</a:t>
                </a:r>
              </a:p>
            </p:txBody>
          </p:sp>
          <p:sp>
            <p:nvSpPr>
              <p:cNvPr id="14" name="Oval 26">
                <a:extLst>
                  <a:ext uri="{FF2B5EF4-FFF2-40B4-BE49-F238E27FC236}">
                    <a16:creationId xmlns:a16="http://schemas.microsoft.com/office/drawing/2014/main" id="{4760F44F-B7DE-D283-7651-D153F521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335870"/>
                <a:ext cx="1958400" cy="255750"/>
              </a:xfrm>
              <a:prstGeom prst="rect">
                <a:avLst/>
              </a:prstGeom>
              <a:solidFill>
                <a:srgbClr val="049994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</p:grpSp>
      <p:grpSp>
        <p:nvGrpSpPr>
          <p:cNvPr id="15" name="Grupo 71">
            <a:extLst>
              <a:ext uri="{FF2B5EF4-FFF2-40B4-BE49-F238E27FC236}">
                <a16:creationId xmlns:a16="http://schemas.microsoft.com/office/drawing/2014/main" id="{6B18F130-2711-DEC6-569F-49D9607B5F16}"/>
              </a:ext>
            </a:extLst>
          </p:cNvPr>
          <p:cNvGrpSpPr/>
          <p:nvPr/>
        </p:nvGrpSpPr>
        <p:grpSpPr>
          <a:xfrm>
            <a:off x="6110531" y="4486853"/>
            <a:ext cx="3267395" cy="1175945"/>
            <a:chOff x="4501289" y="4187607"/>
            <a:chExt cx="3267395" cy="1175945"/>
          </a:xfrm>
        </p:grpSpPr>
        <p:cxnSp>
          <p:nvCxnSpPr>
            <p:cNvPr id="16" name="Conector: angular 68">
              <a:extLst>
                <a:ext uri="{FF2B5EF4-FFF2-40B4-BE49-F238E27FC236}">
                  <a16:creationId xmlns:a16="http://schemas.microsoft.com/office/drawing/2014/main" id="{8E429D73-0291-B01C-03F7-F24CFEFDB7AB}"/>
                </a:ext>
              </a:extLst>
            </p:cNvPr>
            <p:cNvCxnSpPr>
              <a:cxnSpLocks/>
              <a:stCxn id="53" idx="2"/>
              <a:endCxn id="41" idx="1"/>
            </p:cNvCxnSpPr>
            <p:nvPr/>
          </p:nvCxnSpPr>
          <p:spPr>
            <a:xfrm rot="16200000" flipH="1">
              <a:off x="4697621" y="3991275"/>
              <a:ext cx="916331" cy="1308995"/>
            </a:xfrm>
            <a:prstGeom prst="bentConnector2">
              <a:avLst/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upo 28">
              <a:extLst>
                <a:ext uri="{FF2B5EF4-FFF2-40B4-BE49-F238E27FC236}">
                  <a16:creationId xmlns:a16="http://schemas.microsoft.com/office/drawing/2014/main" id="{689AD6BA-18FE-FE97-1C94-F242DEFB99A6}"/>
                </a:ext>
              </a:extLst>
            </p:cNvPr>
            <p:cNvGrpSpPr/>
            <p:nvPr/>
          </p:nvGrpSpPr>
          <p:grpSpPr>
            <a:xfrm>
              <a:off x="5810284" y="4584943"/>
              <a:ext cx="1958400" cy="778609"/>
              <a:chOff x="1776937" y="335870"/>
              <a:chExt cx="1958400" cy="778609"/>
            </a:xfrm>
          </p:grpSpPr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31A856AE-7F5F-2650-63C5-AA9E80D1C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59525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i="1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Outcome</a:t>
                </a:r>
                <a:r>
                  <a:rPr lang="es-ES" sz="1100" i="1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 mapping</a:t>
                </a:r>
              </a:p>
              <a:p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(mapa de efectos)</a:t>
                </a:r>
              </a:p>
            </p:txBody>
          </p:sp>
          <p:sp>
            <p:nvSpPr>
              <p:cNvPr id="44" name="Oval 26">
                <a:extLst>
                  <a:ext uri="{FF2B5EF4-FFF2-40B4-BE49-F238E27FC236}">
                    <a16:creationId xmlns:a16="http://schemas.microsoft.com/office/drawing/2014/main" id="{4F79355D-356C-C699-3277-2B1AD8C44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335870"/>
                <a:ext cx="1958400" cy="255750"/>
              </a:xfrm>
              <a:prstGeom prst="rect">
                <a:avLst/>
              </a:prstGeom>
              <a:solidFill>
                <a:srgbClr val="049994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TRANSFORMACIÓ</a:t>
                </a:r>
              </a:p>
            </p:txBody>
          </p:sp>
        </p:grpSp>
      </p:grpSp>
      <p:grpSp>
        <p:nvGrpSpPr>
          <p:cNvPr id="45" name="Grupo 34">
            <a:extLst>
              <a:ext uri="{FF2B5EF4-FFF2-40B4-BE49-F238E27FC236}">
                <a16:creationId xmlns:a16="http://schemas.microsoft.com/office/drawing/2014/main" id="{B5D684D7-64B9-FC81-8ED0-A2832364A47D}"/>
              </a:ext>
            </a:extLst>
          </p:cNvPr>
          <p:cNvGrpSpPr/>
          <p:nvPr/>
        </p:nvGrpSpPr>
        <p:grpSpPr>
          <a:xfrm>
            <a:off x="2844232" y="2987190"/>
            <a:ext cx="1958400" cy="778609"/>
            <a:chOff x="6060335" y="335870"/>
            <a:chExt cx="1958400" cy="778609"/>
          </a:xfrm>
        </p:grpSpPr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52CFE51-E955-430D-E2EA-7447CB548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Aproximació basada en </a:t>
              </a:r>
              <a:r>
                <a:rPr lang="es-ES" sz="1100" b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portafolis</a:t>
              </a:r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4F15127A-B0D4-AF0B-A11F-418E8594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ACTIUS</a:t>
              </a:r>
            </a:p>
          </p:txBody>
        </p:sp>
      </p:grpSp>
      <p:grpSp>
        <p:nvGrpSpPr>
          <p:cNvPr id="48" name="Grupo 60">
            <a:extLst>
              <a:ext uri="{FF2B5EF4-FFF2-40B4-BE49-F238E27FC236}">
                <a16:creationId xmlns:a16="http://schemas.microsoft.com/office/drawing/2014/main" id="{7BB0D2C5-466D-BBBA-239C-DBA18A0162A7}"/>
              </a:ext>
            </a:extLst>
          </p:cNvPr>
          <p:cNvGrpSpPr/>
          <p:nvPr/>
        </p:nvGrpSpPr>
        <p:grpSpPr>
          <a:xfrm>
            <a:off x="4801534" y="1173510"/>
            <a:ext cx="2289294" cy="1139948"/>
            <a:chOff x="3192293" y="555676"/>
            <a:chExt cx="2289294" cy="1139948"/>
          </a:xfrm>
        </p:grpSpPr>
        <p:grpSp>
          <p:nvGrpSpPr>
            <p:cNvPr id="49" name="Grupo 22">
              <a:extLst>
                <a:ext uri="{FF2B5EF4-FFF2-40B4-BE49-F238E27FC236}">
                  <a16:creationId xmlns:a16="http://schemas.microsoft.com/office/drawing/2014/main" id="{EAA57E8C-BBC7-F41E-AA74-8C244B33669E}"/>
                </a:ext>
              </a:extLst>
            </p:cNvPr>
            <p:cNvGrpSpPr/>
            <p:nvPr/>
          </p:nvGrpSpPr>
          <p:grpSpPr>
            <a:xfrm>
              <a:off x="3523187" y="555676"/>
              <a:ext cx="1958400" cy="1139948"/>
              <a:chOff x="-2506461" y="335870"/>
              <a:chExt cx="1958400" cy="1139948"/>
            </a:xfrm>
          </p:grpSpPr>
          <p:sp>
            <p:nvSpPr>
              <p:cNvPr id="51" name="Oval 12">
                <a:extLst>
                  <a:ext uri="{FF2B5EF4-FFF2-40B4-BE49-F238E27FC236}">
                    <a16:creationId xmlns:a16="http://schemas.microsoft.com/office/drawing/2014/main" id="{A5B4A95D-EB7F-7B98-7102-7DAC4B54A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Anàlisi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Cartografiat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Cartografiat de relacions</a:t>
                </a:r>
              </a:p>
            </p:txBody>
          </p:sp>
          <p:sp>
            <p:nvSpPr>
              <p:cNvPr id="52" name="Oval 26">
                <a:extLst>
                  <a:ext uri="{FF2B5EF4-FFF2-40B4-BE49-F238E27FC236}">
                    <a16:creationId xmlns:a16="http://schemas.microsoft.com/office/drawing/2014/main" id="{8E2012B3-D33E-7635-89E5-2ED7E05B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335870"/>
                <a:ext cx="1958400" cy="255750"/>
              </a:xfrm>
              <a:prstGeom prst="rect">
                <a:avLst/>
              </a:prstGeom>
              <a:solidFill>
                <a:srgbClr val="049994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</a:t>
                </a:r>
              </a:p>
            </p:txBody>
          </p:sp>
        </p:grpSp>
        <p:cxnSp>
          <p:nvCxnSpPr>
            <p:cNvPr id="50" name="Conector recto de flecha 41">
              <a:extLst>
                <a:ext uri="{FF2B5EF4-FFF2-40B4-BE49-F238E27FC236}">
                  <a16:creationId xmlns:a16="http://schemas.microsoft.com/office/drawing/2014/main" id="{83C2454A-6AE2-547A-6DC1-FFC164C30305}"/>
                </a:ext>
              </a:extLst>
            </p:cNvPr>
            <p:cNvCxnSpPr>
              <a:cxnSpLocks/>
              <a:stCxn id="51" idx="1"/>
            </p:cNvCxnSpPr>
            <p:nvPr/>
          </p:nvCxnSpPr>
          <p:spPr bwMode="auto">
            <a:xfrm flipH="1">
              <a:off x="3192293" y="1255341"/>
              <a:ext cx="330894" cy="0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12">
            <a:extLst>
              <a:ext uri="{FF2B5EF4-FFF2-40B4-BE49-F238E27FC236}">
                <a16:creationId xmlns:a16="http://schemas.microsoft.com/office/drawing/2014/main" id="{A4CB9CB5-70AA-7ADA-BAA9-06CA6FCB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135" y="3998895"/>
            <a:ext cx="6534791" cy="487959"/>
          </a:xfrm>
          <a:prstGeom prst="rect">
            <a:avLst/>
          </a:prstGeom>
          <a:solidFill>
            <a:srgbClr val="ADFDFB"/>
          </a:solidFill>
          <a:ln w="19050">
            <a:solidFill>
              <a:srgbClr val="ADFDFB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latin typeface="Arial" panose="020B0604020202020204" pitchFamily="34" charset="0"/>
              </a:rPr>
              <a:t>Projectes de </a:t>
            </a:r>
            <a:r>
              <a:rPr lang="es-ES" sz="1100" b="1" noProof="1">
                <a:latin typeface="Arial" panose="020B0604020202020204" pitchFamily="34" charset="0"/>
              </a:rPr>
              <a:t>transformació sistèmica</a:t>
            </a:r>
          </a:p>
          <a:p>
            <a:pPr algn="ctr"/>
            <a:r>
              <a:rPr lang="es-ES" sz="1100" noProof="1">
                <a:latin typeface="Arial" panose="020B0604020202020204" pitchFamily="34" charset="0"/>
              </a:rPr>
              <a:t>Polítiques públiques d’impacte</a:t>
            </a:r>
          </a:p>
        </p:txBody>
      </p:sp>
      <p:grpSp>
        <p:nvGrpSpPr>
          <p:cNvPr id="54" name="Grupo 72">
            <a:extLst>
              <a:ext uri="{FF2B5EF4-FFF2-40B4-BE49-F238E27FC236}">
                <a16:creationId xmlns:a16="http://schemas.microsoft.com/office/drawing/2014/main" id="{A5B6CF9F-6894-F60A-B619-17D43807854F}"/>
              </a:ext>
            </a:extLst>
          </p:cNvPr>
          <p:cNvGrpSpPr/>
          <p:nvPr/>
        </p:nvGrpSpPr>
        <p:grpSpPr>
          <a:xfrm>
            <a:off x="4859289" y="4890309"/>
            <a:ext cx="2541187" cy="778609"/>
            <a:chOff x="3250047" y="4591063"/>
            <a:chExt cx="2541187" cy="778609"/>
          </a:xfrm>
        </p:grpSpPr>
        <p:grpSp>
          <p:nvGrpSpPr>
            <p:cNvPr id="55" name="Grupo 31">
              <a:extLst>
                <a:ext uri="{FF2B5EF4-FFF2-40B4-BE49-F238E27FC236}">
                  <a16:creationId xmlns:a16="http://schemas.microsoft.com/office/drawing/2014/main" id="{7BDD9E07-5871-EE8F-7C93-829270CE1969}"/>
                </a:ext>
              </a:extLst>
            </p:cNvPr>
            <p:cNvGrpSpPr/>
            <p:nvPr/>
          </p:nvGrpSpPr>
          <p:grpSpPr>
            <a:xfrm>
              <a:off x="3522089" y="4591063"/>
              <a:ext cx="1958400" cy="778609"/>
              <a:chOff x="3888816" y="341990"/>
              <a:chExt cx="1958400" cy="778609"/>
            </a:xfrm>
          </p:grpSpPr>
          <p:sp>
            <p:nvSpPr>
              <p:cNvPr id="58" name="Oval 12">
                <a:extLst>
                  <a:ext uri="{FF2B5EF4-FFF2-40B4-BE49-F238E27FC236}">
                    <a16:creationId xmlns:a16="http://schemas.microsoft.com/office/drawing/2014/main" id="{3EDF5992-982A-A6ED-8B9D-B5B027B73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60137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049994"/>
                    </a:solidFill>
                    <a:latin typeface="Arial" panose="020B0604020202020204" pitchFamily="34" charset="0"/>
                  </a:rPr>
                  <a:t>Teoria del canvi</a:t>
                </a:r>
              </a:p>
            </p:txBody>
          </p:sp>
          <p:sp>
            <p:nvSpPr>
              <p:cNvPr id="59" name="Oval 26">
                <a:extLst>
                  <a:ext uri="{FF2B5EF4-FFF2-40B4-BE49-F238E27FC236}">
                    <a16:creationId xmlns:a16="http://schemas.microsoft.com/office/drawing/2014/main" id="{C8B7F755-C396-E4B3-4B67-E8E7E7413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341990"/>
                <a:ext cx="1958400" cy="255750"/>
              </a:xfrm>
              <a:prstGeom prst="rect">
                <a:avLst/>
              </a:prstGeom>
              <a:solidFill>
                <a:srgbClr val="049994"/>
              </a:solidFill>
              <a:ln w="19050">
                <a:solidFill>
                  <a:srgbClr val="049994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 CAUSALS</a:t>
                </a:r>
              </a:p>
            </p:txBody>
          </p:sp>
        </p:grpSp>
        <p:cxnSp>
          <p:nvCxnSpPr>
            <p:cNvPr id="56" name="Conector recto de flecha 46">
              <a:extLst>
                <a:ext uri="{FF2B5EF4-FFF2-40B4-BE49-F238E27FC236}">
                  <a16:creationId xmlns:a16="http://schemas.microsoft.com/office/drawing/2014/main" id="{E8B92266-F59B-9E25-68A8-DCCC29C7DB51}"/>
                </a:ext>
              </a:extLst>
            </p:cNvPr>
            <p:cNvCxnSpPr>
              <a:cxnSpLocks/>
              <a:endCxn id="58" idx="1"/>
            </p:cNvCxnSpPr>
            <p:nvPr/>
          </p:nvCxnSpPr>
          <p:spPr bwMode="auto">
            <a:xfrm>
              <a:off x="3250047" y="5103938"/>
              <a:ext cx="272042" cy="6121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47">
              <a:extLst>
                <a:ext uri="{FF2B5EF4-FFF2-40B4-BE49-F238E27FC236}">
                  <a16:creationId xmlns:a16="http://schemas.microsoft.com/office/drawing/2014/main" id="{6C4115D2-19AB-7B28-AA6E-C633FE2C4691}"/>
                </a:ext>
              </a:extLst>
            </p:cNvPr>
            <p:cNvCxnSpPr>
              <a:cxnSpLocks/>
              <a:stCxn id="41" idx="1"/>
              <a:endCxn id="58" idx="3"/>
            </p:cNvCxnSpPr>
            <p:nvPr/>
          </p:nvCxnSpPr>
          <p:spPr bwMode="auto">
            <a:xfrm flipH="1">
              <a:off x="5480489" y="5103939"/>
              <a:ext cx="310745" cy="6120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73">
            <a:extLst>
              <a:ext uri="{FF2B5EF4-FFF2-40B4-BE49-F238E27FC236}">
                <a16:creationId xmlns:a16="http://schemas.microsoft.com/office/drawing/2014/main" id="{D48506D5-15EB-D290-CFFA-75835E3082E7}"/>
              </a:ext>
            </a:extLst>
          </p:cNvPr>
          <p:cNvGrpSpPr/>
          <p:nvPr/>
        </p:nvGrpSpPr>
        <p:grpSpPr>
          <a:xfrm>
            <a:off x="2844232" y="3506187"/>
            <a:ext cx="6535937" cy="3089684"/>
            <a:chOff x="1305830" y="3160802"/>
            <a:chExt cx="6535937" cy="3089684"/>
          </a:xfrm>
        </p:grpSpPr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B19BC2F1-B71C-C41D-5B46-D4BFA821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976" y="5760886"/>
              <a:ext cx="6534791" cy="489600"/>
            </a:xfrm>
            <a:prstGeom prst="rect">
              <a:avLst/>
            </a:prstGeom>
            <a:solidFill>
              <a:srgbClr val="ADFDFB"/>
            </a:solidFill>
            <a:ln w="19050">
              <a:solidFill>
                <a:srgbClr val="ADFDF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noProof="1">
                  <a:latin typeface="Arial" panose="020B0604020202020204" pitchFamily="34" charset="0"/>
                </a:rPr>
                <a:t>Ecosistemes</a:t>
              </a:r>
            </a:p>
            <a:p>
              <a:pPr algn="ctr"/>
              <a:r>
                <a:rPr lang="es-ES" sz="1100" noProof="1">
                  <a:latin typeface="Arial" panose="020B0604020202020204" pitchFamily="34" charset="0"/>
                </a:rPr>
                <a:t>Plataformes</a:t>
              </a:r>
            </a:p>
          </p:txBody>
        </p:sp>
        <p:cxnSp>
          <p:nvCxnSpPr>
            <p:cNvPr id="62" name="Conector recto de flecha 49">
              <a:extLst>
                <a:ext uri="{FF2B5EF4-FFF2-40B4-BE49-F238E27FC236}">
                  <a16:creationId xmlns:a16="http://schemas.microsoft.com/office/drawing/2014/main" id="{3DCB0C2F-F9B3-A6F5-151D-563D6896BA2F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 bwMode="auto">
            <a:xfrm>
              <a:off x="4572129" y="5323533"/>
              <a:ext cx="2243" cy="437353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: angular 50">
              <a:extLst>
                <a:ext uri="{FF2B5EF4-FFF2-40B4-BE49-F238E27FC236}">
                  <a16:creationId xmlns:a16="http://schemas.microsoft.com/office/drawing/2014/main" id="{7E1F4C13-C8F3-E9A4-4D37-10AEFDF04FE5}"/>
                </a:ext>
              </a:extLst>
            </p:cNvPr>
            <p:cNvCxnSpPr>
              <a:cxnSpLocks/>
              <a:stCxn id="61" idx="3"/>
              <a:endCxn id="53" idx="3"/>
            </p:cNvCxnSpPr>
            <p:nvPr/>
          </p:nvCxnSpPr>
          <p:spPr>
            <a:xfrm flipH="1" flipV="1">
              <a:off x="7839524" y="3897490"/>
              <a:ext cx="2243" cy="2108196"/>
            </a:xfrm>
            <a:prstGeom prst="bentConnector3">
              <a:avLst>
                <a:gd name="adj1" fmla="val -10191708"/>
              </a:avLst>
            </a:prstGeom>
            <a:ln w="25400">
              <a:solidFill>
                <a:srgbClr val="0499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: angular 51">
              <a:extLst>
                <a:ext uri="{FF2B5EF4-FFF2-40B4-BE49-F238E27FC236}">
                  <a16:creationId xmlns:a16="http://schemas.microsoft.com/office/drawing/2014/main" id="{65CA02E0-7FFC-B103-95F7-5F66FDA22DD7}"/>
                </a:ext>
              </a:extLst>
            </p:cNvPr>
            <p:cNvCxnSpPr>
              <a:cxnSpLocks/>
              <a:stCxn id="61" idx="1"/>
              <a:endCxn id="46" idx="1"/>
            </p:cNvCxnSpPr>
            <p:nvPr/>
          </p:nvCxnSpPr>
          <p:spPr>
            <a:xfrm rot="10800000">
              <a:off x="1305830" y="3160802"/>
              <a:ext cx="1146" cy="2844885"/>
            </a:xfrm>
            <a:prstGeom prst="bentConnector3">
              <a:avLst>
                <a:gd name="adj1" fmla="val 20047644"/>
              </a:avLst>
            </a:prstGeom>
            <a:ln w="25400">
              <a:solidFill>
                <a:srgbClr val="04999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Conector recto de flecha 42">
            <a:extLst>
              <a:ext uri="{FF2B5EF4-FFF2-40B4-BE49-F238E27FC236}">
                <a16:creationId xmlns:a16="http://schemas.microsoft.com/office/drawing/2014/main" id="{A6E8FB98-5A04-62B9-A394-F8217724194F}"/>
              </a:ext>
            </a:extLst>
          </p:cNvPr>
          <p:cNvCxnSpPr>
            <a:cxnSpLocks/>
            <a:stCxn id="51" idx="2"/>
            <a:endCxn id="68" idx="0"/>
          </p:cNvCxnSpPr>
          <p:nvPr/>
        </p:nvCxnSpPr>
        <p:spPr bwMode="auto">
          <a:xfrm>
            <a:off x="6111628" y="2313458"/>
            <a:ext cx="0" cy="228204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o 37">
            <a:extLst>
              <a:ext uri="{FF2B5EF4-FFF2-40B4-BE49-F238E27FC236}">
                <a16:creationId xmlns:a16="http://schemas.microsoft.com/office/drawing/2014/main" id="{73E4573C-93C1-22C4-FC8E-8D8630A31906}"/>
              </a:ext>
            </a:extLst>
          </p:cNvPr>
          <p:cNvGrpSpPr/>
          <p:nvPr/>
        </p:nvGrpSpPr>
        <p:grpSpPr>
          <a:xfrm>
            <a:off x="5132428" y="2541662"/>
            <a:ext cx="1958400" cy="1141382"/>
            <a:chOff x="8172213" y="335870"/>
            <a:chExt cx="1958400" cy="1141382"/>
          </a:xfrm>
        </p:grpSpPr>
        <p:sp>
          <p:nvSpPr>
            <p:cNvPr id="67" name="Oval 12">
              <a:extLst>
                <a:ext uri="{FF2B5EF4-FFF2-40B4-BE49-F238E27FC236}">
                  <a16:creationId xmlns:a16="http://schemas.microsoft.com/office/drawing/2014/main" id="{3CBB44BF-4559-0BFA-BF12-7552812F8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Participació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Facilitació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049994"/>
                  </a:solidFill>
                  <a:latin typeface="Arial" panose="020B0604020202020204" pitchFamily="34" charset="0"/>
                </a:rPr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049994"/>
                  </a:solidFill>
                  <a:latin typeface="Arial" panose="020B0604020202020204" pitchFamily="34" charset="0"/>
                </a:rPr>
                <a:t>Co-diseny, co-gestió</a:t>
              </a:r>
            </a:p>
          </p:txBody>
        </p:sp>
        <p:sp>
          <p:nvSpPr>
            <p:cNvPr id="68" name="Oval 26">
              <a:extLst>
                <a:ext uri="{FF2B5EF4-FFF2-40B4-BE49-F238E27FC236}">
                  <a16:creationId xmlns:a16="http://schemas.microsoft.com/office/drawing/2014/main" id="{59DDC00E-0586-686B-2835-1E028ED70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DINÀMIQUES</a:t>
              </a:r>
            </a:p>
          </p:txBody>
        </p:sp>
      </p:grpSp>
      <p:cxnSp>
        <p:nvCxnSpPr>
          <p:cNvPr id="69" name="Conector: angular 52">
            <a:extLst>
              <a:ext uri="{FF2B5EF4-FFF2-40B4-BE49-F238E27FC236}">
                <a16:creationId xmlns:a16="http://schemas.microsoft.com/office/drawing/2014/main" id="{59D505AA-16B3-C878-67CA-8775FECE183A}"/>
              </a:ext>
            </a:extLst>
          </p:cNvPr>
          <p:cNvCxnSpPr>
            <a:cxnSpLocks/>
            <a:stCxn id="67" idx="3"/>
            <a:endCxn id="51" idx="3"/>
          </p:cNvCxnSpPr>
          <p:nvPr/>
        </p:nvCxnSpPr>
        <p:spPr>
          <a:xfrm flipV="1">
            <a:off x="7090828" y="1873176"/>
            <a:ext cx="12700" cy="1368869"/>
          </a:xfrm>
          <a:prstGeom prst="bentConnector3">
            <a:avLst>
              <a:gd name="adj1" fmla="val 1800000"/>
            </a:avLst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42">
            <a:extLst>
              <a:ext uri="{FF2B5EF4-FFF2-40B4-BE49-F238E27FC236}">
                <a16:creationId xmlns:a16="http://schemas.microsoft.com/office/drawing/2014/main" id="{57C247ED-08F3-9393-ECBA-17AFA6153F9E}"/>
              </a:ext>
            </a:extLst>
          </p:cNvPr>
          <p:cNvCxnSpPr>
            <a:cxnSpLocks/>
            <a:stCxn id="67" idx="2"/>
            <a:endCxn id="53" idx="0"/>
          </p:cNvCxnSpPr>
          <p:nvPr/>
        </p:nvCxnSpPr>
        <p:spPr bwMode="auto">
          <a:xfrm flipH="1">
            <a:off x="6110530" y="3683044"/>
            <a:ext cx="1098" cy="315850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42">
            <a:extLst>
              <a:ext uri="{FF2B5EF4-FFF2-40B4-BE49-F238E27FC236}">
                <a16:creationId xmlns:a16="http://schemas.microsoft.com/office/drawing/2014/main" id="{D9DCB794-3078-612C-B02C-D73A909F7238}"/>
              </a:ext>
            </a:extLst>
          </p:cNvPr>
          <p:cNvCxnSpPr>
            <a:cxnSpLocks/>
            <a:stCxn id="8" idx="2"/>
            <a:endCxn id="47" idx="0"/>
          </p:cNvCxnSpPr>
          <p:nvPr/>
        </p:nvCxnSpPr>
        <p:spPr bwMode="auto">
          <a:xfrm>
            <a:off x="3823432" y="2818193"/>
            <a:ext cx="0" cy="168997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r 50">
            <a:extLst>
              <a:ext uri="{FF2B5EF4-FFF2-40B4-BE49-F238E27FC236}">
                <a16:creationId xmlns:a16="http://schemas.microsoft.com/office/drawing/2014/main" id="{F497EA06-CDD2-09AF-926F-7681BE06A454}"/>
              </a:ext>
            </a:extLst>
          </p:cNvPr>
          <p:cNvCxnSpPr>
            <a:cxnSpLocks/>
            <a:stCxn id="53" idx="0"/>
            <a:endCxn id="46" idx="2"/>
          </p:cNvCxnSpPr>
          <p:nvPr/>
        </p:nvCxnSpPr>
        <p:spPr>
          <a:xfrm rot="16200000" flipV="1">
            <a:off x="4850433" y="2738797"/>
            <a:ext cx="233096" cy="2287098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Marcador de número de diapositiva 20">
            <a:extLst>
              <a:ext uri="{FF2B5EF4-FFF2-40B4-BE49-F238E27FC236}">
                <a16:creationId xmlns:a16="http://schemas.microsoft.com/office/drawing/2014/main" id="{49576E9E-8593-8A26-8562-8CD8A2DC6C21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8245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22839" y="402827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i innovació social</a:t>
            </a:r>
          </a:p>
        </p:txBody>
      </p:sp>
      <p:sp>
        <p:nvSpPr>
          <p:cNvPr id="18" name="3 Rectángulo"/>
          <p:cNvSpPr/>
          <p:nvPr/>
        </p:nvSpPr>
        <p:spPr>
          <a:xfrm>
            <a:off x="3935760" y="1494647"/>
            <a:ext cx="4896544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</a:p>
        </p:txBody>
      </p:sp>
      <p:sp>
        <p:nvSpPr>
          <p:cNvPr id="19" name="4 Rectángulo"/>
          <p:cNvSpPr/>
          <p:nvPr/>
        </p:nvSpPr>
        <p:spPr>
          <a:xfrm>
            <a:off x="3935760" y="3979313"/>
            <a:ext cx="1152128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Líders locals i ONGO</a:t>
            </a:r>
          </a:p>
        </p:txBody>
      </p:sp>
      <p:sp>
        <p:nvSpPr>
          <p:cNvPr id="20" name="5 Rectángulo"/>
          <p:cNvSpPr/>
          <p:nvPr/>
        </p:nvSpPr>
        <p:spPr>
          <a:xfrm>
            <a:off x="3935760" y="2736980"/>
            <a:ext cx="4896544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</a:p>
        </p:txBody>
      </p:sp>
      <p:sp>
        <p:nvSpPr>
          <p:cNvPr id="21" name="QuadreDeText 20"/>
          <p:cNvSpPr txBox="1"/>
          <p:nvPr/>
        </p:nvSpPr>
        <p:spPr>
          <a:xfrm>
            <a:off x="8808400" y="4552553"/>
            <a:ext cx="1632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Superar el salt </a:t>
            </a:r>
          </a:p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 coneixement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8838055" y="2084088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Articular la </a:t>
            </a:r>
          </a:p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quàdruple hèlix</a:t>
            </a:r>
          </a:p>
        </p:txBody>
      </p:sp>
      <p:sp>
        <p:nvSpPr>
          <p:cNvPr id="23" name="QuadreDeText 22"/>
          <p:cNvSpPr txBox="1"/>
          <p:nvPr/>
        </p:nvSpPr>
        <p:spPr>
          <a:xfrm>
            <a:off x="1703512" y="145620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Macro: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polítiques i regulació</a:t>
            </a:r>
          </a:p>
        </p:txBody>
      </p:sp>
      <p:sp>
        <p:nvSpPr>
          <p:cNvPr id="24" name="QuadreDeText 23"/>
          <p:cNvSpPr txBox="1"/>
          <p:nvPr/>
        </p:nvSpPr>
        <p:spPr>
          <a:xfrm>
            <a:off x="1703512" y="257813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Meso: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formació i competències</a:t>
            </a:r>
          </a:p>
        </p:txBody>
      </p:sp>
      <p:sp>
        <p:nvSpPr>
          <p:cNvPr id="25" name="QuadreDeText 24"/>
          <p:cNvSpPr txBox="1"/>
          <p:nvPr/>
        </p:nvSpPr>
        <p:spPr>
          <a:xfrm>
            <a:off x="1703513" y="3976489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crear teixit social</a:t>
            </a:r>
          </a:p>
        </p:txBody>
      </p:sp>
      <p:sp>
        <p:nvSpPr>
          <p:cNvPr id="26" name="4 Rectángulo"/>
          <p:cNvSpPr/>
          <p:nvPr/>
        </p:nvSpPr>
        <p:spPr>
          <a:xfrm>
            <a:off x="5183899" y="3979313"/>
            <a:ext cx="1152128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Empreses</a:t>
            </a:r>
          </a:p>
        </p:txBody>
      </p:sp>
      <p:sp>
        <p:nvSpPr>
          <p:cNvPr id="27" name="QuadreDeText 26"/>
          <p:cNvSpPr txBox="1"/>
          <p:nvPr/>
        </p:nvSpPr>
        <p:spPr>
          <a:xfrm>
            <a:off x="1703512" y="500585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Estatus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-econòmic: </a:t>
            </a:r>
            <a:b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operativa i recursos</a:t>
            </a:r>
          </a:p>
        </p:txBody>
      </p:sp>
      <p:sp>
        <p:nvSpPr>
          <p:cNvPr id="28" name="QuadreDeText 27"/>
          <p:cNvSpPr txBox="1"/>
          <p:nvPr/>
        </p:nvSpPr>
        <p:spPr>
          <a:xfrm>
            <a:off x="8760488" y="3318320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Sincronitzar espais multicapa</a:t>
            </a:r>
          </a:p>
        </p:txBody>
      </p:sp>
      <p:sp>
        <p:nvSpPr>
          <p:cNvPr id="29" name="4 Rectángulo"/>
          <p:cNvSpPr/>
          <p:nvPr/>
        </p:nvSpPr>
        <p:spPr>
          <a:xfrm>
            <a:off x="6432038" y="3979313"/>
            <a:ext cx="1152128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Universitats i Recerca</a:t>
            </a:r>
          </a:p>
        </p:txBody>
      </p:sp>
      <p:sp>
        <p:nvSpPr>
          <p:cNvPr id="30" name="4 Rectángulo"/>
          <p:cNvSpPr/>
          <p:nvPr/>
        </p:nvSpPr>
        <p:spPr>
          <a:xfrm>
            <a:off x="7680176" y="3979313"/>
            <a:ext cx="1152128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Administració</a:t>
            </a:r>
          </a:p>
        </p:txBody>
      </p:sp>
      <p:grpSp>
        <p:nvGrpSpPr>
          <p:cNvPr id="31" name="Grupo 1">
            <a:extLst>
              <a:ext uri="{FF2B5EF4-FFF2-40B4-BE49-F238E27FC236}">
                <a16:creationId xmlns:a16="http://schemas.microsoft.com/office/drawing/2014/main" id="{9948D34D-645B-43FB-97B0-64C2691BCD95}"/>
              </a:ext>
            </a:extLst>
          </p:cNvPr>
          <p:cNvGrpSpPr/>
          <p:nvPr/>
        </p:nvGrpSpPr>
        <p:grpSpPr>
          <a:xfrm>
            <a:off x="5087888" y="2115811"/>
            <a:ext cx="2592288" cy="502470"/>
            <a:chOff x="3563888" y="2423708"/>
            <a:chExt cx="2592288" cy="502470"/>
          </a:xfrm>
          <a:solidFill>
            <a:srgbClr val="00D6C2"/>
          </a:solidFill>
        </p:grpSpPr>
        <p:sp>
          <p:nvSpPr>
            <p:cNvPr id="32" name="Fletxa cap amunt 31"/>
            <p:cNvSpPr/>
            <p:nvPr/>
          </p:nvSpPr>
          <p:spPr>
            <a:xfrm>
              <a:off x="3563888" y="2423708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QuadreDeText 32"/>
            <p:cNvSpPr txBox="1"/>
            <p:nvPr/>
          </p:nvSpPr>
          <p:spPr>
            <a:xfrm>
              <a:off x="4042148" y="2587624"/>
              <a:ext cx="163576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Transversalitzar</a:t>
              </a:r>
              <a:endParaRPr lang="ca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6">
            <a:extLst>
              <a:ext uri="{FF2B5EF4-FFF2-40B4-BE49-F238E27FC236}">
                <a16:creationId xmlns:a16="http://schemas.microsoft.com/office/drawing/2014/main" id="{A802306B-C4F3-4612-AB2F-5EDCD7E7A887}"/>
              </a:ext>
            </a:extLst>
          </p:cNvPr>
          <p:cNvGrpSpPr/>
          <p:nvPr/>
        </p:nvGrpSpPr>
        <p:grpSpPr>
          <a:xfrm>
            <a:off x="5087888" y="4600476"/>
            <a:ext cx="2592288" cy="502470"/>
            <a:chOff x="3563888" y="4908373"/>
            <a:chExt cx="2592288" cy="502470"/>
          </a:xfrm>
          <a:solidFill>
            <a:srgbClr val="00D6C2"/>
          </a:solidFill>
        </p:grpSpPr>
        <p:sp>
          <p:nvSpPr>
            <p:cNvPr id="35" name="Fletxa cap amunt 34"/>
            <p:cNvSpPr/>
            <p:nvPr/>
          </p:nvSpPr>
          <p:spPr>
            <a:xfrm>
              <a:off x="3563888" y="4908373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QuadreDeText 35"/>
            <p:cNvSpPr txBox="1"/>
            <p:nvPr/>
          </p:nvSpPr>
          <p:spPr>
            <a:xfrm>
              <a:off x="4260349" y="5072289"/>
              <a:ext cx="119936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Empoderar</a:t>
              </a:r>
              <a:endParaRPr lang="ca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o 2">
            <a:extLst>
              <a:ext uri="{FF2B5EF4-FFF2-40B4-BE49-F238E27FC236}">
                <a16:creationId xmlns:a16="http://schemas.microsoft.com/office/drawing/2014/main" id="{A8300B76-DACD-4021-856D-DA5762391A5D}"/>
              </a:ext>
            </a:extLst>
          </p:cNvPr>
          <p:cNvGrpSpPr/>
          <p:nvPr/>
        </p:nvGrpSpPr>
        <p:grpSpPr>
          <a:xfrm>
            <a:off x="5087888" y="3358143"/>
            <a:ext cx="2592288" cy="502470"/>
            <a:chOff x="3563888" y="3666040"/>
            <a:chExt cx="2592288" cy="502470"/>
          </a:xfrm>
          <a:solidFill>
            <a:srgbClr val="00D6C2"/>
          </a:solidFill>
        </p:grpSpPr>
        <p:sp>
          <p:nvSpPr>
            <p:cNvPr id="38" name="Fletxa cap amunt 37"/>
            <p:cNvSpPr/>
            <p:nvPr/>
          </p:nvSpPr>
          <p:spPr>
            <a:xfrm>
              <a:off x="3563888" y="3666040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grpFill/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QuadreDeText 38"/>
            <p:cNvSpPr txBox="1"/>
            <p:nvPr/>
          </p:nvSpPr>
          <p:spPr>
            <a:xfrm>
              <a:off x="4329278" y="3829956"/>
              <a:ext cx="10615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ca-ES" sz="1600" dirty="0">
                  <a:latin typeface="Arial" panose="020B0604020202020204" pitchFamily="34" charset="0"/>
                  <a:cs typeface="Arial" panose="020B0604020202020204" pitchFamily="34" charset="0"/>
                </a:rPr>
                <a:t>Capacitar</a:t>
              </a:r>
            </a:p>
          </p:txBody>
        </p:sp>
      </p:grpSp>
      <p:sp>
        <p:nvSpPr>
          <p:cNvPr id="40" name="3 Rectángulo"/>
          <p:cNvSpPr/>
          <p:nvPr/>
        </p:nvSpPr>
        <p:spPr>
          <a:xfrm>
            <a:off x="3863752" y="5221645"/>
            <a:ext cx="4896544" cy="491747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Ciutadans individuals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E67E341-E3DB-97B3-6818-67F807DD47ED}"/>
              </a:ext>
            </a:extLst>
          </p:cNvPr>
          <p:cNvSpPr txBox="1"/>
          <p:nvPr/>
        </p:nvSpPr>
        <p:spPr>
          <a:xfrm>
            <a:off x="4125532" y="6030496"/>
            <a:ext cx="355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err="1"/>
              <a:t>Lupiáñez</a:t>
            </a:r>
            <a:r>
              <a:rPr lang="ca-ES" sz="1000" dirty="0"/>
              <a:t>-Villanueva et al. (2018)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6579EFA1-5CD8-3DAD-133C-0F445BC37EEE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9273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2612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 a la cadena de valor</a:t>
            </a:r>
            <a:endParaRPr lang="es-ES" altLang="ca-ES" sz="3750" b="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302042A-DD98-4C08-9F71-610E4199A5DF}"/>
              </a:ext>
            </a:extLst>
          </p:cNvPr>
          <p:cNvSpPr/>
          <p:nvPr/>
        </p:nvSpPr>
        <p:spPr>
          <a:xfrm>
            <a:off x="1971165" y="2671083"/>
            <a:ext cx="8135937" cy="1845242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de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ciutadana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D973DD-D446-4D23-9856-C55143D98823}"/>
              </a:ext>
            </a:extLst>
          </p:cNvPr>
          <p:cNvSpPr/>
          <p:nvPr/>
        </p:nvSpPr>
        <p:spPr>
          <a:xfrm>
            <a:off x="1953701" y="4656693"/>
            <a:ext cx="3663950" cy="730250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7680603-C7D7-45A5-9736-49771B1B2AF0}"/>
              </a:ext>
            </a:extLst>
          </p:cNvPr>
          <p:cNvSpPr/>
          <p:nvPr/>
        </p:nvSpPr>
        <p:spPr>
          <a:xfrm>
            <a:off x="6308215" y="4656693"/>
            <a:ext cx="3798887" cy="730250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informal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no-formal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95F1AF2-950B-4785-9680-5944AAD29FC7}"/>
              </a:ext>
            </a:extLst>
          </p:cNvPr>
          <p:cNvSpPr/>
          <p:nvPr/>
        </p:nvSpPr>
        <p:spPr>
          <a:xfrm>
            <a:off x="1971164" y="1652800"/>
            <a:ext cx="3651250" cy="730250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Coneixement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D809E97-C568-4C86-ADDA-681D57F73FFC}"/>
              </a:ext>
            </a:extLst>
          </p:cNvPr>
          <p:cNvSpPr/>
          <p:nvPr/>
        </p:nvSpPr>
        <p:spPr>
          <a:xfrm>
            <a:off x="6308215" y="1652800"/>
            <a:ext cx="3798887" cy="730250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43EB039E-BBB1-44FB-942F-5F8FB0B2D72E}"/>
              </a:ext>
            </a:extLst>
          </p:cNvPr>
          <p:cNvSpPr/>
          <p:nvPr/>
        </p:nvSpPr>
        <p:spPr>
          <a:xfrm>
            <a:off x="1547301" y="1880850"/>
            <a:ext cx="350838" cy="3280000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: pentágono 23">
            <a:extLst>
              <a:ext uri="{FF2B5EF4-FFF2-40B4-BE49-F238E27FC236}">
                <a16:creationId xmlns:a16="http://schemas.microsoft.com/office/drawing/2014/main" id="{D4900D30-3791-4AA4-80A1-7EE7C0E5AEC3}"/>
              </a:ext>
            </a:extLst>
          </p:cNvPr>
          <p:cNvSpPr/>
          <p:nvPr/>
        </p:nvSpPr>
        <p:spPr>
          <a:xfrm>
            <a:off x="2036251" y="2986641"/>
            <a:ext cx="1981200" cy="1469359"/>
          </a:xfrm>
          <a:prstGeom prst="homePlate">
            <a:avLst>
              <a:gd name="adj" fmla="val 23469"/>
            </a:avLst>
          </a:prstGeom>
          <a:solidFill>
            <a:srgbClr val="007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99004AA-C0AA-479D-BE4E-AA1D1C06254C}"/>
              </a:ext>
            </a:extLst>
          </p:cNvPr>
          <p:cNvSpPr/>
          <p:nvPr/>
        </p:nvSpPr>
        <p:spPr>
          <a:xfrm>
            <a:off x="5649401" y="2986641"/>
            <a:ext cx="2387600" cy="1469359"/>
          </a:xfrm>
          <a:prstGeom prst="chevron">
            <a:avLst>
              <a:gd name="adj" fmla="val 23410"/>
            </a:avLst>
          </a:prstGeom>
          <a:solidFill>
            <a:srgbClr val="007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Implemen-tació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5EF1724A-E530-4863-88EF-D1B034BEE635}"/>
              </a:ext>
            </a:extLst>
          </p:cNvPr>
          <p:cNvSpPr/>
          <p:nvPr/>
        </p:nvSpPr>
        <p:spPr>
          <a:xfrm>
            <a:off x="7659177" y="2986641"/>
            <a:ext cx="2386013" cy="1469359"/>
          </a:xfrm>
          <a:prstGeom prst="chevron">
            <a:avLst>
              <a:gd name="adj" fmla="val 23410"/>
            </a:avLst>
          </a:prstGeom>
          <a:solidFill>
            <a:srgbClr val="007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A39FA5E6-8F14-4ED9-9FA7-305DC122C160}"/>
              </a:ext>
            </a:extLst>
          </p:cNvPr>
          <p:cNvSpPr/>
          <p:nvPr/>
        </p:nvSpPr>
        <p:spPr>
          <a:xfrm>
            <a:off x="3641214" y="2986641"/>
            <a:ext cx="2386012" cy="1469359"/>
          </a:xfrm>
          <a:prstGeom prst="chevron">
            <a:avLst>
              <a:gd name="adj" fmla="val 23410"/>
            </a:avLst>
          </a:prstGeom>
          <a:solidFill>
            <a:srgbClr val="0076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: curvada hacia la derecha 27">
            <a:extLst>
              <a:ext uri="{FF2B5EF4-FFF2-40B4-BE49-F238E27FC236}">
                <a16:creationId xmlns:a16="http://schemas.microsoft.com/office/drawing/2014/main" id="{A1A6086B-F0E5-45D1-A263-39710ACFAFA1}"/>
              </a:ext>
            </a:extLst>
          </p:cNvPr>
          <p:cNvSpPr/>
          <p:nvPr/>
        </p:nvSpPr>
        <p:spPr>
          <a:xfrm rot="10800000">
            <a:off x="10151551" y="1734977"/>
            <a:ext cx="350838" cy="3281411"/>
          </a:xfrm>
          <a:prstGeom prst="curvedRightArrow">
            <a:avLst>
              <a:gd name="adj1" fmla="val 19382"/>
              <a:gd name="adj2" fmla="val 96240"/>
              <a:gd name="adj3" fmla="val 29687"/>
            </a:avLst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978B0014-2C32-45BE-9B4C-8FDF2C1A589F}"/>
              </a:ext>
            </a:extLst>
          </p:cNvPr>
          <p:cNvSpPr/>
          <p:nvPr/>
        </p:nvSpPr>
        <p:spPr>
          <a:xfrm>
            <a:off x="5728777" y="1809964"/>
            <a:ext cx="473075" cy="415925"/>
          </a:xfrm>
          <a:prstGeom prst="rightArrow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F7A89158-5A3D-4899-8AD8-802998114408}"/>
              </a:ext>
            </a:extLst>
          </p:cNvPr>
          <p:cNvSpPr/>
          <p:nvPr/>
        </p:nvSpPr>
        <p:spPr>
          <a:xfrm>
            <a:off x="5728777" y="4830651"/>
            <a:ext cx="473075" cy="415925"/>
          </a:xfrm>
          <a:prstGeom prst="rightArrow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54EFAEE9-1889-41A7-4889-64E22758C4BC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210379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2910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capacitació a l’empoderament</a:t>
            </a:r>
            <a:endParaRPr lang="es-ES" altLang="ca-ES" sz="3750" b="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5300" name="6 Marcador de número de diapositiva">
            <a:extLst>
              <a:ext uri="{FF2B5EF4-FFF2-40B4-BE49-F238E27FC236}">
                <a16:creationId xmlns:a16="http://schemas.microsoft.com/office/drawing/2014/main" id="{702BEC15-937A-416C-9D08-728081D48D66}"/>
              </a:ext>
            </a:extLst>
          </p:cNvPr>
          <p:cNvSpPr txBox="1">
            <a:spLocks/>
          </p:cNvSpPr>
          <p:nvPr/>
        </p:nvSpPr>
        <p:spPr bwMode="auto">
          <a:xfrm>
            <a:off x="2667002" y="5442706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0D9D9CD3-BE28-4B84-BF2A-D6AB3CC30A65}"/>
              </a:ext>
            </a:extLst>
          </p:cNvPr>
          <p:cNvSpPr/>
          <p:nvPr/>
        </p:nvSpPr>
        <p:spPr>
          <a:xfrm>
            <a:off x="6384032" y="1834537"/>
            <a:ext cx="3456660" cy="1655395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Iniciatives de formació de dalt a baix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Implementar iniciatives perquè d’altres hi participin,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plens oberts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Dissenyar iniciatives perquè d’altres se les 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apoderin,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Hackathon</a:t>
            </a:r>
            <a:endParaRPr lang="ca-E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9">
            <a:extLst>
              <a:ext uri="{FF2B5EF4-FFF2-40B4-BE49-F238E27FC236}">
                <a16:creationId xmlns:a16="http://schemas.microsoft.com/office/drawing/2014/main" id="{4E24CD8F-9F2C-46F9-885F-29B340FF1EA1}"/>
              </a:ext>
            </a:extLst>
          </p:cNvPr>
          <p:cNvSpPr/>
          <p:nvPr/>
        </p:nvSpPr>
        <p:spPr>
          <a:xfrm>
            <a:off x="2855640" y="1834537"/>
            <a:ext cx="3456660" cy="1655395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les institucions i les persones per la participació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Infraestructures bàsiques,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espais, agenda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formació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Plataformes,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dades obertes, tecnologia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Protocols i procediments,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metodologies </a:t>
            </a:r>
          </a:p>
        </p:txBody>
      </p:sp>
      <p:cxnSp>
        <p:nvCxnSpPr>
          <p:cNvPr id="32" name="Connector recte 34">
            <a:extLst>
              <a:ext uri="{FF2B5EF4-FFF2-40B4-BE49-F238E27FC236}">
                <a16:creationId xmlns:a16="http://schemas.microsoft.com/office/drawing/2014/main" id="{09B6A398-DB35-4DD9-BC60-DFB374AB9768}"/>
              </a:ext>
            </a:extLst>
          </p:cNvPr>
          <p:cNvCxnSpPr>
            <a:cxnSpLocks/>
          </p:cNvCxnSpPr>
          <p:nvPr/>
        </p:nvCxnSpPr>
        <p:spPr>
          <a:xfrm>
            <a:off x="2639616" y="1763916"/>
            <a:ext cx="0" cy="3815036"/>
          </a:xfrm>
          <a:prstGeom prst="line">
            <a:avLst/>
          </a:prstGeom>
          <a:solidFill>
            <a:srgbClr val="FFC5C5"/>
          </a:solidFill>
          <a:ln w="50800">
            <a:solidFill>
              <a:srgbClr val="00766A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nector recte 37">
            <a:extLst>
              <a:ext uri="{FF2B5EF4-FFF2-40B4-BE49-F238E27FC236}">
                <a16:creationId xmlns:a16="http://schemas.microsoft.com/office/drawing/2014/main" id="{C3AFACD8-4E2B-4B77-9F07-ACF20AC4F918}"/>
              </a:ext>
            </a:extLst>
          </p:cNvPr>
          <p:cNvCxnSpPr>
            <a:cxnSpLocks/>
          </p:cNvCxnSpPr>
          <p:nvPr/>
        </p:nvCxnSpPr>
        <p:spPr>
          <a:xfrm flipH="1">
            <a:off x="2855640" y="1690867"/>
            <a:ext cx="6984176" cy="0"/>
          </a:xfrm>
          <a:prstGeom prst="line">
            <a:avLst/>
          </a:prstGeom>
          <a:solidFill>
            <a:srgbClr val="FFC5C5"/>
          </a:solidFill>
          <a:ln w="50800">
            <a:solidFill>
              <a:srgbClr val="00766A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Rectangle 40">
            <a:extLst>
              <a:ext uri="{FF2B5EF4-FFF2-40B4-BE49-F238E27FC236}">
                <a16:creationId xmlns:a16="http://schemas.microsoft.com/office/drawing/2014/main" id="{A09DC1DD-76A2-4347-840E-5372C2F33B20}"/>
              </a:ext>
            </a:extLst>
          </p:cNvPr>
          <p:cNvSpPr/>
          <p:nvPr/>
        </p:nvSpPr>
        <p:spPr>
          <a:xfrm>
            <a:off x="3719736" y="1330480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b="1" dirty="0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Capacitació</a:t>
            </a:r>
          </a:p>
        </p:txBody>
      </p:sp>
      <p:sp>
        <p:nvSpPr>
          <p:cNvPr id="35" name="Rectangle 41">
            <a:extLst>
              <a:ext uri="{FF2B5EF4-FFF2-40B4-BE49-F238E27FC236}">
                <a16:creationId xmlns:a16="http://schemas.microsoft.com/office/drawing/2014/main" id="{A87B464F-CDF3-4297-A0EC-B016787C999E}"/>
              </a:ext>
            </a:extLst>
          </p:cNvPr>
          <p:cNvSpPr/>
          <p:nvPr/>
        </p:nvSpPr>
        <p:spPr>
          <a:xfrm>
            <a:off x="7392144" y="1330480"/>
            <a:ext cx="1368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b="1" dirty="0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Intervenció</a:t>
            </a: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DB1E6B66-A519-4EDE-AFFD-26AC0174D7CE}"/>
              </a:ext>
            </a:extLst>
          </p:cNvPr>
          <p:cNvSpPr/>
          <p:nvPr/>
        </p:nvSpPr>
        <p:spPr>
          <a:xfrm rot="16200000">
            <a:off x="1595895" y="2518218"/>
            <a:ext cx="165539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Institucions</a:t>
            </a:r>
            <a:endParaRPr lang="en-US" sz="1400" b="1" dirty="0">
              <a:solidFill>
                <a:srgbClr val="0076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5">
            <a:extLst>
              <a:ext uri="{FF2B5EF4-FFF2-40B4-BE49-F238E27FC236}">
                <a16:creationId xmlns:a16="http://schemas.microsoft.com/office/drawing/2014/main" id="{1674985E-6D88-40E2-A966-DDE3FF0800F1}"/>
              </a:ext>
            </a:extLst>
          </p:cNvPr>
          <p:cNvSpPr/>
          <p:nvPr/>
        </p:nvSpPr>
        <p:spPr>
          <a:xfrm rot="16200000">
            <a:off x="1451091" y="4462433"/>
            <a:ext cx="194500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Àmbit</a:t>
            </a:r>
            <a:r>
              <a:rPr lang="en-US" sz="1400" b="1" dirty="0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 extra-</a:t>
            </a:r>
            <a:r>
              <a:rPr lang="en-US" sz="1400" b="1" dirty="0" err="1">
                <a:solidFill>
                  <a:srgbClr val="00766A"/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n-US" sz="1400" b="1" dirty="0">
              <a:solidFill>
                <a:srgbClr val="0076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0">
            <a:extLst>
              <a:ext uri="{FF2B5EF4-FFF2-40B4-BE49-F238E27FC236}">
                <a16:creationId xmlns:a16="http://schemas.microsoft.com/office/drawing/2014/main" id="{014FA2CD-BC14-4A60-A42C-BE12A3D621EC}"/>
              </a:ext>
            </a:extLst>
          </p:cNvPr>
          <p:cNvSpPr/>
          <p:nvPr/>
        </p:nvSpPr>
        <p:spPr>
          <a:xfrm>
            <a:off x="2855640" y="3633947"/>
            <a:ext cx="3456660" cy="1971601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els ciutadans per la participació</a:t>
            </a:r>
          </a:p>
          <a:p>
            <a:pPr marL="88900"/>
            <a:endParaRPr lang="ca-ES" sz="11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Accés a infraestructures bàsiques, </a:t>
            </a:r>
            <a:b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p.ex. espais, agenda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p.ex. formació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Espais i dispositius especials, p.ex. per minories     </a:t>
            </a:r>
          </a:p>
          <a:p>
            <a:pPr marL="88900"/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en risc d’exclusió 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Actuar sobre l’entorn, p.ex. escoles, feina</a:t>
            </a:r>
          </a:p>
        </p:txBody>
      </p:sp>
      <p:sp>
        <p:nvSpPr>
          <p:cNvPr id="39" name="Rectangle 51">
            <a:extLst>
              <a:ext uri="{FF2B5EF4-FFF2-40B4-BE49-F238E27FC236}">
                <a16:creationId xmlns:a16="http://schemas.microsoft.com/office/drawing/2014/main" id="{755F8DAB-1128-448C-8A26-4B3DB43B3AD1}"/>
              </a:ext>
            </a:extLst>
          </p:cNvPr>
          <p:cNvSpPr/>
          <p:nvPr/>
        </p:nvSpPr>
        <p:spPr>
          <a:xfrm>
            <a:off x="6384032" y="3633947"/>
            <a:ext cx="3456660" cy="1971601"/>
          </a:xfrm>
          <a:prstGeom prst="rect">
            <a:avLst/>
          </a:prstGeom>
          <a:solidFill>
            <a:srgbClr val="00D6C2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Crear les condicions per donar suport a iniciatives de baix a dalt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Marc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regulatori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adequat,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que la participació sigui vinculant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Facilitació, mediació, documentació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durant les assemblees ciutadanes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Finançar,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pagar les taxes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Instruments,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plataformes programari lliure</a:t>
            </a:r>
          </a:p>
        </p:txBody>
      </p:sp>
      <p:sp>
        <p:nvSpPr>
          <p:cNvPr id="40" name="Rectangle 52">
            <a:extLst>
              <a:ext uri="{FF2B5EF4-FFF2-40B4-BE49-F238E27FC236}">
                <a16:creationId xmlns:a16="http://schemas.microsoft.com/office/drawing/2014/main" id="{16F41A56-7278-4709-832A-089ABE81025C}"/>
              </a:ext>
            </a:extLst>
          </p:cNvPr>
          <p:cNvSpPr/>
          <p:nvPr/>
        </p:nvSpPr>
        <p:spPr>
          <a:xfrm>
            <a:off x="3432176" y="3202094"/>
            <a:ext cx="5040089" cy="216619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Construïm-ho…                                                                    i vindran</a:t>
            </a:r>
          </a:p>
        </p:txBody>
      </p:sp>
      <p:sp>
        <p:nvSpPr>
          <p:cNvPr id="41" name="Rectangle 53">
            <a:extLst>
              <a:ext uri="{FF2B5EF4-FFF2-40B4-BE49-F238E27FC236}">
                <a16:creationId xmlns:a16="http://schemas.microsoft.com/office/drawing/2014/main" id="{F29AAA1F-E1D9-4AB7-8811-DDA59970356F}"/>
              </a:ext>
            </a:extLst>
          </p:cNvPr>
          <p:cNvSpPr/>
          <p:nvPr/>
        </p:nvSpPr>
        <p:spPr>
          <a:xfrm>
            <a:off x="3432176" y="5362334"/>
            <a:ext cx="5040089" cy="216619"/>
          </a:xfrm>
          <a:prstGeom prst="rect">
            <a:avLst/>
          </a:prstGeom>
          <a:solidFill>
            <a:srgbClr val="00766A"/>
          </a:solidFill>
          <a:ln>
            <a:solidFill>
              <a:srgbClr val="007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5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Empoderem-los</a:t>
            </a:r>
            <a:r>
              <a:rPr lang="ca-ES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                                                      i anem allà on es troben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ECD3A0D-E9F4-7823-1076-3AB863088477}"/>
              </a:ext>
            </a:extLst>
          </p:cNvPr>
          <p:cNvSpPr txBox="1"/>
          <p:nvPr/>
        </p:nvSpPr>
        <p:spPr>
          <a:xfrm>
            <a:off x="5375920" y="6171895"/>
            <a:ext cx="355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err="1"/>
              <a:t>Lupiáñez</a:t>
            </a:r>
            <a:r>
              <a:rPr lang="ca-ES" sz="1000" dirty="0"/>
              <a:t>-Villanueva et al. (2018)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E4106DDC-2E65-98AF-3838-68F3F1CB983C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0371933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24624" y="400304"/>
            <a:ext cx="10625137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procediment a política pública oberta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37</a:t>
            </a:fld>
            <a:endParaRPr lang="ca-ES" dirty="0"/>
          </a:p>
        </p:txBody>
      </p:sp>
      <p:sp>
        <p:nvSpPr>
          <p:cNvPr id="18" name="Contenidor de contingut 12">
            <a:extLst>
              <a:ext uri="{FF2B5EF4-FFF2-40B4-BE49-F238E27FC236}">
                <a16:creationId xmlns:a16="http://schemas.microsoft.com/office/drawing/2014/main" id="{7912622F-A36C-CB59-3BEB-460CEF03B20B}"/>
              </a:ext>
            </a:extLst>
          </p:cNvPr>
          <p:cNvSpPr txBox="1">
            <a:spLocks/>
          </p:cNvSpPr>
          <p:nvPr/>
        </p:nvSpPr>
        <p:spPr>
          <a:xfrm>
            <a:off x="1489074" y="1380433"/>
            <a:ext cx="8532812" cy="4610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Teoria del Canvi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 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Actuacions 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Resultats 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Impactes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Mapa 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d’actors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d’espais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d’instruments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Diagnosi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Disseny i implantació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política pública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dels dispositius</a:t>
            </a:r>
          </a:p>
          <a:p>
            <a:pPr lvl="1" algn="l"/>
            <a:r>
              <a:rPr lang="ca-E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les actuacions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Avaluació, retiment de comptes, transparència</a:t>
            </a:r>
          </a:p>
          <a:p>
            <a:pPr algn="l"/>
            <a:endParaRPr lang="ca-E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ca-ES" altLang="ca-ES" sz="2800" dirty="0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972F2F31-C2A3-A18F-7512-9A3E0165F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50886"/>
              </p:ext>
            </p:extLst>
          </p:nvPr>
        </p:nvGraphicFramePr>
        <p:xfrm>
          <a:off x="6753761" y="2973856"/>
          <a:ext cx="2646878" cy="2409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899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549979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</a:tblGrid>
              <a:tr h="81475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 Obert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Transparència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  <a:tr h="797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6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Col·laboració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3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07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1303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vs. ecosistema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F44065A-A21F-4D8E-B2E8-FB137B83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36" y="1304925"/>
            <a:ext cx="4097708" cy="467985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ca-ES" altLang="ca-ES" sz="2000" b="1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Conjunt d’elements estructurats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Sota unes normes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Que funcionen com un tot</a:t>
            </a:r>
          </a:p>
          <a:p>
            <a:pPr algn="just">
              <a:defRPr/>
            </a:pPr>
            <a:endParaRPr lang="ca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a-ES" altLang="ca-ES" sz="2000" b="1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Entorn/infraestructura de suport comú, amb serveis bàsics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Serveis, solucions i components especialitzats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Instàncies/aplicacions especifiques</a:t>
            </a:r>
          </a:p>
        </p:txBody>
      </p:sp>
      <p:graphicFrame>
        <p:nvGraphicFramePr>
          <p:cNvPr id="6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11041"/>
              </p:ext>
            </p:extLst>
          </p:nvPr>
        </p:nvGraphicFramePr>
        <p:xfrm>
          <a:off x="6240016" y="1516437"/>
          <a:ext cx="4294944" cy="382512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47472">
                  <a:extLst>
                    <a:ext uri="{9D8B030D-6E8A-4147-A177-3AD203B41FA5}">
                      <a16:colId xmlns:a16="http://schemas.microsoft.com/office/drawing/2014/main" val="1658667980"/>
                    </a:ext>
                  </a:extLst>
                </a:gridCol>
                <a:gridCol w="2147472">
                  <a:extLst>
                    <a:ext uri="{9D8B030D-6E8A-4147-A177-3AD203B41FA5}">
                      <a16:colId xmlns:a16="http://schemas.microsoft.com/office/drawing/2014/main" val="3860939287"/>
                    </a:ext>
                  </a:extLst>
                </a:gridCol>
              </a:tblGrid>
              <a:tr h="720105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n-GB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33795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Jerarquia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773703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Serveis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220385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tot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Instàncies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93304"/>
                  </a:ext>
                </a:extLst>
              </a:tr>
              <a:tr h="6997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sanitari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educatiu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habitatge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6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93625"/>
                  </a:ext>
                </a:extLst>
              </a:tr>
            </a:tbl>
          </a:graphicData>
        </a:graphic>
      </p:graphicFrame>
      <p:sp>
        <p:nvSpPr>
          <p:cNvPr id="2" name="Marcador de número de diapositiva 20">
            <a:extLst>
              <a:ext uri="{FF2B5EF4-FFF2-40B4-BE49-F238E27FC236}">
                <a16:creationId xmlns:a16="http://schemas.microsoft.com/office/drawing/2014/main" id="{D6C3680F-BC49-B679-6A4B-F16A25B732F2}"/>
              </a:ext>
            </a:extLst>
          </p:cNvPr>
          <p:cNvSpPr txBox="1">
            <a:spLocks/>
          </p:cNvSpPr>
          <p:nvPr/>
        </p:nvSpPr>
        <p:spPr>
          <a:xfrm>
            <a:off x="8501317" y="6083300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008D1A-C3FF-9444-9A85-CCB3906E94EB}" type="slidenum">
              <a:rPr lang="ca-ES" smtClean="0"/>
              <a:pPr/>
              <a:t>38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8466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complexa, política retorçada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 de les 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Eleccions al Parlament de Catalunya 2021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7334250" y="3922847"/>
            <a:ext cx="5090423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04a</a:t>
            </a:r>
          </a:p>
        </p:txBody>
      </p:sp>
    </p:spTree>
    <p:extLst>
      <p:ext uri="{BB962C8B-B14F-4D97-AF65-F5344CB8AC3E}">
        <p14:creationId xmlns:p14="http://schemas.microsoft.com/office/powerpoint/2010/main" val="381766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96123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35313" y="2393541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6312025" y="2406491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5880226" y="3512939"/>
            <a:ext cx="431799" cy="12950"/>
          </a:xfrm>
          <a:prstGeom prst="straightConnector1">
            <a:avLst/>
          </a:prstGeom>
          <a:ln w="9525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608C9DD9-DBDD-64D8-0437-B05243EC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6824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40</a:t>
            </a:fld>
            <a:endParaRPr lang="ca-ES" dirty="0"/>
          </a:p>
        </p:txBody>
      </p:sp>
      <p:sp>
        <p:nvSpPr>
          <p:cNvPr id="19" name="Títol 1">
            <a:extLst>
              <a:ext uri="{FF2B5EF4-FFF2-40B4-BE49-F238E27FC236}">
                <a16:creationId xmlns:a16="http://schemas.microsoft.com/office/drawing/2014/main" id="{1DD5346D-9146-4E81-BC0B-3D35315F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404499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Problemes complexos</a:t>
            </a: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8F7CC3D6-A88A-4BBB-8E16-2EA91B2B0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8"/>
            <a:ext cx="8434260" cy="4346067"/>
          </a:xfrm>
        </p:spPr>
        <p:txBody>
          <a:bodyPr>
            <a:noAutofit/>
          </a:bodyPr>
          <a:lstStyle/>
          <a:p>
            <a:pPr algn="l"/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quin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tipus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de repte es tracta?</a:t>
            </a:r>
          </a:p>
          <a:p>
            <a:pPr algn="l"/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quines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maneres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definir?</a:t>
            </a:r>
          </a:p>
          <a:p>
            <a:pPr algn="l"/>
            <a:endParaRPr lang="es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altLang="ca-ES" dirty="0" err="1">
                <a:latin typeface="Arial" panose="020B0604020202020204" pitchFamily="34" charset="0"/>
                <a:cs typeface="Arial" panose="020B0604020202020204" pitchFamily="34" charset="0"/>
              </a:rPr>
              <a:t>Quines</a:t>
            </a: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 causes es poden identificar?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Com és l’entorn?</a:t>
            </a:r>
          </a:p>
          <a:p>
            <a:pPr algn="l"/>
            <a:endParaRPr lang="es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Com s’està afrontant ara el repte?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Quines línies d’acció hi ha?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Quina mena d’objectiu es pretén assolir?</a:t>
            </a:r>
          </a:p>
        </p:txBody>
      </p:sp>
    </p:spTree>
    <p:extLst>
      <p:ext uri="{BB962C8B-B14F-4D97-AF65-F5344CB8AC3E}">
        <p14:creationId xmlns:p14="http://schemas.microsoft.com/office/powerpoint/2010/main" val="894904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41</a:t>
            </a:fld>
            <a:endParaRPr lang="ca-E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D9C6955-29AB-4BA6-A5CD-026AC4EB85DF}"/>
              </a:ext>
            </a:extLst>
          </p:cNvPr>
          <p:cNvSpPr txBox="1">
            <a:spLocks/>
          </p:cNvSpPr>
          <p:nvPr/>
        </p:nvSpPr>
        <p:spPr>
          <a:xfrm>
            <a:off x="417070" y="405511"/>
            <a:ext cx="9110662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a-ES" altLang="ca-ES" dirty="0">
                <a:sym typeface="Symbol" panose="05050102010706020507" pitchFamily="18" charset="2"/>
              </a:rPr>
              <a:t>Problemes retorçats (</a:t>
            </a:r>
            <a:r>
              <a:rPr lang="ca-ES" altLang="ca-ES" i="1" dirty="0" err="1">
                <a:sym typeface="Symbol" panose="05050102010706020507" pitchFamily="18" charset="2"/>
              </a:rPr>
              <a:t>wicked</a:t>
            </a:r>
            <a:r>
              <a:rPr lang="ca-ES" altLang="ca-ES" i="1" dirty="0">
                <a:sym typeface="Symbol" panose="05050102010706020507" pitchFamily="18" charset="2"/>
              </a:rPr>
              <a:t> </a:t>
            </a:r>
            <a:r>
              <a:rPr lang="ca-ES" altLang="ca-ES" i="1" dirty="0" err="1">
                <a:sym typeface="Symbol" panose="05050102010706020507" pitchFamily="18" charset="2"/>
              </a:rPr>
              <a:t>problems</a:t>
            </a:r>
            <a:r>
              <a:rPr lang="ca-ES" altLang="ca-ES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63CB553-70FA-4A57-A6CE-C44119F8082F}"/>
              </a:ext>
            </a:extLst>
          </p:cNvPr>
          <p:cNvSpPr txBox="1">
            <a:spLocks/>
          </p:cNvSpPr>
          <p:nvPr/>
        </p:nvSpPr>
        <p:spPr>
          <a:xfrm>
            <a:off x="417070" y="1307685"/>
            <a:ext cx="11159234" cy="428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una formulació definitiva d'un problema retorçat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temps d'espera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solucions a un problema retorçat no són del tipus vertader o fals, sinó millor o pitjor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cap prova immediata i definitiva d'una solució a un problema retorçat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solució a un problema retorçat és una "operació única"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un conjunt de solucions potencials enumerables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és essencialment únic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problema retorçat pot considerar-se com un símptoma d'un altre problema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L'existència d'una discrepància representant a un problema retorçat pot explicar-se en diverses formes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polític no té dret a equivocar-se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E161B50E-9030-4187-A8E8-972E6B1DE953}"/>
              </a:ext>
            </a:extLst>
          </p:cNvPr>
          <p:cNvSpPr txBox="1">
            <a:spLocks/>
          </p:cNvSpPr>
          <p:nvPr/>
        </p:nvSpPr>
        <p:spPr bwMode="auto">
          <a:xfrm>
            <a:off x="5599114" y="6325395"/>
            <a:ext cx="320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1200" dirty="0" err="1"/>
              <a:t>Rittel</a:t>
            </a:r>
            <a:r>
              <a:rPr lang="es-ES" altLang="ca-ES" sz="1200" dirty="0"/>
              <a:t>, H.W.J. &amp; Webber, M.M. (1973)</a:t>
            </a:r>
          </a:p>
        </p:txBody>
      </p:sp>
    </p:spTree>
    <p:extLst>
      <p:ext uri="{BB962C8B-B14F-4D97-AF65-F5344CB8AC3E}">
        <p14:creationId xmlns:p14="http://schemas.microsoft.com/office/powerpoint/2010/main" val="117196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42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43" y="399429"/>
            <a:ext cx="842486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context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del 14F</a:t>
            </a:r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D5AAC87-1F33-2CC7-DB34-CB09C0455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680270" y="1042070"/>
            <a:ext cx="8649268" cy="504982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D6A79B05-BE69-2AEC-EF39-C147C5831D3E}"/>
              </a:ext>
            </a:extLst>
          </p:cNvPr>
          <p:cNvSpPr txBox="1">
            <a:spLocks/>
          </p:cNvSpPr>
          <p:nvPr/>
        </p:nvSpPr>
        <p:spPr bwMode="auto">
          <a:xfrm>
            <a:off x="4963437" y="570116"/>
            <a:ext cx="5574525" cy="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Nous </a:t>
            </a:r>
            <a:r>
              <a:rPr lang="en-GB" altLang="ca-ES" sz="900" dirty="0" err="1">
                <a:latin typeface="Arial" panose="020B0604020202020204" pitchFamily="34" charset="0"/>
              </a:rPr>
              <a:t>casos</a:t>
            </a:r>
            <a:r>
              <a:rPr lang="en-GB" altLang="ca-ES" sz="900" dirty="0">
                <a:latin typeface="Arial" panose="020B0604020202020204" pitchFamily="34" charset="0"/>
              </a:rPr>
              <a:t> </a:t>
            </a:r>
            <a:r>
              <a:rPr lang="en-GB" altLang="ca-ES" sz="900" dirty="0" err="1">
                <a:latin typeface="Arial" panose="020B0604020202020204" pitchFamily="34" charset="0"/>
              </a:rPr>
              <a:t>diaris</a:t>
            </a:r>
            <a:r>
              <a:rPr lang="en-GB" altLang="ca-ES" sz="900" dirty="0">
                <a:latin typeface="Arial" panose="020B0604020202020204" pitchFamily="34" charset="0"/>
              </a:rPr>
              <a:t> de COVID-19 </a:t>
            </a:r>
            <a:r>
              <a:rPr lang="en-GB" altLang="ca-ES" sz="900" dirty="0" err="1">
                <a:latin typeface="Arial" panose="020B0604020202020204" pitchFamily="34" charset="0"/>
              </a:rPr>
              <a:t>confirmats</a:t>
            </a:r>
            <a:r>
              <a:rPr lang="en-GB" altLang="ca-ES" sz="900" dirty="0">
                <a:latin typeface="Arial" panose="020B0604020202020204" pitchFamily="34" charset="0"/>
              </a:rPr>
              <a:t>, </a:t>
            </a:r>
            <a:r>
              <a:rPr lang="en-GB" altLang="ca-ES" sz="900" dirty="0" err="1">
                <a:latin typeface="Arial" panose="020B0604020202020204" pitchFamily="34" charset="0"/>
              </a:rPr>
              <a:t>mitjana</a:t>
            </a:r>
            <a:r>
              <a:rPr lang="en-GB" altLang="ca-ES" sz="900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Font: </a:t>
            </a:r>
            <a:r>
              <a:rPr lang="en-GB" altLang="ca-ES" sz="900" dirty="0" err="1"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7E484-38BE-BC4E-7AA1-4C33E04F6D74}"/>
              </a:ext>
            </a:extLst>
          </p:cNvPr>
          <p:cNvSpPr txBox="1"/>
          <p:nvPr/>
        </p:nvSpPr>
        <p:spPr>
          <a:xfrm>
            <a:off x="2373340" y="1668797"/>
            <a:ext cx="2845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1050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BABA4BE-342D-05DC-7C3A-F2AA3E618E51}"/>
              </a:ext>
            </a:extLst>
          </p:cNvPr>
          <p:cNvCxnSpPr>
            <a:cxnSpLocks/>
          </p:cNvCxnSpPr>
          <p:nvPr/>
        </p:nvCxnSpPr>
        <p:spPr>
          <a:xfrm>
            <a:off x="2445046" y="2147849"/>
            <a:ext cx="0" cy="3439986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285149C-F3A2-146B-5540-33C26DAC374E}"/>
              </a:ext>
            </a:extLst>
          </p:cNvPr>
          <p:cNvSpPr txBox="1"/>
          <p:nvPr/>
        </p:nvSpPr>
        <p:spPr>
          <a:xfrm>
            <a:off x="2917598" y="3142515"/>
            <a:ext cx="2154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1050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BCD38CF-22F6-5A6C-77BB-731FC473A712}"/>
              </a:ext>
            </a:extLst>
          </p:cNvPr>
          <p:cNvCxnSpPr>
            <a:cxnSpLocks/>
          </p:cNvCxnSpPr>
          <p:nvPr/>
        </p:nvCxnSpPr>
        <p:spPr>
          <a:xfrm flipH="1">
            <a:off x="3584811" y="3529167"/>
            <a:ext cx="180" cy="2112746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C8DCDB2-2273-7CB8-B1FB-1A7B4C6257E8}"/>
              </a:ext>
            </a:extLst>
          </p:cNvPr>
          <p:cNvCxnSpPr>
            <a:cxnSpLocks/>
          </p:cNvCxnSpPr>
          <p:nvPr/>
        </p:nvCxnSpPr>
        <p:spPr>
          <a:xfrm>
            <a:off x="4533278" y="3529745"/>
            <a:ext cx="0" cy="2141916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0F58101-1D7E-C31F-7F15-E73C8E9C62D8}"/>
              </a:ext>
            </a:extLst>
          </p:cNvPr>
          <p:cNvCxnSpPr>
            <a:cxnSpLocks/>
          </p:cNvCxnSpPr>
          <p:nvPr/>
        </p:nvCxnSpPr>
        <p:spPr>
          <a:xfrm>
            <a:off x="5973438" y="1634970"/>
            <a:ext cx="0" cy="2711899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9A9893-03AB-E441-73E8-44B22EF25804}"/>
              </a:ext>
            </a:extLst>
          </p:cNvPr>
          <p:cNvSpPr txBox="1"/>
          <p:nvPr/>
        </p:nvSpPr>
        <p:spPr>
          <a:xfrm>
            <a:off x="4173529" y="1197897"/>
            <a:ext cx="18947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9D51BCF-9A27-F984-E975-6420C00A4F44}"/>
              </a:ext>
            </a:extLst>
          </p:cNvPr>
          <p:cNvCxnSpPr>
            <a:cxnSpLocks/>
          </p:cNvCxnSpPr>
          <p:nvPr/>
        </p:nvCxnSpPr>
        <p:spPr>
          <a:xfrm>
            <a:off x="7422563" y="2994492"/>
            <a:ext cx="0" cy="1536942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A86FD-9954-8C55-0724-16A8201FB04B}"/>
              </a:ext>
            </a:extLst>
          </p:cNvPr>
          <p:cNvSpPr txBox="1"/>
          <p:nvPr/>
        </p:nvSpPr>
        <p:spPr>
          <a:xfrm>
            <a:off x="6324454" y="2580534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DF31FBD-1FC9-5999-CD20-1BB21950D173}"/>
              </a:ext>
            </a:extLst>
          </p:cNvPr>
          <p:cNvSpPr txBox="1"/>
          <p:nvPr/>
        </p:nvSpPr>
        <p:spPr>
          <a:xfrm>
            <a:off x="8364226" y="2388561"/>
            <a:ext cx="130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825DDB-B50B-A714-4D27-0F8B4113FC83}"/>
              </a:ext>
            </a:extLst>
          </p:cNvPr>
          <p:cNvCxnSpPr>
            <a:cxnSpLocks/>
          </p:cNvCxnSpPr>
          <p:nvPr/>
        </p:nvCxnSpPr>
        <p:spPr>
          <a:xfrm>
            <a:off x="8421710" y="2795051"/>
            <a:ext cx="0" cy="853594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7A9417-A458-1426-4A27-6833DD5098F9}"/>
              </a:ext>
            </a:extLst>
          </p:cNvPr>
          <p:cNvSpPr txBox="1"/>
          <p:nvPr/>
        </p:nvSpPr>
        <p:spPr>
          <a:xfrm>
            <a:off x="8601574" y="1460962"/>
            <a:ext cx="1850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82BF1C3-D6AF-EE64-CD6D-95B29F2699A0}"/>
              </a:ext>
            </a:extLst>
          </p:cNvPr>
          <p:cNvCxnSpPr>
            <a:cxnSpLocks/>
          </p:cNvCxnSpPr>
          <p:nvPr/>
        </p:nvCxnSpPr>
        <p:spPr>
          <a:xfrm>
            <a:off x="10288516" y="3810799"/>
            <a:ext cx="0" cy="1311305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7F5D50E-D38B-77F2-6BB3-45B7A093D030}"/>
              </a:ext>
            </a:extLst>
          </p:cNvPr>
          <p:cNvSpPr txBox="1"/>
          <p:nvPr/>
        </p:nvSpPr>
        <p:spPr>
          <a:xfrm>
            <a:off x="8953081" y="3209986"/>
            <a:ext cx="142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1050" dirty="0">
                <a:latin typeface="Arial" panose="020B0604020202020204" pitchFamily="34" charset="0"/>
              </a:rPr>
            </a:br>
            <a:r>
              <a:rPr lang="ca-ES" sz="1050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51024D4-BDCE-144F-A7F5-7D5174FFFAA0}"/>
              </a:ext>
            </a:extLst>
          </p:cNvPr>
          <p:cNvCxnSpPr>
            <a:cxnSpLocks/>
          </p:cNvCxnSpPr>
          <p:nvPr/>
        </p:nvCxnSpPr>
        <p:spPr>
          <a:xfrm>
            <a:off x="7447241" y="2079708"/>
            <a:ext cx="430019" cy="0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5E20C9-B6D8-67E6-539A-885F73D29E2F}"/>
              </a:ext>
            </a:extLst>
          </p:cNvPr>
          <p:cNvSpPr txBox="1"/>
          <p:nvPr/>
        </p:nvSpPr>
        <p:spPr>
          <a:xfrm>
            <a:off x="6243569" y="1945518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BA0AEEBD-6B9A-B2C7-D601-273AAB2B3C20}"/>
              </a:ext>
            </a:extLst>
          </p:cNvPr>
          <p:cNvCxnSpPr>
            <a:cxnSpLocks/>
          </p:cNvCxnSpPr>
          <p:nvPr/>
        </p:nvCxnSpPr>
        <p:spPr>
          <a:xfrm>
            <a:off x="7543769" y="1468923"/>
            <a:ext cx="430019" cy="0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BA35020-44C5-115F-0392-C932057C5EB6}"/>
              </a:ext>
            </a:extLst>
          </p:cNvPr>
          <p:cNvSpPr txBox="1"/>
          <p:nvPr/>
        </p:nvSpPr>
        <p:spPr>
          <a:xfrm>
            <a:off x="6140296" y="1206557"/>
            <a:ext cx="13971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El TSJC suspèn l’ajornament </a:t>
            </a:r>
            <a:r>
              <a:rPr lang="ca-ES" sz="1050" dirty="0" err="1">
                <a:latin typeface="Arial" panose="020B0604020202020204" pitchFamily="34" charset="0"/>
              </a:rPr>
              <a:t>cautelaríssimament</a:t>
            </a:r>
            <a:endParaRPr lang="ca-ES" sz="1050" dirty="0">
              <a:latin typeface="Arial" panose="020B0604020202020204" pitchFamily="34" charset="0"/>
            </a:endParaRP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600707A-909F-D24A-8C57-FCA75953AC81}"/>
              </a:ext>
            </a:extLst>
          </p:cNvPr>
          <p:cNvCxnSpPr>
            <a:cxnSpLocks/>
          </p:cNvCxnSpPr>
          <p:nvPr/>
        </p:nvCxnSpPr>
        <p:spPr>
          <a:xfrm>
            <a:off x="8151446" y="1307157"/>
            <a:ext cx="430019" cy="0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602DAB-9DCE-EC4C-ED0A-E259C06E9AB7}"/>
              </a:ext>
            </a:extLst>
          </p:cNvPr>
          <p:cNvSpPr txBox="1"/>
          <p:nvPr/>
        </p:nvSpPr>
        <p:spPr>
          <a:xfrm>
            <a:off x="8616329" y="1093853"/>
            <a:ext cx="1761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59DE4B39-D697-0C0C-33EB-23DB6C44BC67}"/>
              </a:ext>
            </a:extLst>
          </p:cNvPr>
          <p:cNvCxnSpPr>
            <a:cxnSpLocks/>
          </p:cNvCxnSpPr>
          <p:nvPr/>
        </p:nvCxnSpPr>
        <p:spPr>
          <a:xfrm>
            <a:off x="8206272" y="1342689"/>
            <a:ext cx="439881" cy="238563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C2800A9-BF40-8E35-868D-1D0FF3DD7F99}"/>
              </a:ext>
            </a:extLst>
          </p:cNvPr>
          <p:cNvSpPr txBox="1"/>
          <p:nvPr/>
        </p:nvSpPr>
        <p:spPr>
          <a:xfrm>
            <a:off x="5007233" y="5422066"/>
            <a:ext cx="5357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37D4E0-9389-E858-944C-A6E6D5AB1176}"/>
              </a:ext>
            </a:extLst>
          </p:cNvPr>
          <p:cNvSpPr txBox="1"/>
          <p:nvPr/>
        </p:nvSpPr>
        <p:spPr>
          <a:xfrm>
            <a:off x="2688382" y="5260432"/>
            <a:ext cx="6930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9BD9883-F9A2-80BF-FECB-632039EB5192}"/>
              </a:ext>
            </a:extLst>
          </p:cNvPr>
          <p:cNvSpPr txBox="1"/>
          <p:nvPr/>
        </p:nvSpPr>
        <p:spPr>
          <a:xfrm>
            <a:off x="6083052" y="4612795"/>
            <a:ext cx="72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02F1A4-B850-7A51-461F-BD59049D63A9}"/>
              </a:ext>
            </a:extLst>
          </p:cNvPr>
          <p:cNvSpPr txBox="1"/>
          <p:nvPr/>
        </p:nvSpPr>
        <p:spPr>
          <a:xfrm>
            <a:off x="7785007" y="4616980"/>
            <a:ext cx="7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27B64BD-27CB-69D7-72C3-306CE5AAD1D6}"/>
              </a:ext>
            </a:extLst>
          </p:cNvPr>
          <p:cNvSpPr txBox="1"/>
          <p:nvPr/>
        </p:nvSpPr>
        <p:spPr>
          <a:xfrm>
            <a:off x="9304898" y="5047118"/>
            <a:ext cx="6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49994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ABB0B4D-248C-6EA3-1D79-62CE97FA0A50}"/>
              </a:ext>
            </a:extLst>
          </p:cNvPr>
          <p:cNvSpPr txBox="1"/>
          <p:nvPr/>
        </p:nvSpPr>
        <p:spPr>
          <a:xfrm>
            <a:off x="2723740" y="2198242"/>
            <a:ext cx="1989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0A3666E0-D1F6-CBB2-E06A-0B2FC5E72348}"/>
              </a:ext>
            </a:extLst>
          </p:cNvPr>
          <p:cNvCxnSpPr>
            <a:cxnSpLocks/>
          </p:cNvCxnSpPr>
          <p:nvPr/>
        </p:nvCxnSpPr>
        <p:spPr>
          <a:xfrm>
            <a:off x="2814051" y="2816461"/>
            <a:ext cx="0" cy="1934365"/>
          </a:xfrm>
          <a:prstGeom prst="line">
            <a:avLst/>
          </a:prstGeom>
          <a:ln w="25400"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43</a:t>
            </a:fld>
            <a:endParaRPr lang="ca-ES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6AA99EC-5EB4-46DD-AF14-B5FDBCEBD62B}"/>
              </a:ext>
            </a:extLst>
          </p:cNvPr>
          <p:cNvSpPr txBox="1">
            <a:spLocks/>
          </p:cNvSpPr>
          <p:nvPr/>
        </p:nvSpPr>
        <p:spPr>
          <a:xfrm>
            <a:off x="419672" y="1313561"/>
            <a:ext cx="11019472" cy="3776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prioritzem: la Salut o la Democràcia?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el millor moment per votar?</a:t>
            </a:r>
            <a:b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funció de què?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privar de dret a vot a un determinat col·lectiu?</a:t>
            </a:r>
            <a:b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funció de què?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és més legítim, mantenir un Govern en funcions, o precipitar un nou Govern a tota costa?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 és </a:t>
            </a:r>
            <a:r>
              <a:rPr lang="ca-ES" altLang="ca-E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problema exactament?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E8444384-AAD5-4BF2-9F99-460B08AB7E32}"/>
              </a:ext>
            </a:extLst>
          </p:cNvPr>
          <p:cNvSpPr txBox="1">
            <a:spLocks/>
          </p:cNvSpPr>
          <p:nvPr/>
        </p:nvSpPr>
        <p:spPr>
          <a:xfrm>
            <a:off x="417132" y="398941"/>
            <a:ext cx="11491912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a-ES" dirty="0"/>
              <a:t>No hi ha formulació definitiva d'un problema retorçat</a:t>
            </a:r>
          </a:p>
        </p:txBody>
      </p:sp>
    </p:spTree>
    <p:extLst>
      <p:ext uri="{BB962C8B-B14F-4D97-AF65-F5344CB8AC3E}">
        <p14:creationId xmlns:p14="http://schemas.microsoft.com/office/powerpoint/2010/main" val="1387722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44</a:t>
            </a:fld>
            <a:endParaRPr lang="ca-ES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7A60F3D6-3AF0-4CC0-B171-A6BC652F0E24}"/>
              </a:ext>
            </a:extLst>
          </p:cNvPr>
          <p:cNvSpPr txBox="1">
            <a:spLocks/>
          </p:cNvSpPr>
          <p:nvPr/>
        </p:nvSpPr>
        <p:spPr>
          <a:xfrm>
            <a:off x="419672" y="1321212"/>
            <a:ext cx="8291512" cy="3776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Posar data invalida aquest aspecte... o no.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passa després?</a:t>
            </a: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també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i quan arribem a la data?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volem que siguin les eleccions?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poden ser les eleccions?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ajornar les eleccions?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passa si hi ha un recurs a l’ajornament?</a:t>
            </a:r>
          </a:p>
          <a:p>
            <a:pPr marL="85725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passa mentre no es resol?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6486A855-71ED-40DC-8364-B79BA4569A76}"/>
              </a:ext>
            </a:extLst>
          </p:cNvPr>
          <p:cNvSpPr txBox="1">
            <a:spLocks/>
          </p:cNvSpPr>
          <p:nvPr/>
        </p:nvSpPr>
        <p:spPr>
          <a:xfrm>
            <a:off x="417132" y="397828"/>
            <a:ext cx="10634662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a-ES" dirty="0"/>
              <a:t>Els problemes retorçats no tenen temps d'espera</a:t>
            </a:r>
          </a:p>
        </p:txBody>
      </p:sp>
    </p:spTree>
    <p:extLst>
      <p:ext uri="{BB962C8B-B14F-4D97-AF65-F5344CB8AC3E}">
        <p14:creationId xmlns:p14="http://schemas.microsoft.com/office/powerpoint/2010/main" val="2577852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45</a:t>
            </a:fld>
            <a:endParaRPr lang="ca-ES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1D89B72B-EC8C-4F8B-9ED4-FE3C2B70F08F}"/>
              </a:ext>
            </a:extLst>
          </p:cNvPr>
          <p:cNvSpPr txBox="1">
            <a:spLocks/>
          </p:cNvSpPr>
          <p:nvPr/>
        </p:nvSpPr>
        <p:spPr>
          <a:xfrm>
            <a:off x="419672" y="1819665"/>
            <a:ext cx="8291512" cy="3273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permet l’àmbit normatiu?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canviar l’àmbit normatiu?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pública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Pressupostàries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legitimitat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1879DEC2-DA1C-43D6-B735-398E179E992D}"/>
              </a:ext>
            </a:extLst>
          </p:cNvPr>
          <p:cNvSpPr txBox="1">
            <a:spLocks/>
          </p:cNvSpPr>
          <p:nvPr/>
        </p:nvSpPr>
        <p:spPr>
          <a:xfrm>
            <a:off x="417132" y="437642"/>
            <a:ext cx="11233150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Les </a:t>
            </a:r>
            <a:r>
              <a:rPr lang="es-ES" dirty="0" err="1"/>
              <a:t>solucions</a:t>
            </a:r>
            <a:r>
              <a:rPr lang="es-ES" dirty="0"/>
              <a:t> a un problema </a:t>
            </a:r>
            <a:r>
              <a:rPr lang="es-ES" dirty="0" err="1"/>
              <a:t>retorçat</a:t>
            </a:r>
            <a:r>
              <a:rPr lang="es-ES" dirty="0"/>
              <a:t> no </a:t>
            </a:r>
            <a:r>
              <a:rPr lang="es-ES" dirty="0" err="1"/>
              <a:t>són</a:t>
            </a:r>
            <a:r>
              <a:rPr lang="es-ES" dirty="0"/>
              <a:t> del </a:t>
            </a:r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vertader</a:t>
            </a:r>
            <a:r>
              <a:rPr lang="es-ES" dirty="0"/>
              <a:t> o </a:t>
            </a:r>
            <a:r>
              <a:rPr lang="es-ES" dirty="0" err="1"/>
              <a:t>fals</a:t>
            </a:r>
            <a:r>
              <a:rPr lang="es-ES" dirty="0"/>
              <a:t>, </a:t>
            </a:r>
            <a:r>
              <a:rPr lang="es-ES" dirty="0" err="1"/>
              <a:t>sinó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 o </a:t>
            </a:r>
            <a:r>
              <a:rPr lang="es-ES" dirty="0" err="1"/>
              <a:t>pitjor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39634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46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BD9D52C-044F-4EAE-9388-F686209BB327}"/>
              </a:ext>
            </a:extLst>
          </p:cNvPr>
          <p:cNvSpPr txBox="1">
            <a:spLocks/>
          </p:cNvSpPr>
          <p:nvPr/>
        </p:nvSpPr>
        <p:spPr>
          <a:xfrm>
            <a:off x="417132" y="438902"/>
            <a:ext cx="9567862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altLang="ca-ES" dirty="0">
                <a:sym typeface="Symbol" panose="05050102010706020507" pitchFamily="18" charset="2"/>
              </a:rPr>
              <a:t>No hi ha cap prova immediata i definitiva d'una solució a un problema retorçat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BD8E1390-E1CB-4BED-AAB2-2C40EB21DCC0}"/>
              </a:ext>
            </a:extLst>
          </p:cNvPr>
          <p:cNvSpPr txBox="1">
            <a:spLocks/>
          </p:cNvSpPr>
          <p:nvPr/>
        </p:nvSpPr>
        <p:spPr>
          <a:xfrm>
            <a:off x="420566" y="1819149"/>
            <a:ext cx="8229600" cy="418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Aquesta qüestió es resol de dues maneres</a:t>
            </a:r>
          </a:p>
          <a:p>
            <a:pPr marL="400050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l’acceptació dels resultats la nit del 14F</a:t>
            </a:r>
          </a:p>
          <a:p>
            <a:pPr marL="400050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la constatació de l’impacte zero en salut</a:t>
            </a:r>
          </a:p>
          <a:p>
            <a:pPr algn="l"/>
            <a:r>
              <a:rPr lang="ca-ES" altLang="ca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Podíem haver millorat la participació?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estat un procediment just per tothom?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Confinades, membres de les meses, gent gran...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Estem en condicions de repetir les eleccions?</a:t>
            </a:r>
          </a:p>
        </p:txBody>
      </p:sp>
    </p:spTree>
    <p:extLst>
      <p:ext uri="{BB962C8B-B14F-4D97-AF65-F5344CB8AC3E}">
        <p14:creationId xmlns:p14="http://schemas.microsoft.com/office/powerpoint/2010/main" val="505018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47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502E9F5-BAF5-4254-ADD9-CDC40831ACA7}"/>
              </a:ext>
            </a:extLst>
          </p:cNvPr>
          <p:cNvSpPr txBox="1">
            <a:spLocks/>
          </p:cNvSpPr>
          <p:nvPr/>
        </p:nvSpPr>
        <p:spPr>
          <a:xfrm>
            <a:off x="417132" y="437642"/>
            <a:ext cx="9536112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altLang="ca-ES" dirty="0">
                <a:sym typeface="Symbol" panose="05050102010706020507" pitchFamily="18" charset="2"/>
              </a:rPr>
              <a:t>Cada </a:t>
            </a:r>
            <a:r>
              <a:rPr lang="es-ES" altLang="ca-ES" dirty="0" err="1">
                <a:sym typeface="Symbol" panose="05050102010706020507" pitchFamily="18" charset="2"/>
              </a:rPr>
              <a:t>solució</a:t>
            </a:r>
            <a:r>
              <a:rPr lang="es-ES" altLang="ca-ES" dirty="0">
                <a:sym typeface="Symbol" panose="05050102010706020507" pitchFamily="18" charset="2"/>
              </a:rPr>
              <a:t> a un problema </a:t>
            </a:r>
            <a:r>
              <a:rPr lang="es-ES" altLang="ca-ES" dirty="0" err="1">
                <a:sym typeface="Symbol" panose="05050102010706020507" pitchFamily="18" charset="2"/>
              </a:rPr>
              <a:t>retorçat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és</a:t>
            </a:r>
            <a:r>
              <a:rPr lang="es-ES" altLang="ca-ES" dirty="0">
                <a:sym typeface="Symbol" panose="05050102010706020507" pitchFamily="18" charset="2"/>
              </a:rPr>
              <a:t> una "</a:t>
            </a:r>
            <a:r>
              <a:rPr lang="es-ES" altLang="ca-ES" dirty="0" err="1">
                <a:sym typeface="Symbol" panose="05050102010706020507" pitchFamily="18" charset="2"/>
              </a:rPr>
              <a:t>operació</a:t>
            </a:r>
            <a:r>
              <a:rPr lang="es-ES" altLang="ca-ES" dirty="0">
                <a:sym typeface="Symbol" panose="05050102010706020507" pitchFamily="18" charset="2"/>
              </a:rPr>
              <a:t> única"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C0692089-199F-4BC8-95FC-532D82358526}"/>
              </a:ext>
            </a:extLst>
          </p:cNvPr>
          <p:cNvSpPr txBox="1">
            <a:spLocks/>
          </p:cNvSpPr>
          <p:nvPr/>
        </p:nvSpPr>
        <p:spPr>
          <a:xfrm>
            <a:off x="417132" y="1816800"/>
            <a:ext cx="8229600" cy="42724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ajornem, què canviaria?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fracassem?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pot succeir “l’endemà”?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volem evitar</a:t>
            </a:r>
          </a:p>
        </p:txBody>
      </p:sp>
    </p:spTree>
    <p:extLst>
      <p:ext uri="{BB962C8B-B14F-4D97-AF65-F5344CB8AC3E}">
        <p14:creationId xmlns:p14="http://schemas.microsoft.com/office/powerpoint/2010/main" val="345036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48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D3ED612-A9E9-48F5-BD3E-71476982A123}"/>
              </a:ext>
            </a:extLst>
          </p:cNvPr>
          <p:cNvSpPr txBox="1">
            <a:spLocks/>
          </p:cNvSpPr>
          <p:nvPr/>
        </p:nvSpPr>
        <p:spPr>
          <a:xfrm>
            <a:off x="417132" y="437595"/>
            <a:ext cx="10488612" cy="104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altLang="ca-ES" dirty="0" err="1">
                <a:sym typeface="Symbol" panose="05050102010706020507" pitchFamily="18" charset="2"/>
              </a:rPr>
              <a:t>Els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problemes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retorçats</a:t>
            </a:r>
            <a:r>
              <a:rPr lang="es-ES" altLang="ca-ES" dirty="0">
                <a:sym typeface="Symbol" panose="05050102010706020507" pitchFamily="18" charset="2"/>
              </a:rPr>
              <a:t> no </a:t>
            </a:r>
            <a:r>
              <a:rPr lang="es-ES" altLang="ca-ES" dirty="0" err="1">
                <a:sym typeface="Symbol" panose="05050102010706020507" pitchFamily="18" charset="2"/>
              </a:rPr>
              <a:t>tenen</a:t>
            </a:r>
            <a:r>
              <a:rPr lang="es-ES" altLang="ca-ES" dirty="0">
                <a:sym typeface="Symbol" panose="05050102010706020507" pitchFamily="18" charset="2"/>
              </a:rPr>
              <a:t> un </a:t>
            </a:r>
            <a:r>
              <a:rPr lang="es-ES" altLang="ca-ES" dirty="0" err="1">
                <a:sym typeface="Symbol" panose="05050102010706020507" pitchFamily="18" charset="2"/>
              </a:rPr>
              <a:t>conjunt</a:t>
            </a:r>
            <a:r>
              <a:rPr lang="es-ES" altLang="ca-ES" dirty="0">
                <a:sym typeface="Symbol" panose="05050102010706020507" pitchFamily="18" charset="2"/>
              </a:rPr>
              <a:t> de </a:t>
            </a:r>
            <a:r>
              <a:rPr lang="es-ES" altLang="ca-ES" dirty="0" err="1">
                <a:sym typeface="Symbol" panose="05050102010706020507" pitchFamily="18" charset="2"/>
              </a:rPr>
              <a:t>solucions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potencials</a:t>
            </a:r>
            <a:r>
              <a:rPr lang="es-ES" altLang="ca-ES" dirty="0">
                <a:sym typeface="Symbol" panose="05050102010706020507" pitchFamily="18" charset="2"/>
              </a:rPr>
              <a:t> </a:t>
            </a:r>
            <a:r>
              <a:rPr lang="es-ES" altLang="ca-ES" dirty="0" err="1">
                <a:sym typeface="Symbol" panose="05050102010706020507" pitchFamily="18" charset="2"/>
              </a:rPr>
              <a:t>enumerables</a:t>
            </a:r>
            <a:endParaRPr lang="es-ES" altLang="ca-ES" dirty="0"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21F5D90C-FD50-4DCA-A9CD-8029088CA566}"/>
              </a:ext>
            </a:extLst>
          </p:cNvPr>
          <p:cNvSpPr txBox="1">
            <a:spLocks/>
          </p:cNvSpPr>
          <p:nvPr/>
        </p:nvSpPr>
        <p:spPr>
          <a:xfrm>
            <a:off x="417132" y="1823859"/>
            <a:ext cx="82296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pública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Pressupostàries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legitimitat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 i actitud</a:t>
            </a:r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248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49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F26FC84-41F0-41D4-B698-B1B1FA2C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397954"/>
            <a:ext cx="1045477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pt-BR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pt-BR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és </a:t>
            </a:r>
            <a:r>
              <a:rPr lang="pt-BR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essencialment</a:t>
            </a:r>
            <a:r>
              <a:rPr lang="pt-BR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únic</a:t>
            </a:r>
            <a:endParaRPr lang="es-ES" alt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91D5C27C-BAF0-4F3F-AE1F-5C3DC8A4C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9"/>
            <a:ext cx="8424863" cy="4103687"/>
          </a:xfrm>
        </p:spPr>
        <p:txBody>
          <a:bodyPr/>
          <a:lstStyle/>
          <a:p>
            <a:pPr algn="l"/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comunitats autònomes?</a:t>
            </a:r>
          </a:p>
          <a:p>
            <a:pPr algn="l"/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Podem replicar l’experiència d’altres països?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Quan s’ha ajornat i perquè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Quan s’ha celebrat, perquè i com</a:t>
            </a:r>
          </a:p>
        </p:txBody>
      </p:sp>
    </p:spTree>
    <p:extLst>
      <p:ext uri="{BB962C8B-B14F-4D97-AF65-F5344CB8AC3E}">
        <p14:creationId xmlns:p14="http://schemas.microsoft.com/office/powerpoint/2010/main" val="186513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1069816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75321" y="2489167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963752" y="2489167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4518922" y="3322567"/>
            <a:ext cx="444831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7752185" y="2489663"/>
            <a:ext cx="2344763" cy="1666304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308644" y="3322815"/>
            <a:ext cx="443540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número de diapositiva 20">
            <a:extLst>
              <a:ext uri="{FF2B5EF4-FFF2-40B4-BE49-F238E27FC236}">
                <a16:creationId xmlns:a16="http://schemas.microsoft.com/office/drawing/2014/main" id="{1833E338-620E-392A-5FE8-804FAE72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6075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50</a:t>
            </a:fld>
            <a:endParaRPr lang="ca-ES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E5ABB8-2509-4E30-AEFA-724BC88DD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432848"/>
            <a:ext cx="10298112" cy="104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considerar-se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símptoma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altre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problema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89A66C02-CF67-40F4-AA6D-5FCC4EF3A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817307"/>
            <a:ext cx="8424863" cy="4103687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Gestió de la pandèmia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Cultura democràtica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Model territorial i competencial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Obsolescència de l’Administració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Fractura social i politització de la gestió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Fractura política i </a:t>
            </a:r>
            <a:r>
              <a:rPr lang="ca-ES" altLang="ca-ES" sz="2800" dirty="0" err="1">
                <a:latin typeface="Arial" panose="020B0604020202020204" pitchFamily="34" charset="0"/>
                <a:cs typeface="Arial" panose="020B0604020202020204" pitchFamily="34" charset="0"/>
              </a:rPr>
              <a:t>judicialització</a:t>
            </a: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1692517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3BC57073-EF93-43C3-9D87-E6975D09A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439642"/>
            <a:ext cx="11479212" cy="104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L'existència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d'una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discrepància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representant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explicar-se en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diverses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formes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A4A40E6F-0851-4102-B050-1CA9A6896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815219"/>
            <a:ext cx="8424863" cy="345623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LOREG i juntes electorals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Llei electoral catalana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Llei de vot electrònic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TSCJ i ajornament electoral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Avaluació de l’estat de la pandèmia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alt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BCE77FD6-B742-EA53-6CCD-E00CBDF9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3280" y="5991225"/>
            <a:ext cx="3185858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5727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83C40674-4743-4994-B784-6D3D4617D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399542"/>
            <a:ext cx="842486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polític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 té </a:t>
            </a:r>
            <a:r>
              <a:rPr lang="es-ES" altLang="ca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dret</a:t>
            </a:r>
            <a:r>
              <a:rPr lang="es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equivocar-se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68C45F5-A950-4DA6-B001-76522723D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74" y="1491045"/>
            <a:ext cx="10867422" cy="3744563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Les eleccions tenen molt mala correcció si surten “malament”.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Les eleccions podien sortir </a:t>
            </a:r>
            <a:r>
              <a:rPr lang="ca-ES" altLang="ca-ES" sz="2800" i="1" dirty="0"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ca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 malament.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11449BCD-812F-0A6A-0F47-D36A08E7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3280" y="5991225"/>
            <a:ext cx="3185858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33075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complexa, política retorçada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 de les 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Eleccions al Parlament de Catalunya 2021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L’estratègia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7334250" y="3922847"/>
            <a:ext cx="5090423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04b</a:t>
            </a:r>
          </a:p>
        </p:txBody>
      </p:sp>
    </p:spTree>
    <p:extLst>
      <p:ext uri="{BB962C8B-B14F-4D97-AF65-F5344CB8AC3E}">
        <p14:creationId xmlns:p14="http://schemas.microsoft.com/office/powerpoint/2010/main" val="2110123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54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894" y="404463"/>
            <a:ext cx="87487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Límits</a:t>
            </a:r>
            <a:r>
              <a:rPr lang="es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reptes de </a:t>
            </a:r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94" y="1313430"/>
            <a:ext cx="10746930" cy="477776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 </a:t>
            </a: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sobre els actors que prenen part de les eleccions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El control sobre els actors de l’organització és molt parcial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El control en els actors que hi participen és (gairebé) nul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Informació i comunicació en </a:t>
            </a:r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advers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Gran incertesa sobre la crisi de la COVID-19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Desconeixement generalitzat sobre organització electoral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17145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17145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17145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algn="l"/>
            <a:endParaRPr lang="ca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76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55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34503"/>
            <a:ext cx="976985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complex, components “</a:t>
            </a:r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simples”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20354"/>
            <a:ext cx="10235628" cy="47777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Reduir el problema retorçat a una suma de problemes “simples”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322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56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F2A9F49F-9D5B-4B82-9463-A27EE1AD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61205"/>
            <a:ext cx="87487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moments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F065ED9F-8438-4CC3-A6C6-6EE8AF4C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9"/>
            <a:ext cx="8281168" cy="477776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Disseny institucional i normatiu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Implantació i seguiment del dispositiu: desembre-febrer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584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57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BC8CE996-059A-41E2-8199-2218D4479308}"/>
              </a:ext>
            </a:extLst>
          </p:cNvPr>
          <p:cNvSpPr txBox="1">
            <a:spLocks/>
          </p:cNvSpPr>
          <p:nvPr/>
        </p:nvSpPr>
        <p:spPr>
          <a:xfrm>
            <a:off x="415925" y="473441"/>
            <a:ext cx="823277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a-ES" altLang="ca-ES"/>
              <a:t>Preparatius Eleccions COVID-19</a:t>
            </a:r>
            <a:endParaRPr lang="es-ES" altLang="ca-ES" dirty="0"/>
          </a:p>
        </p:txBody>
      </p:sp>
      <p:cxnSp>
        <p:nvCxnSpPr>
          <p:cNvPr id="17" name="Conector recto de flecha 157">
            <a:extLst>
              <a:ext uri="{FF2B5EF4-FFF2-40B4-BE49-F238E27FC236}">
                <a16:creationId xmlns:a16="http://schemas.microsoft.com/office/drawing/2014/main" id="{73DB760B-924A-4A12-B48E-A1C956A20B51}"/>
              </a:ext>
            </a:extLst>
          </p:cNvPr>
          <p:cNvCxnSpPr>
            <a:cxnSpLocks/>
          </p:cNvCxnSpPr>
          <p:nvPr/>
        </p:nvCxnSpPr>
        <p:spPr bwMode="auto">
          <a:xfrm>
            <a:off x="1744091" y="2086259"/>
            <a:ext cx="8496300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924C1EA3-15C6-4AEC-90E2-87F501723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17301"/>
              </p:ext>
            </p:extLst>
          </p:nvPr>
        </p:nvGraphicFramePr>
        <p:xfrm>
          <a:off x="1744092" y="1798921"/>
          <a:ext cx="8496299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G-2020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F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M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A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M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J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J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Elipse 18">
            <a:extLst>
              <a:ext uri="{FF2B5EF4-FFF2-40B4-BE49-F238E27FC236}">
                <a16:creationId xmlns:a16="http://schemas.microsoft.com/office/drawing/2014/main" id="{E5D29208-FEFF-42A0-A937-06936329A470}"/>
              </a:ext>
            </a:extLst>
          </p:cNvPr>
          <p:cNvSpPr/>
          <p:nvPr/>
        </p:nvSpPr>
        <p:spPr>
          <a:xfrm>
            <a:off x="5412804" y="1981484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3ECC3D4-9977-47A7-85B8-5E24467B08C9}"/>
              </a:ext>
            </a:extLst>
          </p:cNvPr>
          <p:cNvSpPr/>
          <p:nvPr/>
        </p:nvSpPr>
        <p:spPr>
          <a:xfrm>
            <a:off x="8024241" y="1981484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5C60343-D6B8-494E-9958-141298D0CEAD}"/>
              </a:ext>
            </a:extLst>
          </p:cNvPr>
          <p:cNvSpPr/>
          <p:nvPr/>
        </p:nvSpPr>
        <p:spPr>
          <a:xfrm>
            <a:off x="4585716" y="1981484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CB49A337-0707-449F-8591-C0AA2046465B}"/>
              </a:ext>
            </a:extLst>
          </p:cNvPr>
          <p:cNvSpPr/>
          <p:nvPr/>
        </p:nvSpPr>
        <p:spPr>
          <a:xfrm>
            <a:off x="5904930" y="1981484"/>
            <a:ext cx="217487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2B26A43-4591-4AC4-9EAD-7A1483A8D952}"/>
              </a:ext>
            </a:extLst>
          </p:cNvPr>
          <p:cNvSpPr/>
          <p:nvPr/>
        </p:nvSpPr>
        <p:spPr>
          <a:xfrm>
            <a:off x="2504504" y="1981484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4" name="CuadroTexto 55">
            <a:extLst>
              <a:ext uri="{FF2B5EF4-FFF2-40B4-BE49-F238E27FC236}">
                <a16:creationId xmlns:a16="http://schemas.microsoft.com/office/drawing/2014/main" id="{80A2976B-98DA-4301-B7D2-D8F54267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204" y="1278221"/>
            <a:ext cx="9509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MHP anuncia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eleccions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anticipades</a:t>
            </a:r>
          </a:p>
        </p:txBody>
      </p:sp>
      <p:sp>
        <p:nvSpPr>
          <p:cNvPr id="25" name="CuadroTexto 55">
            <a:extLst>
              <a:ext uri="{FF2B5EF4-FFF2-40B4-BE49-F238E27FC236}">
                <a16:creationId xmlns:a16="http://schemas.microsoft.com/office/drawing/2014/main" id="{5B43D813-B491-4583-A2D0-AA2FBA40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7" y="1278221"/>
            <a:ext cx="7731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MHP no 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convocarà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Eleccions</a:t>
            </a:r>
          </a:p>
        </p:txBody>
      </p:sp>
      <p:sp>
        <p:nvSpPr>
          <p:cNvPr id="26" name="CuadroTexto 55">
            <a:extLst>
              <a:ext uri="{FF2B5EF4-FFF2-40B4-BE49-F238E27FC236}">
                <a16:creationId xmlns:a16="http://schemas.microsoft.com/office/drawing/2014/main" id="{CDFDA4C8-05AB-4177-8808-399DBA19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541" y="1448084"/>
            <a:ext cx="730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COVID19</a:t>
            </a:r>
          </a:p>
        </p:txBody>
      </p:sp>
      <p:sp>
        <p:nvSpPr>
          <p:cNvPr id="27" name="CuadroTexto 55">
            <a:extLst>
              <a:ext uri="{FF2B5EF4-FFF2-40B4-BE49-F238E27FC236}">
                <a16:creationId xmlns:a16="http://schemas.microsoft.com/office/drawing/2014/main" id="{34355D40-136E-4B09-9687-3382C47E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829" y="1278221"/>
            <a:ext cx="831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Eleccions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PB i 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(ajornades)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8093B37-2812-4A36-8219-EC2F28EE0906}"/>
              </a:ext>
            </a:extLst>
          </p:cNvPr>
          <p:cNvSpPr/>
          <p:nvPr/>
        </p:nvSpPr>
        <p:spPr>
          <a:xfrm>
            <a:off x="9049766" y="1981484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9" name="CuadroTexto 55">
            <a:extLst>
              <a:ext uri="{FF2B5EF4-FFF2-40B4-BE49-F238E27FC236}">
                <a16:creationId xmlns:a16="http://schemas.microsoft.com/office/drawing/2014/main" id="{7480215C-C79C-4DC3-9563-C4DA759D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591" y="1406809"/>
            <a:ext cx="73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Eleccions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PB i G</a:t>
            </a:r>
          </a:p>
        </p:txBody>
      </p:sp>
      <p:sp>
        <p:nvSpPr>
          <p:cNvPr id="30" name="CuadroTexto 55">
            <a:extLst>
              <a:ext uri="{FF2B5EF4-FFF2-40B4-BE49-F238E27FC236}">
                <a16:creationId xmlns:a16="http://schemas.microsoft.com/office/drawing/2014/main" id="{553F2A90-62D1-43A6-8D55-22698A5C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816" y="2302160"/>
            <a:ext cx="89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Eleccions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(v1.0 inèdit)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37AC1B4-E4FB-4743-B6FE-2CB41DF15816}"/>
              </a:ext>
            </a:extLst>
          </p:cNvPr>
          <p:cNvSpPr/>
          <p:nvPr/>
        </p:nvSpPr>
        <p:spPr>
          <a:xfrm>
            <a:off x="1759966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32" name="CuadroTexto 55">
            <a:extLst>
              <a:ext uri="{FF2B5EF4-FFF2-40B4-BE49-F238E27FC236}">
                <a16:creationId xmlns:a16="http://schemas.microsoft.com/office/drawing/2014/main" id="{07B58126-4AFE-4FA3-B1F8-6AEC3351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904" y="3333588"/>
            <a:ext cx="11938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MHP 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demana informe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Comissió Jurídica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Assessora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042B298-6E9A-4CF0-A097-F0C03298872A}"/>
              </a:ext>
            </a:extLst>
          </p:cNvPr>
          <p:cNvSpPr/>
          <p:nvPr/>
        </p:nvSpPr>
        <p:spPr>
          <a:xfrm>
            <a:off x="9760966" y="1981484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34" name="CuadroTexto 55">
            <a:extLst>
              <a:ext uri="{FF2B5EF4-FFF2-40B4-BE49-F238E27FC236}">
                <a16:creationId xmlns:a16="http://schemas.microsoft.com/office/drawing/2014/main" id="{C759DABC-3409-4BF4-8F61-2A989B8C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66" y="2302159"/>
            <a:ext cx="1231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Eleccions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(v5.1 inèdit)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+ mesa de partits</a:t>
            </a:r>
          </a:p>
        </p:txBody>
      </p:sp>
      <p:cxnSp>
        <p:nvCxnSpPr>
          <p:cNvPr id="35" name="Conector recto de flecha 157">
            <a:extLst>
              <a:ext uri="{FF2B5EF4-FFF2-40B4-BE49-F238E27FC236}">
                <a16:creationId xmlns:a16="http://schemas.microsoft.com/office/drawing/2014/main" id="{0F743170-B16C-4C83-A1CD-6F92410DBECE}"/>
              </a:ext>
            </a:extLst>
          </p:cNvPr>
          <p:cNvCxnSpPr>
            <a:cxnSpLocks/>
          </p:cNvCxnSpPr>
          <p:nvPr/>
        </p:nvCxnSpPr>
        <p:spPr bwMode="auto">
          <a:xfrm>
            <a:off x="1747266" y="4328950"/>
            <a:ext cx="8496300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E839C205-F5E4-4593-A7A5-8865855C7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51407"/>
              </p:ext>
            </p:extLst>
          </p:nvPr>
        </p:nvGraphicFramePr>
        <p:xfrm>
          <a:off x="1744092" y="4041612"/>
          <a:ext cx="8496299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A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S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O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N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F-2021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Elipse 36">
            <a:extLst>
              <a:ext uri="{FF2B5EF4-FFF2-40B4-BE49-F238E27FC236}">
                <a16:creationId xmlns:a16="http://schemas.microsoft.com/office/drawing/2014/main" id="{1C86237D-CA3B-40E7-AB79-862CAC71A87E}"/>
              </a:ext>
            </a:extLst>
          </p:cNvPr>
          <p:cNvSpPr/>
          <p:nvPr/>
        </p:nvSpPr>
        <p:spPr>
          <a:xfrm>
            <a:off x="3930079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38" name="CuadroTexto 55">
            <a:extLst>
              <a:ext uri="{FF2B5EF4-FFF2-40B4-BE49-F238E27FC236}">
                <a16:creationId xmlns:a16="http://schemas.microsoft.com/office/drawing/2014/main" id="{47ABC855-3259-4AC7-8557-74F55ABA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404" y="3641562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Inhabilitació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MHP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8AF584F-7831-4967-809A-723BD0FB8E30}"/>
              </a:ext>
            </a:extLst>
          </p:cNvPr>
          <p:cNvSpPr/>
          <p:nvPr/>
        </p:nvSpPr>
        <p:spPr>
          <a:xfrm>
            <a:off x="4709541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40" name="CuadroTexto 55">
            <a:extLst>
              <a:ext uri="{FF2B5EF4-FFF2-40B4-BE49-F238E27FC236}">
                <a16:creationId xmlns:a16="http://schemas.microsoft.com/office/drawing/2014/main" id="{0A5BE032-87F7-4106-91AD-558BB2E0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904" y="3478051"/>
            <a:ext cx="766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“Compte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enrere”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Parlament</a:t>
            </a:r>
          </a:p>
        </p:txBody>
      </p:sp>
      <p:sp>
        <p:nvSpPr>
          <p:cNvPr id="41" name="CuadroTexto 55">
            <a:extLst>
              <a:ext uri="{FF2B5EF4-FFF2-40B4-BE49-F238E27FC236}">
                <a16:creationId xmlns:a16="http://schemas.microsoft.com/office/drawing/2014/main" id="{6EF551B6-2BBF-4D45-A9D3-23557FD21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491" y="4549612"/>
            <a:ext cx="12842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>
                <a:solidFill>
                  <a:srgbClr val="049994"/>
                </a:solidFill>
              </a:rPr>
              <a:t>Informe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>
                <a:solidFill>
                  <a:srgbClr val="049994"/>
                </a:solidFill>
              </a:rPr>
              <a:t>Comissió Jurídica</a:t>
            </a:r>
            <a:br>
              <a:rPr lang="ca-ES" altLang="ca-ES" sz="1000" b="1" dirty="0">
                <a:solidFill>
                  <a:srgbClr val="049994"/>
                </a:solidFill>
              </a:rPr>
            </a:br>
            <a:r>
              <a:rPr lang="ca-ES" altLang="ca-ES" sz="1000" b="1" dirty="0">
                <a:solidFill>
                  <a:srgbClr val="049994"/>
                </a:solidFill>
              </a:rPr>
              <a:t>Assessora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B2A7E3E-F399-40A9-A371-498266475F13}"/>
              </a:ext>
            </a:extLst>
          </p:cNvPr>
          <p:cNvSpPr/>
          <p:nvPr/>
        </p:nvSpPr>
        <p:spPr>
          <a:xfrm>
            <a:off x="4185666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DD62CB40-174E-468F-B2FB-3C58F2F0B0BD}"/>
              </a:ext>
            </a:extLst>
          </p:cNvPr>
          <p:cNvSpPr/>
          <p:nvPr/>
        </p:nvSpPr>
        <p:spPr>
          <a:xfrm>
            <a:off x="5031804" y="4225762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44" name="CuadroTexto 55">
            <a:extLst>
              <a:ext uri="{FF2B5EF4-FFF2-40B4-BE49-F238E27FC236}">
                <a16:creationId xmlns:a16="http://schemas.microsoft.com/office/drawing/2014/main" id="{E03949DA-005D-48CC-9CE3-37B6307B3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117" y="4544851"/>
            <a:ext cx="779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Informe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Eleccions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COVID19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(v7.5)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481371CB-2C59-436A-A944-83AEF63E62E8}"/>
              </a:ext>
            </a:extLst>
          </p:cNvPr>
          <p:cNvSpPr/>
          <p:nvPr/>
        </p:nvSpPr>
        <p:spPr>
          <a:xfrm>
            <a:off x="5184204" y="4225762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46" name="CuadroTexto 55">
            <a:extLst>
              <a:ext uri="{FF2B5EF4-FFF2-40B4-BE49-F238E27FC236}">
                <a16:creationId xmlns:a16="http://schemas.microsoft.com/office/drawing/2014/main" id="{A38EC235-11B6-4D84-9F07-3282537E2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115" y="4665500"/>
            <a:ext cx="1284288" cy="8620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Aprovació tècnica</a:t>
            </a:r>
          </a:p>
          <a:p>
            <a:pPr>
              <a:spcBef>
                <a:spcPct val="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protocols</a:t>
            </a:r>
          </a:p>
          <a:p>
            <a:pPr marL="85725" indent="-85725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Seguretat</a:t>
            </a:r>
          </a:p>
          <a:p>
            <a:pPr marL="85725" indent="-85725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Locals</a:t>
            </a:r>
          </a:p>
          <a:p>
            <a:pPr marL="85725" indent="-85725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Campanya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BBF7DBE-6259-4AA2-8F37-D19548D4B0C8}"/>
              </a:ext>
            </a:extLst>
          </p:cNvPr>
          <p:cNvSpPr/>
          <p:nvPr/>
        </p:nvSpPr>
        <p:spPr>
          <a:xfrm>
            <a:off x="5654104" y="4225762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48" name="CuadroTexto 55">
            <a:extLst>
              <a:ext uri="{FF2B5EF4-FFF2-40B4-BE49-F238E27FC236}">
                <a16:creationId xmlns:a16="http://schemas.microsoft.com/office/drawing/2014/main" id="{0225662C-6286-4CC9-B9FC-9FA98EC5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892" y="4589300"/>
            <a:ext cx="855663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PROCICAT</a:t>
            </a:r>
          </a:p>
          <a:p>
            <a:pPr marL="85725" indent="-85725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a-ES" altLang="ca-ES" sz="1000" b="1" dirty="0">
                <a:solidFill>
                  <a:srgbClr val="049994"/>
                </a:solidFill>
              </a:rPr>
              <a:t>Locals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3DE0B751-50F0-42CB-8A88-1A0C37B778E9}"/>
              </a:ext>
            </a:extLst>
          </p:cNvPr>
          <p:cNvSpPr/>
          <p:nvPr/>
        </p:nvSpPr>
        <p:spPr>
          <a:xfrm>
            <a:off x="7389241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0" name="CuadroTexto 55">
            <a:extLst>
              <a:ext uri="{FF2B5EF4-FFF2-40B4-BE49-F238E27FC236}">
                <a16:creationId xmlns:a16="http://schemas.microsoft.com/office/drawing/2014/main" id="{1137452D-634A-4BE2-BE49-B1436FAE7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880" y="3693950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Convocatòria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4592D016-7A91-4F58-AC74-7C39D16D0817}"/>
              </a:ext>
            </a:extLst>
          </p:cNvPr>
          <p:cNvSpPr/>
          <p:nvPr/>
        </p:nvSpPr>
        <p:spPr>
          <a:xfrm>
            <a:off x="9451404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2" name="CuadroTexto 55">
            <a:extLst>
              <a:ext uri="{FF2B5EF4-FFF2-40B4-BE49-F238E27FC236}">
                <a16:creationId xmlns:a16="http://schemas.microsoft.com/office/drawing/2014/main" id="{FCC651B7-FC18-41BE-8090-8ACDCB81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867" y="3478051"/>
            <a:ext cx="942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>
                <a:solidFill>
                  <a:srgbClr val="049994"/>
                </a:solidFill>
              </a:rPr>
              <a:t>Eleccions al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Parlament de</a:t>
            </a:r>
            <a:br>
              <a:rPr lang="ca-ES" altLang="ca-ES" sz="1000">
                <a:solidFill>
                  <a:srgbClr val="049994"/>
                </a:solidFill>
              </a:rPr>
            </a:br>
            <a:r>
              <a:rPr lang="ca-ES" altLang="ca-ES" sz="1000">
                <a:solidFill>
                  <a:srgbClr val="049994"/>
                </a:solidFill>
              </a:rPr>
              <a:t>Catalunya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DC757B7-A856-47EC-9177-EDC1ACE827F2}"/>
              </a:ext>
            </a:extLst>
          </p:cNvPr>
          <p:cNvSpPr/>
          <p:nvPr/>
        </p:nvSpPr>
        <p:spPr>
          <a:xfrm>
            <a:off x="5568379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4" name="CuadroTexto 55">
            <a:extLst>
              <a:ext uri="{FF2B5EF4-FFF2-40B4-BE49-F238E27FC236}">
                <a16:creationId xmlns:a16="http://schemas.microsoft.com/office/drawing/2014/main" id="{057B6E85-8DFE-4FED-AD50-2DD46A6F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891" y="3189125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000" b="1">
                <a:solidFill>
                  <a:srgbClr val="049994"/>
                </a:solidFill>
              </a:rPr>
              <a:t>P</a:t>
            </a:r>
            <a:r>
              <a:rPr lang="ca-ES" altLang="ca-ES" sz="1000" b="1">
                <a:solidFill>
                  <a:srgbClr val="049994"/>
                </a:solidFill>
              </a:rPr>
              <a:t>re-informe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Síndic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D9BC4D5C-995A-474D-A636-5C0528C06293}"/>
              </a:ext>
            </a:extLst>
          </p:cNvPr>
          <p:cNvSpPr/>
          <p:nvPr/>
        </p:nvSpPr>
        <p:spPr>
          <a:xfrm>
            <a:off x="6236716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41AA29E5-15E1-49BC-B419-FE4AE36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641" y="318912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000" b="1">
                <a:solidFill>
                  <a:srgbClr val="049994"/>
                </a:solidFill>
              </a:rPr>
              <a:t>I</a:t>
            </a:r>
            <a:r>
              <a:rPr lang="ca-ES" altLang="ca-ES" sz="1000" b="1">
                <a:solidFill>
                  <a:srgbClr val="049994"/>
                </a:solidFill>
              </a:rPr>
              <a:t>nforme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Síndic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E3ADFFC-F974-42C6-AA32-C5563D93CBA7}"/>
              </a:ext>
            </a:extLst>
          </p:cNvPr>
          <p:cNvSpPr/>
          <p:nvPr/>
        </p:nvSpPr>
        <p:spPr>
          <a:xfrm>
            <a:off x="5476304" y="4225762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8" name="CuadroTexto 55">
            <a:extLst>
              <a:ext uri="{FF2B5EF4-FFF2-40B4-BE49-F238E27FC236}">
                <a16:creationId xmlns:a16="http://schemas.microsoft.com/office/drawing/2014/main" id="{80B60EEB-EEF2-4DD1-A5FF-8F457E69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054" y="3559012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000" b="1">
                <a:solidFill>
                  <a:srgbClr val="049994"/>
                </a:solidFill>
              </a:rPr>
              <a:t>I</a:t>
            </a:r>
            <a:r>
              <a:rPr lang="ca-ES" altLang="ca-ES" sz="1000" b="1">
                <a:solidFill>
                  <a:srgbClr val="049994"/>
                </a:solidFill>
              </a:rPr>
              <a:t>nforme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F. Requejo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1577E0D-4258-4912-AC7B-32639711163E}"/>
              </a:ext>
            </a:extLst>
          </p:cNvPr>
          <p:cNvSpPr/>
          <p:nvPr/>
        </p:nvSpPr>
        <p:spPr>
          <a:xfrm>
            <a:off x="7182866" y="1981484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60" name="CuadroTexto 55">
            <a:extLst>
              <a:ext uri="{FF2B5EF4-FFF2-40B4-BE49-F238E27FC236}">
                <a16:creationId xmlns:a16="http://schemas.microsoft.com/office/drawing/2014/main" id="{3F715CAE-ED2E-4133-865A-D75A6214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380" y="2302159"/>
            <a:ext cx="8778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000" b="1">
                <a:solidFill>
                  <a:srgbClr val="049994"/>
                </a:solidFill>
              </a:rPr>
              <a:t>Inici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anàlisi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sistemàtica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Eleccions</a:t>
            </a:r>
            <a:br>
              <a:rPr lang="ca-ES" altLang="ca-ES" sz="1000" b="1">
                <a:solidFill>
                  <a:srgbClr val="049994"/>
                </a:solidFill>
              </a:rPr>
            </a:br>
            <a:r>
              <a:rPr lang="ca-ES" altLang="ca-ES" sz="1000" b="1">
                <a:solidFill>
                  <a:srgbClr val="049994"/>
                </a:solidFill>
              </a:rPr>
              <a:t>COVID</a:t>
            </a:r>
          </a:p>
        </p:txBody>
      </p:sp>
      <p:cxnSp>
        <p:nvCxnSpPr>
          <p:cNvPr id="62" name="Conector: angular 61">
            <a:extLst>
              <a:ext uri="{FF2B5EF4-FFF2-40B4-BE49-F238E27FC236}">
                <a16:creationId xmlns:a16="http://schemas.microsoft.com/office/drawing/2014/main" id="{87109ED5-3227-4422-8E79-625B65495504}"/>
              </a:ext>
            </a:extLst>
          </p:cNvPr>
          <p:cNvCxnSpPr>
            <a:cxnSpLocks/>
            <a:stCxn id="46" idx="1"/>
            <a:endCxn id="45" idx="4"/>
          </p:cNvCxnSpPr>
          <p:nvPr/>
        </p:nvCxnSpPr>
        <p:spPr>
          <a:xfrm rot="10800000">
            <a:off x="5292156" y="4441662"/>
            <a:ext cx="1473961" cy="654844"/>
          </a:xfrm>
          <a:prstGeom prst="bentConnector2">
            <a:avLst/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90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58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A37E1963-5D03-4B4F-9923-EBD53C655034}"/>
              </a:ext>
            </a:extLst>
          </p:cNvPr>
          <p:cNvSpPr txBox="1">
            <a:spLocks/>
          </p:cNvSpPr>
          <p:nvPr/>
        </p:nvSpPr>
        <p:spPr>
          <a:xfrm>
            <a:off x="417514" y="476894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Calendari les Eleccions COVID-19</a:t>
            </a:r>
            <a:endParaRPr lang="es-ES" altLang="ca-ES" dirty="0"/>
          </a:p>
        </p:txBody>
      </p:sp>
      <p:cxnSp>
        <p:nvCxnSpPr>
          <p:cNvPr id="17" name="Conector recto de flecha 157">
            <a:extLst>
              <a:ext uri="{FF2B5EF4-FFF2-40B4-BE49-F238E27FC236}">
                <a16:creationId xmlns:a16="http://schemas.microsoft.com/office/drawing/2014/main" id="{22B341E5-AAA8-46C8-8877-9AA3611A1C34}"/>
              </a:ext>
            </a:extLst>
          </p:cNvPr>
          <p:cNvCxnSpPr>
            <a:cxnSpLocks/>
          </p:cNvCxnSpPr>
          <p:nvPr/>
        </p:nvCxnSpPr>
        <p:spPr bwMode="auto">
          <a:xfrm>
            <a:off x="1561211" y="2554819"/>
            <a:ext cx="8496300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8" name="Tabla 5">
            <a:extLst>
              <a:ext uri="{FF2B5EF4-FFF2-40B4-BE49-F238E27FC236}">
                <a16:creationId xmlns:a16="http://schemas.microsoft.com/office/drawing/2014/main" id="{25967BBC-3474-4832-B11A-42B653E79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76117"/>
              </p:ext>
            </p:extLst>
          </p:nvPr>
        </p:nvGraphicFramePr>
        <p:xfrm>
          <a:off x="1561211" y="2267482"/>
          <a:ext cx="8496306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717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O3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O4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O5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N1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N2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N3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N4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D1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D2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D3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D4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D5G1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G2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G3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G4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G5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F1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F2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049994"/>
                          </a:solidFill>
                        </a:rPr>
                        <a:t>F3</a:t>
                      </a:r>
                      <a:endParaRPr lang="ca-ES" sz="800" dirty="0">
                        <a:solidFill>
                          <a:srgbClr val="049994"/>
                        </a:solidFill>
                      </a:endParaRPr>
                    </a:p>
                  </a:txBody>
                  <a:tcPr marT="45694" marB="4569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CuadroTexto 7">
            <a:extLst>
              <a:ext uri="{FF2B5EF4-FFF2-40B4-BE49-F238E27FC236}">
                <a16:creationId xmlns:a16="http://schemas.microsoft.com/office/drawing/2014/main" id="{FB659039-1491-49B5-8890-0DD382C7C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699" y="1748370"/>
            <a:ext cx="717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jornada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electoral</a:t>
            </a:r>
          </a:p>
        </p:txBody>
      </p:sp>
      <p:sp>
        <p:nvSpPr>
          <p:cNvPr id="20" name="CuadroTexto 39">
            <a:extLst>
              <a:ext uri="{FF2B5EF4-FFF2-40B4-BE49-F238E27FC236}">
                <a16:creationId xmlns:a16="http://schemas.microsoft.com/office/drawing/2014/main" id="{C3DC77D0-B59A-4FFC-9DD6-8E210EDE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537" y="1435632"/>
            <a:ext cx="1343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decrets</a:t>
            </a:r>
            <a:br>
              <a:rPr lang="ca-ES" altLang="ca-ES" sz="1100">
                <a:solidFill>
                  <a:srgbClr val="049994"/>
                </a:solidFill>
              </a:rPr>
            </a:br>
            <a:r>
              <a:rPr lang="ca-ES" altLang="ca-ES" sz="1100">
                <a:solidFill>
                  <a:srgbClr val="049994"/>
                </a:solidFill>
              </a:rPr>
              <a:t>convocatòria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b="1">
                <a:solidFill>
                  <a:srgbClr val="049994"/>
                </a:solidFill>
              </a:rPr>
              <a:t>+mesures</a:t>
            </a:r>
            <a:br>
              <a:rPr lang="ca-ES" altLang="ca-ES" sz="1100" b="1">
                <a:solidFill>
                  <a:srgbClr val="049994"/>
                </a:solidFill>
              </a:rPr>
            </a:br>
            <a:r>
              <a:rPr lang="ca-ES" altLang="ca-ES" sz="1100" b="1">
                <a:solidFill>
                  <a:srgbClr val="049994"/>
                </a:solidFill>
              </a:rPr>
              <a:t>complementàries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C2885D2-B573-4F59-B9D5-39C137150ACF}"/>
              </a:ext>
            </a:extLst>
          </p:cNvPr>
          <p:cNvSpPr/>
          <p:nvPr/>
        </p:nvSpPr>
        <p:spPr>
          <a:xfrm>
            <a:off x="8616061" y="2446869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B528773-45F5-4051-B1AC-9ADA7E1DDC6B}"/>
              </a:ext>
            </a:extLst>
          </p:cNvPr>
          <p:cNvSpPr/>
          <p:nvPr/>
        </p:nvSpPr>
        <p:spPr>
          <a:xfrm>
            <a:off x="6096699" y="2446869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3" name="CuadroTexto 47">
            <a:extLst>
              <a:ext uri="{FF2B5EF4-FFF2-40B4-BE49-F238E27FC236}">
                <a16:creationId xmlns:a16="http://schemas.microsoft.com/office/drawing/2014/main" id="{9256C858-E82D-4FE0-8F88-C54DC4AE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25" y="1748370"/>
            <a:ext cx="788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simulacre</a:t>
            </a:r>
            <a:br>
              <a:rPr lang="ca-ES" altLang="ca-ES" sz="1100">
                <a:solidFill>
                  <a:srgbClr val="049994"/>
                </a:solidFill>
              </a:rPr>
            </a:br>
            <a:r>
              <a:rPr lang="ca-ES" altLang="ca-ES" sz="1100">
                <a:solidFill>
                  <a:srgbClr val="049994"/>
                </a:solidFill>
              </a:rPr>
              <a:t>general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A3180C7-F7FE-48ED-97A1-B3642E1E724C}"/>
              </a:ext>
            </a:extLst>
          </p:cNvPr>
          <p:cNvSpPr/>
          <p:nvPr/>
        </p:nvSpPr>
        <p:spPr>
          <a:xfrm>
            <a:off x="4582224" y="2446869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5" name="CuadroTexto 50">
            <a:extLst>
              <a:ext uri="{FF2B5EF4-FFF2-40B4-BE49-F238E27FC236}">
                <a16:creationId xmlns:a16="http://schemas.microsoft.com/office/drawing/2014/main" id="{5EDFCD93-F820-4E25-867C-00D2C7522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575" y="1748370"/>
            <a:ext cx="13033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propostes decrets</a:t>
            </a:r>
            <a:br>
              <a:rPr lang="ca-ES" altLang="ca-ES" sz="1100">
                <a:solidFill>
                  <a:srgbClr val="049994"/>
                </a:solidFill>
              </a:rPr>
            </a:br>
            <a:r>
              <a:rPr lang="ca-ES" altLang="ca-ES" sz="1100">
                <a:solidFill>
                  <a:srgbClr val="049994"/>
                </a:solidFill>
              </a:rPr>
              <a:t>a revisió jurídica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55D196F-9C83-4BDD-B77B-47B5D9E4BF60}"/>
              </a:ext>
            </a:extLst>
          </p:cNvPr>
          <p:cNvSpPr/>
          <p:nvPr/>
        </p:nvSpPr>
        <p:spPr>
          <a:xfrm>
            <a:off x="3794825" y="2446869"/>
            <a:ext cx="217487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7" name="CuadroTexto 53">
            <a:extLst>
              <a:ext uri="{FF2B5EF4-FFF2-40B4-BE49-F238E27FC236}">
                <a16:creationId xmlns:a16="http://schemas.microsoft.com/office/drawing/2014/main" id="{8D8958EF-B73A-4BF9-AC02-FFB398A24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049" y="1435632"/>
            <a:ext cx="1117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dirty="0">
                <a:solidFill>
                  <a:srgbClr val="049994"/>
                </a:solidFill>
              </a:rPr>
              <a:t>propostes</a:t>
            </a:r>
            <a:br>
              <a:rPr lang="ca-ES" altLang="ca-ES" sz="1100" dirty="0">
                <a:solidFill>
                  <a:srgbClr val="049994"/>
                </a:solidFill>
              </a:rPr>
            </a:br>
            <a:r>
              <a:rPr lang="ca-ES" altLang="ca-ES" sz="1100" dirty="0">
                <a:solidFill>
                  <a:srgbClr val="049994"/>
                </a:solidFill>
              </a:rPr>
              <a:t>adaptacions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dirty="0">
                <a:solidFill>
                  <a:srgbClr val="049994"/>
                </a:solidFill>
              </a:rPr>
              <a:t>Junta Electoral</a:t>
            </a:r>
            <a:br>
              <a:rPr lang="ca-ES" altLang="ca-ES" sz="1100" dirty="0">
                <a:solidFill>
                  <a:srgbClr val="049994"/>
                </a:solidFill>
              </a:rPr>
            </a:br>
            <a:r>
              <a:rPr lang="ca-ES" altLang="ca-ES" sz="1100" dirty="0">
                <a:solidFill>
                  <a:srgbClr val="049994"/>
                </a:solidFill>
              </a:rPr>
              <a:t>Central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8FFCAF9-6DD7-40B8-A76D-E545A8BB2A88}"/>
              </a:ext>
            </a:extLst>
          </p:cNvPr>
          <p:cNvSpPr/>
          <p:nvPr/>
        </p:nvSpPr>
        <p:spPr>
          <a:xfrm>
            <a:off x="3364611" y="2446869"/>
            <a:ext cx="215900" cy="215900"/>
          </a:xfrm>
          <a:prstGeom prst="ellipse">
            <a:avLst/>
          </a:prstGeom>
          <a:noFill/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29" name="CuadroTexto 55">
            <a:extLst>
              <a:ext uri="{FF2B5EF4-FFF2-40B4-BE49-F238E27FC236}">
                <a16:creationId xmlns:a16="http://schemas.microsoft.com/office/drawing/2014/main" id="{88FB2E11-99F7-4345-8B43-3B6035B3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725" y="1748370"/>
            <a:ext cx="9159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dirty="0">
                <a:solidFill>
                  <a:srgbClr val="049994"/>
                </a:solidFill>
              </a:rPr>
              <a:t>protocol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dirty="0">
                <a:solidFill>
                  <a:srgbClr val="049994"/>
                </a:solidFill>
              </a:rPr>
              <a:t>PROCICAT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740754A-CBD7-4598-BDEB-E5FC89F6F45A}"/>
              </a:ext>
            </a:extLst>
          </p:cNvPr>
          <p:cNvSpPr/>
          <p:nvPr/>
        </p:nvSpPr>
        <p:spPr>
          <a:xfrm>
            <a:off x="8493824" y="2450044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31" name="CuadroTexto 57">
            <a:extLst>
              <a:ext uri="{FF2B5EF4-FFF2-40B4-BE49-F238E27FC236}">
                <a16:creationId xmlns:a16="http://schemas.microsoft.com/office/drawing/2014/main" id="{CEE2941F-4701-4DF8-984B-24CF9F83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487" y="1748370"/>
            <a:ext cx="835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campanya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electoral</a:t>
            </a:r>
          </a:p>
        </p:txBody>
      </p:sp>
      <p:graphicFrame>
        <p:nvGraphicFramePr>
          <p:cNvPr id="32" name="Tabla 9">
            <a:extLst>
              <a:ext uri="{FF2B5EF4-FFF2-40B4-BE49-F238E27FC236}">
                <a16:creationId xmlns:a16="http://schemas.microsoft.com/office/drawing/2014/main" id="{54F5CEBD-57A7-4024-914B-B982AE7A3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546114"/>
              </p:ext>
            </p:extLst>
          </p:nvPr>
        </p:nvGraphicFramePr>
        <p:xfrm>
          <a:off x="1561211" y="3775608"/>
          <a:ext cx="2019300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tècnic</a:t>
                      </a:r>
                    </a:p>
                  </a:txBody>
                  <a:tcPr marL="91424" marR="91424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 err="1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tècnico</a:t>
                      </a:r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-sanitari</a:t>
                      </a:r>
                    </a:p>
                  </a:txBody>
                  <a:tcPr marL="91424" marR="91424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CuadroTexto 65">
            <a:extLst>
              <a:ext uri="{FF2B5EF4-FFF2-40B4-BE49-F238E27FC236}">
                <a16:creationId xmlns:a16="http://schemas.microsoft.com/office/drawing/2014/main" id="{42FED753-F7E4-4178-9F3D-6C39F7764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974" y="3513669"/>
            <a:ext cx="9382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1100">
                <a:solidFill>
                  <a:srgbClr val="049994"/>
                </a:solidFill>
              </a:rPr>
              <a:t>p</a:t>
            </a:r>
            <a:r>
              <a:rPr lang="ca-ES" altLang="ca-ES" sz="1100">
                <a:solidFill>
                  <a:srgbClr val="049994"/>
                </a:solidFill>
              </a:rPr>
              <a:t>la sectorial</a:t>
            </a:r>
          </a:p>
        </p:txBody>
      </p:sp>
      <p:graphicFrame>
        <p:nvGraphicFramePr>
          <p:cNvPr id="34" name="Tabla 9">
            <a:extLst>
              <a:ext uri="{FF2B5EF4-FFF2-40B4-BE49-F238E27FC236}">
                <a16:creationId xmlns:a16="http://schemas.microsoft.com/office/drawing/2014/main" id="{B72B2D6D-3ABB-4B0D-8FD4-BF2E4CE00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02903"/>
              </p:ext>
            </p:extLst>
          </p:nvPr>
        </p:nvGraphicFramePr>
        <p:xfrm>
          <a:off x="1564386" y="3119970"/>
          <a:ext cx="8447088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pressupost</a:t>
                      </a:r>
                    </a:p>
                  </a:txBody>
                  <a:tcPr marL="72000" marR="72000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escrits institucionals, contractacions personal i menors</a:t>
                      </a:r>
                    </a:p>
                  </a:txBody>
                  <a:tcPr marL="91441" marR="91441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 err="1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contr.emergència</a:t>
                      </a:r>
                      <a:endParaRPr lang="ca-ES" sz="1000" b="0" noProof="0" dirty="0">
                        <a:solidFill>
                          <a:srgbClr val="0499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bestretes i resta d’</a:t>
                      </a:r>
                      <a:r>
                        <a:rPr lang="es-ES" sz="1000" b="0" noProof="0" dirty="0" err="1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execucions</a:t>
                      </a:r>
                      <a:endParaRPr lang="ca-ES" sz="1000" b="0" noProof="0" dirty="0">
                        <a:solidFill>
                          <a:srgbClr val="04999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CuadroTexto 69">
            <a:extLst>
              <a:ext uri="{FF2B5EF4-FFF2-40B4-BE49-F238E27FC236}">
                <a16:creationId xmlns:a16="http://schemas.microsoft.com/office/drawing/2014/main" id="{4A88FCA6-41C8-4DA8-B42D-9CAA0DC5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974" y="2853269"/>
            <a:ext cx="2374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 dirty="0">
                <a:solidFill>
                  <a:srgbClr val="049994"/>
                </a:solidFill>
              </a:rPr>
              <a:t>funcionament general</a:t>
            </a:r>
          </a:p>
        </p:txBody>
      </p:sp>
      <p:graphicFrame>
        <p:nvGraphicFramePr>
          <p:cNvPr id="37" name="Tabla 9">
            <a:extLst>
              <a:ext uri="{FF2B5EF4-FFF2-40B4-BE49-F238E27FC236}">
                <a16:creationId xmlns:a16="http://schemas.microsoft.com/office/drawing/2014/main" id="{B7C4D797-28D7-4A38-8B0C-DBBA0408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09873"/>
              </p:ext>
            </p:extLst>
          </p:nvPr>
        </p:nvGraphicFramePr>
        <p:xfrm>
          <a:off x="3580512" y="4051832"/>
          <a:ext cx="64309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oficina seguretat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càlcul </a:t>
                      </a:r>
                      <a:r>
                        <a:rPr lang="ca-ES" sz="1000" b="0" noProof="0" dirty="0" err="1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/bestreta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bestreta, contractes i resta d’execucions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a 9">
            <a:extLst>
              <a:ext uri="{FF2B5EF4-FFF2-40B4-BE49-F238E27FC236}">
                <a16:creationId xmlns:a16="http://schemas.microsoft.com/office/drawing/2014/main" id="{B55ACCED-29F6-4745-8227-D0D45AC70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08898"/>
              </p:ext>
            </p:extLst>
          </p:nvPr>
        </p:nvGraphicFramePr>
        <p:xfrm>
          <a:off x="3580512" y="4343932"/>
          <a:ext cx="64309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locals i circuit electorals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auditoria</a:t>
                      </a:r>
                    </a:p>
                  </a:txBody>
                  <a:tcPr marL="91430" marR="91430" marT="45579" marB="45579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seguiment</a:t>
                      </a:r>
                    </a:p>
                  </a:txBody>
                  <a:tcPr marL="91430" marR="91430" marT="45579" marB="45579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a 9">
            <a:extLst>
              <a:ext uri="{FF2B5EF4-FFF2-40B4-BE49-F238E27FC236}">
                <a16:creationId xmlns:a16="http://schemas.microsoft.com/office/drawing/2014/main" id="{44BB2E15-B0C0-45DE-A337-EBAEA21C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92333"/>
              </p:ext>
            </p:extLst>
          </p:nvPr>
        </p:nvGraphicFramePr>
        <p:xfrm>
          <a:off x="3580512" y="4924957"/>
          <a:ext cx="6430963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recomanacions vot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04999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JEC/</a:t>
                      </a:r>
                      <a:r>
                        <a:rPr lang="ca-ES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OCE/</a:t>
                      </a:r>
                      <a:r>
                        <a:rPr lang="ca-ES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Correos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04999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adaptacions als locals electorals i recompte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a 9">
            <a:extLst>
              <a:ext uri="{FF2B5EF4-FFF2-40B4-BE49-F238E27FC236}">
                <a16:creationId xmlns:a16="http://schemas.microsoft.com/office/drawing/2014/main" id="{EE6F832D-7A8A-43A3-A9A6-43CAC0FDC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99810"/>
              </p:ext>
            </p:extLst>
          </p:nvPr>
        </p:nvGraphicFramePr>
        <p:xfrm>
          <a:off x="4729861" y="5207532"/>
          <a:ext cx="4895850" cy="27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812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 contagiats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JEC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adaptacions als locals electorals</a:t>
                      </a:r>
                    </a:p>
                  </a:txBody>
                  <a:tcPr marL="91422" marR="91422" marT="45841" marB="45841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a 9">
            <a:extLst>
              <a:ext uri="{FF2B5EF4-FFF2-40B4-BE49-F238E27FC236}">
                <a16:creationId xmlns:a16="http://schemas.microsoft.com/office/drawing/2014/main" id="{97DCF0B1-08CE-4B12-82EA-E6A256060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3371"/>
              </p:ext>
            </p:extLst>
          </p:nvPr>
        </p:nvGraphicFramePr>
        <p:xfrm>
          <a:off x="4729861" y="4636033"/>
          <a:ext cx="4895850" cy="27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 d’actes de campanya</a:t>
                      </a:r>
                    </a:p>
                  </a:txBody>
                  <a:tcPr marL="91430" marR="91430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sz="1000" b="0" noProof="0" dirty="0">
                          <a:solidFill>
                            <a:srgbClr val="04999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campanya</a:t>
                      </a:r>
                    </a:p>
                  </a:txBody>
                  <a:tcPr marL="91430" marR="91430" marT="45579" marB="45579">
                    <a:lnL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99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8C11977-1082-4DCC-B573-D4BDCC3969D4}"/>
              </a:ext>
            </a:extLst>
          </p:cNvPr>
          <p:cNvCxnSpPr>
            <a:stCxn id="29" idx="2"/>
            <a:endCxn id="28" idx="0"/>
          </p:cNvCxnSpPr>
          <p:nvPr/>
        </p:nvCxnSpPr>
        <p:spPr>
          <a:xfrm rot="16200000" flipH="1">
            <a:off x="2947100" y="1921408"/>
            <a:ext cx="268287" cy="782637"/>
          </a:xfrm>
          <a:prstGeom prst="bentConnector3">
            <a:avLst>
              <a:gd name="adj1" fmla="val 39349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2749F265-1209-4C98-8DCF-04F5B47BD7F9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 rot="16200000" flipH="1">
            <a:off x="3701162" y="2243670"/>
            <a:ext cx="242887" cy="163512"/>
          </a:xfrm>
          <a:prstGeom prst="bentConnector3">
            <a:avLst>
              <a:gd name="adj1" fmla="val 50000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1891D710-97D8-4ED6-B689-8958485D7420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rot="5400000">
            <a:off x="4767962" y="2100795"/>
            <a:ext cx="268287" cy="423862"/>
          </a:xfrm>
          <a:prstGeom prst="bentConnector3">
            <a:avLst>
              <a:gd name="adj1" fmla="val 42899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415AEA7F-7FA4-45BB-AEC6-0F3C4D7DF1B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rot="5400000">
            <a:off x="8697818" y="2204776"/>
            <a:ext cx="268287" cy="215900"/>
          </a:xfrm>
          <a:prstGeom prst="bentConnector3">
            <a:avLst>
              <a:gd name="adj1" fmla="val 35798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BEA79536-5BF0-4243-AC40-ECB18D95AF12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rot="16200000" flipH="1">
            <a:off x="8286656" y="2134926"/>
            <a:ext cx="271462" cy="358775"/>
          </a:xfrm>
          <a:prstGeom prst="bentConnector3">
            <a:avLst>
              <a:gd name="adj1" fmla="val 35965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18FDA567-534C-4121-88E6-44204AC2AAC7}"/>
              </a:ext>
            </a:extLst>
          </p:cNvPr>
          <p:cNvCxnSpPr>
            <a:cxnSpLocks/>
            <a:stCxn id="19" idx="2"/>
            <a:endCxn id="49" idx="0"/>
          </p:cNvCxnSpPr>
          <p:nvPr/>
        </p:nvCxnSpPr>
        <p:spPr>
          <a:xfrm rot="5400000">
            <a:off x="9475694" y="2292089"/>
            <a:ext cx="268287" cy="41275"/>
          </a:xfrm>
          <a:prstGeom prst="bentConnector3">
            <a:avLst>
              <a:gd name="adj1" fmla="val 50000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9DA00650-9F2D-4436-B978-0CA829229CBB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5400000">
            <a:off x="6222906" y="2185726"/>
            <a:ext cx="242887" cy="279400"/>
          </a:xfrm>
          <a:prstGeom prst="bentConnector3">
            <a:avLst>
              <a:gd name="adj1" fmla="val 34317"/>
            </a:avLst>
          </a:prstGeom>
          <a:ln>
            <a:solidFill>
              <a:srgbClr val="049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862052CA-F27B-4D3A-8ABB-7F28F8C190CB}"/>
              </a:ext>
            </a:extLst>
          </p:cNvPr>
          <p:cNvSpPr/>
          <p:nvPr/>
        </p:nvSpPr>
        <p:spPr>
          <a:xfrm>
            <a:off x="9481249" y="2446869"/>
            <a:ext cx="215900" cy="215900"/>
          </a:xfrm>
          <a:prstGeom prst="ellipse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srgbClr val="049994"/>
              </a:solidFill>
            </a:endParaRPr>
          </a:p>
        </p:txBody>
      </p:sp>
      <p:sp>
        <p:nvSpPr>
          <p:cNvPr id="50" name="CuadroTexto 65">
            <a:extLst>
              <a:ext uri="{FF2B5EF4-FFF2-40B4-BE49-F238E27FC236}">
                <a16:creationId xmlns:a16="http://schemas.microsoft.com/office/drawing/2014/main" id="{65917654-F524-4BE8-875C-2175933B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861" y="3513669"/>
            <a:ext cx="757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100">
                <a:solidFill>
                  <a:srgbClr val="049994"/>
                </a:solidFill>
              </a:rPr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1719608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59</a:t>
            </a:fld>
            <a:endParaRPr lang="ca-ES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1792C69-6822-4DE6-CD88-42E4D6061502}"/>
              </a:ext>
            </a:extLst>
          </p:cNvPr>
          <p:cNvSpPr txBox="1">
            <a:spLocks/>
          </p:cNvSpPr>
          <p:nvPr/>
        </p:nvSpPr>
        <p:spPr>
          <a:xfrm>
            <a:off x="421345" y="1180745"/>
            <a:ext cx="4226798" cy="44704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00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Administracions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Convocant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Estatal 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Juntes electorals (3 nivells) 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Judicials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Polítiques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Grups parlamentaris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Candidatures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Acadèmia</a:t>
            </a:r>
          </a:p>
          <a:p>
            <a:pPr lvl="1" algn="l">
              <a:buFont typeface="Wingdings" panose="05000000000000000000" pitchFamily="2" charset="2"/>
              <a:buChar char="§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Societat civil organitzada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3D74B1E-A231-E78C-7A96-876B5205B7D6}"/>
              </a:ext>
            </a:extLst>
          </p:cNvPr>
          <p:cNvSpPr txBox="1">
            <a:spLocks/>
          </p:cNvSpPr>
          <p:nvPr/>
        </p:nvSpPr>
        <p:spPr bwMode="auto">
          <a:xfrm>
            <a:off x="4725498" y="1180744"/>
            <a:ext cx="4226798" cy="44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altLang="ca-ES" sz="2000" dirty="0">
                <a:solidFill>
                  <a:srgbClr val="049994"/>
                </a:solidFill>
              </a:rPr>
              <a:t>Ciutadania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2000" dirty="0"/>
              <a:t>Gestió electoral</a:t>
            </a:r>
          </a:p>
          <a:p>
            <a:pPr lvl="1"/>
            <a:r>
              <a:rPr lang="ca-ES" altLang="ca-ES" sz="2000" dirty="0"/>
              <a:t>Membres mesa</a:t>
            </a:r>
          </a:p>
          <a:p>
            <a:pPr lvl="1"/>
            <a:r>
              <a:rPr lang="ca-ES" altLang="ca-ES" sz="2000" dirty="0"/>
              <a:t>Interventors i apoderats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2000" dirty="0"/>
              <a:t>Mitjans de comunicació</a:t>
            </a:r>
          </a:p>
          <a:p>
            <a:pPr lvl="1"/>
            <a:r>
              <a:rPr lang="ca-ES" altLang="ca-ES" sz="2000" dirty="0"/>
              <a:t>Tradicionals</a:t>
            </a:r>
          </a:p>
          <a:p>
            <a:pPr lvl="1"/>
            <a:r>
              <a:rPr lang="ca-ES" altLang="ca-ES" sz="2000" dirty="0"/>
              <a:t>Xarxes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ca-ES" altLang="ca-ES" sz="2000" dirty="0"/>
              <a:t>Votants</a:t>
            </a:r>
          </a:p>
          <a:p>
            <a:pPr lvl="1"/>
            <a:r>
              <a:rPr lang="ca-ES" altLang="ca-ES" sz="2000" dirty="0"/>
              <a:t>Sans</a:t>
            </a:r>
          </a:p>
          <a:p>
            <a:pPr lvl="1"/>
            <a:r>
              <a:rPr lang="ca-ES" altLang="ca-ES" sz="2000" dirty="0"/>
              <a:t>Risc</a:t>
            </a:r>
          </a:p>
          <a:p>
            <a:pPr lvl="1"/>
            <a:r>
              <a:rPr lang="ca-ES" altLang="ca-ES" sz="2000" dirty="0"/>
              <a:t>Contagiat i contactes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EC70D03-5B9A-64EF-D6B1-E09E2D60B135}"/>
              </a:ext>
            </a:extLst>
          </p:cNvPr>
          <p:cNvSpPr txBox="1">
            <a:spLocks/>
          </p:cNvSpPr>
          <p:nvPr/>
        </p:nvSpPr>
        <p:spPr bwMode="auto">
          <a:xfrm>
            <a:off x="8925370" y="1808163"/>
            <a:ext cx="2715768" cy="2980944"/>
          </a:xfrm>
          <a:prstGeom prst="rect">
            <a:avLst/>
          </a:prstGeom>
          <a:solidFill>
            <a:schemeClr val="bg1"/>
          </a:solidFill>
          <a:ln w="28575">
            <a:solidFill>
              <a:srgbClr val="0499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49994"/>
              </a:buClr>
              <a:buFont typeface="Wingdings" panose="05000000000000000000" pitchFamily="2" charset="2"/>
              <a:buChar char="§"/>
            </a:pPr>
            <a:r>
              <a:rPr lang="ca-ES" altLang="ca-ES" sz="2000" dirty="0"/>
              <a:t>Àmbit informal/oficiós d’entorns institucionals</a:t>
            </a:r>
          </a:p>
          <a:p>
            <a:pPr marL="0" indent="0">
              <a:buClr>
                <a:srgbClr val="049994"/>
              </a:buClr>
              <a:buNone/>
            </a:pPr>
            <a:endParaRPr lang="ca-ES" altLang="ca-ES" sz="2000" dirty="0"/>
          </a:p>
          <a:p>
            <a:pPr>
              <a:buClr>
                <a:srgbClr val="049994"/>
              </a:buClr>
              <a:buFont typeface="Wingdings" panose="05000000000000000000" pitchFamily="2" charset="2"/>
              <a:buChar char="§"/>
            </a:pPr>
            <a:r>
              <a:rPr lang="ca-ES" altLang="ca-ES" sz="2000" dirty="0"/>
              <a:t>Extra-institucionals i informals</a:t>
            </a:r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8DEBFA72-2DA4-4968-9204-144151911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403293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mapa d’actors</a:t>
            </a:r>
          </a:p>
        </p:txBody>
      </p:sp>
    </p:spTree>
    <p:extLst>
      <p:ext uri="{BB962C8B-B14F-4D97-AF65-F5344CB8AC3E}">
        <p14:creationId xmlns:p14="http://schemas.microsoft.com/office/powerpoint/2010/main" val="332944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4499"/>
            <a:ext cx="1060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35188" y="2132857"/>
            <a:ext cx="7921624" cy="3311681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553AE572-1723-B82D-BD64-9E6C924D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8181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60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399451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els escenaris</a:t>
            </a: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9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Institucions i partits: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Consens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Auctoritas</a:t>
            </a:r>
            <a:endParaRPr lang="ca-ES" altLang="ca-E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Mitjans: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Utilitat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Agilitat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Ciutadania: xarxes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Informació clara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Desintermediació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Referencia ràpida</a:t>
            </a:r>
          </a:p>
          <a:p>
            <a:pPr algn="l"/>
            <a:endParaRPr lang="ca-ES" alt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912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61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368" y="463550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</a:t>
            </a:r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dispositius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80" y="1314069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22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22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</a:p>
          <a:p>
            <a:pPr marL="800100" lvl="2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800100" lvl="2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800100" lvl="2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22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800100" lvl="2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800100" lvl="2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22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22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discurs</a:t>
            </a:r>
          </a:p>
          <a:p>
            <a:pPr algn="l"/>
            <a:endParaRPr lang="ca-ES" alt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171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62</a:t>
            </a:fld>
            <a:endParaRPr lang="ca-ES" dirty="0"/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D2732426-DB64-42B1-9C18-5D8D7290F7F7}"/>
              </a:ext>
            </a:extLst>
          </p:cNvPr>
          <p:cNvCxnSpPr>
            <a:cxnSpLocks/>
            <a:stCxn id="20" idx="3"/>
            <a:endCxn id="22" idx="2"/>
          </p:cNvCxnSpPr>
          <p:nvPr/>
        </p:nvCxnSpPr>
        <p:spPr bwMode="auto">
          <a:xfrm flipV="1">
            <a:off x="5562408" y="2009480"/>
            <a:ext cx="1298575" cy="609226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ítol 1">
            <a:extLst>
              <a:ext uri="{FF2B5EF4-FFF2-40B4-BE49-F238E27FC236}">
                <a16:creationId xmlns:a16="http://schemas.microsoft.com/office/drawing/2014/main" id="{F4108059-024A-4B0D-BCA4-70D9882B1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11" y="399077"/>
            <a:ext cx="7941089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Dispositius sectorials i transversals</a:t>
            </a:r>
            <a:endParaRPr lang="es-ES" alt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1E0939E2-9F23-4DD1-B1D4-E04EF950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433" y="1160168"/>
            <a:ext cx="1449387" cy="865188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Contractacions</a:t>
            </a:r>
          </a:p>
          <a:p>
            <a:r>
              <a:rPr lang="ca-ES" altLang="ca-ES" dirty="0"/>
              <a:t>Compres</a:t>
            </a:r>
          </a:p>
          <a:p>
            <a:r>
              <a:rPr lang="ca-ES" altLang="ca-ES" dirty="0"/>
              <a:t>Serveis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3A7A59A2-2E0B-4757-A1A9-AED0133B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019" y="4314078"/>
            <a:ext cx="1449388" cy="554060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03277EF8-0565-4866-9F46-61DC6F8BC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019" y="2360660"/>
            <a:ext cx="1449388" cy="516092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Dept. Exteriors</a:t>
            </a:r>
          </a:p>
          <a:p>
            <a:r>
              <a:rPr lang="ca-ES" altLang="ca-ES"/>
              <a:t>Oficina Electoral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80C0B712-5623-4981-9ECF-14893581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745" y="2187660"/>
            <a:ext cx="1450975" cy="865188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de dades i informació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D3372F89-CA68-4BE4-9090-8B5B1FEE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5" y="1494336"/>
            <a:ext cx="1450975" cy="515145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Dispositius de comunicació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92F9AAD6-B880-42DC-A8D4-F4251322F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083" y="3976805"/>
            <a:ext cx="1450975" cy="553044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Locals electorals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BA0B63F0-E25F-4FA3-8B5C-AE8D81C3E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083" y="4577800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grpSp>
        <p:nvGrpSpPr>
          <p:cNvPr id="25" name="Grupo 7">
            <a:extLst>
              <a:ext uri="{FF2B5EF4-FFF2-40B4-BE49-F238E27FC236}">
                <a16:creationId xmlns:a16="http://schemas.microsoft.com/office/drawing/2014/main" id="{BB922C48-2410-459B-A8BB-D934901E45D2}"/>
              </a:ext>
            </a:extLst>
          </p:cNvPr>
          <p:cNvGrpSpPr>
            <a:grpSpLocks/>
          </p:cNvGrpSpPr>
          <p:nvPr/>
        </p:nvGrpSpPr>
        <p:grpSpPr bwMode="auto">
          <a:xfrm>
            <a:off x="1912745" y="3667546"/>
            <a:ext cx="1450975" cy="863600"/>
            <a:chOff x="374794" y="4666688"/>
            <a:chExt cx="1296143" cy="864000"/>
          </a:xfrm>
        </p:grpSpPr>
        <p:pic>
          <p:nvPicPr>
            <p:cNvPr id="26" name="Picture 81" descr="PROCICAT: pla d'actuació per pandèmies">
              <a:extLst>
                <a:ext uri="{FF2B5EF4-FFF2-40B4-BE49-F238E27FC236}">
                  <a16:creationId xmlns:a16="http://schemas.microsoft.com/office/drawing/2014/main" id="{55F928F8-A6C5-4F14-9235-29E7F8FF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ángulo 6">
              <a:extLst>
                <a:ext uri="{FF2B5EF4-FFF2-40B4-BE49-F238E27FC236}">
                  <a16:creationId xmlns:a16="http://schemas.microsoft.com/office/drawing/2014/main" id="{3E3A55B9-22C1-46E5-A562-6CB7FF4A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B34F74B9-99E6-4CCF-8B5D-576F90D5162C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 bwMode="auto">
          <a:xfrm flipH="1">
            <a:off x="3363719" y="2618706"/>
            <a:ext cx="749300" cy="1548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AADA27FD-3407-4E46-B077-66C996F7F809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 bwMode="auto">
          <a:xfrm>
            <a:off x="4837713" y="2876752"/>
            <a:ext cx="0" cy="1437326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23F58F66-CAF0-40D2-B891-4313FF838DF7}"/>
              </a:ext>
            </a:extLst>
          </p:cNvPr>
          <p:cNvCxnSpPr>
            <a:cxnSpLocks/>
            <a:endCxn id="19" idx="1"/>
          </p:cNvCxnSpPr>
          <p:nvPr/>
        </p:nvCxnSpPr>
        <p:spPr bwMode="auto">
          <a:xfrm>
            <a:off x="3361141" y="4551778"/>
            <a:ext cx="751879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 recto de flecha 157">
            <a:extLst>
              <a:ext uri="{FF2B5EF4-FFF2-40B4-BE49-F238E27FC236}">
                <a16:creationId xmlns:a16="http://schemas.microsoft.com/office/drawing/2014/main" id="{CACA10E3-4C27-4298-985F-B58C0276119B}"/>
              </a:ext>
            </a:extLst>
          </p:cNvPr>
          <p:cNvCxnSpPr>
            <a:cxnSpLocks/>
            <a:stCxn id="20" idx="0"/>
            <a:endCxn id="18" idx="2"/>
          </p:cNvCxnSpPr>
          <p:nvPr/>
        </p:nvCxnSpPr>
        <p:spPr bwMode="auto">
          <a:xfrm flipH="1" flipV="1">
            <a:off x="4836127" y="2025356"/>
            <a:ext cx="1587" cy="335304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137E4A1C-5E90-4716-B4B5-40C8469F3E4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 bwMode="auto">
          <a:xfrm rot="16200000" flipH="1">
            <a:off x="5300116" y="2414350"/>
            <a:ext cx="1100053" cy="2024857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990E2E53-9EF7-4B90-ADE0-09D93634BEAC}"/>
              </a:ext>
            </a:extLst>
          </p:cNvPr>
          <p:cNvCxnSpPr>
            <a:cxnSpLocks/>
            <a:stCxn id="19" idx="3"/>
          </p:cNvCxnSpPr>
          <p:nvPr/>
        </p:nvCxnSpPr>
        <p:spPr bwMode="auto">
          <a:xfrm flipV="1">
            <a:off x="5562408" y="4551778"/>
            <a:ext cx="573087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 recto de flecha 157">
            <a:extLst>
              <a:ext uri="{FF2B5EF4-FFF2-40B4-BE49-F238E27FC236}">
                <a16:creationId xmlns:a16="http://schemas.microsoft.com/office/drawing/2014/main" id="{8CDED51E-6D3E-414B-B21C-975E1166E75B}"/>
              </a:ext>
            </a:extLst>
          </p:cNvPr>
          <p:cNvCxnSpPr>
            <a:cxnSpLocks/>
            <a:stCxn id="20" idx="3"/>
            <a:endCxn id="35" idx="1"/>
          </p:cNvCxnSpPr>
          <p:nvPr/>
        </p:nvCxnSpPr>
        <p:spPr bwMode="auto">
          <a:xfrm>
            <a:off x="5562407" y="2618706"/>
            <a:ext cx="2646362" cy="1270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9E0BD2F8-24B9-46CA-8FA0-4238FE8C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769" y="2373360"/>
            <a:ext cx="1449388" cy="516092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 pel vot exterior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6A8E4308-A1F8-4D51-B16A-516EC558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745" y="4600996"/>
            <a:ext cx="1450975" cy="7195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/>
              <a:t>Comissió Tècnica Pla </a:t>
            </a:r>
            <a:r>
              <a:rPr lang="ca-ES" altLang="ca-ES" sz="1000" b="1" dirty="0" err="1"/>
              <a:t>Desconfinament</a:t>
            </a:r>
            <a:r>
              <a:rPr lang="ca-ES" altLang="ca-ES" sz="1000" b="1" dirty="0"/>
              <a:t> Administracions Locals</a:t>
            </a:r>
          </a:p>
        </p:txBody>
      </p:sp>
      <p:sp>
        <p:nvSpPr>
          <p:cNvPr id="37" name="QuadreDeText 110">
            <a:extLst>
              <a:ext uri="{FF2B5EF4-FFF2-40B4-BE49-F238E27FC236}">
                <a16:creationId xmlns:a16="http://schemas.microsoft.com/office/drawing/2014/main" id="{26ECE908-B98E-4813-923C-E6EEDFD2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733" y="4113588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Delegació Govern</a:t>
            </a:r>
          </a:p>
        </p:txBody>
      </p:sp>
      <p:cxnSp>
        <p:nvCxnSpPr>
          <p:cNvPr id="38" name="Conector: angular 218">
            <a:extLst>
              <a:ext uri="{FF2B5EF4-FFF2-40B4-BE49-F238E27FC236}">
                <a16:creationId xmlns:a16="http://schemas.microsoft.com/office/drawing/2014/main" id="{03EC8817-CDCB-43D2-A757-7EDA8AAADFB9}"/>
              </a:ext>
            </a:extLst>
          </p:cNvPr>
          <p:cNvCxnSpPr>
            <a:cxnSpLocks/>
            <a:stCxn id="20" idx="2"/>
            <a:endCxn id="37" idx="0"/>
          </p:cNvCxnSpPr>
          <p:nvPr/>
        </p:nvCxnSpPr>
        <p:spPr bwMode="auto">
          <a:xfrm rot="16200000" flipH="1">
            <a:off x="6255661" y="1458804"/>
            <a:ext cx="1236836" cy="4072732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recto de flecha 157">
            <a:extLst>
              <a:ext uri="{FF2B5EF4-FFF2-40B4-BE49-F238E27FC236}">
                <a16:creationId xmlns:a16="http://schemas.microsoft.com/office/drawing/2014/main" id="{F50BC7E2-60A6-42EF-B135-948227F94F9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 flipH="1">
            <a:off x="7586470" y="4545388"/>
            <a:ext cx="576262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350CF940-6E7C-4212-B240-31E01EFD0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5" y="2953621"/>
            <a:ext cx="1450975" cy="5151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Parlament</a:t>
            </a:r>
          </a:p>
        </p:txBody>
      </p:sp>
      <p:cxnSp>
        <p:nvCxnSpPr>
          <p:cNvPr id="41" name="Conector: angular 218">
            <a:extLst>
              <a:ext uri="{FF2B5EF4-FFF2-40B4-BE49-F238E27FC236}">
                <a16:creationId xmlns:a16="http://schemas.microsoft.com/office/drawing/2014/main" id="{E03DC0A7-FCEB-422E-BC92-5333F667329B}"/>
              </a:ext>
            </a:extLst>
          </p:cNvPr>
          <p:cNvCxnSpPr>
            <a:cxnSpLocks/>
            <a:stCxn id="20" idx="3"/>
            <a:endCxn id="40" idx="0"/>
          </p:cNvCxnSpPr>
          <p:nvPr/>
        </p:nvCxnSpPr>
        <p:spPr bwMode="auto">
          <a:xfrm>
            <a:off x="5562408" y="2618706"/>
            <a:ext cx="1298575" cy="334914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26146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63</a:t>
            </a:fld>
            <a:endParaRPr lang="ca-ES" dirty="0"/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E322CD05-3B1D-4537-96CF-600FD51FD33D}"/>
              </a:ext>
            </a:extLst>
          </p:cNvPr>
          <p:cNvCxnSpPr>
            <a:cxnSpLocks/>
            <a:stCxn id="24" idx="2"/>
            <a:endCxn id="29" idx="0"/>
          </p:cNvCxnSpPr>
          <p:nvPr/>
        </p:nvCxnSpPr>
        <p:spPr bwMode="auto">
          <a:xfrm rot="16200000" flipH="1">
            <a:off x="4239189" y="1981819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ítol 1">
            <a:extLst>
              <a:ext uri="{FF2B5EF4-FFF2-40B4-BE49-F238E27FC236}">
                <a16:creationId xmlns:a16="http://schemas.microsoft.com/office/drawing/2014/main" id="{CF882F58-D657-4031-93B7-D192CDCC1B7D}"/>
              </a:ext>
            </a:extLst>
          </p:cNvPr>
          <p:cNvSpPr txBox="1">
            <a:spLocks/>
          </p:cNvSpPr>
          <p:nvPr/>
        </p:nvSpPr>
        <p:spPr>
          <a:xfrm>
            <a:off x="419865" y="402121"/>
            <a:ext cx="7834312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750">
                <a:solidFill>
                  <a:srgbClr val="0499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a-ES" altLang="ca-ES" dirty="0"/>
              <a:t>Dispositiu COVID-19</a:t>
            </a:r>
            <a:endParaRPr lang="es-ES" altLang="ca-ES" dirty="0"/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6D962848-FCAC-4E51-A27C-E0E810C9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500" y="1816241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DC3132F0-E552-48E7-B6C1-A190BD5C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911" y="1131904"/>
            <a:ext cx="1582738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ADC5F75E-8FC9-4C9D-A9D0-527E6B0D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486" y="4792754"/>
            <a:ext cx="1582738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E865FDF3-9226-4C52-A561-6EEBA8F4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37" y="3087356"/>
            <a:ext cx="1584325" cy="468312"/>
          </a:xfrm>
          <a:prstGeom prst="rect">
            <a:avLst/>
          </a:prstGeom>
          <a:noFill/>
          <a:ln w="1905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49994"/>
                </a:solidFill>
              </a:rPr>
              <a:t>PROCICAT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353544BF-4BB9-42D2-8C21-C97A46D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37" y="2439657"/>
            <a:ext cx="1584325" cy="466725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5682F812-9022-45B7-A46B-7C75AB3F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500" y="2372535"/>
            <a:ext cx="1584325" cy="466725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24" name="QuadreDeText 110">
            <a:extLst>
              <a:ext uri="{FF2B5EF4-FFF2-40B4-BE49-F238E27FC236}">
                <a16:creationId xmlns:a16="http://schemas.microsoft.com/office/drawing/2014/main" id="{FE57B655-D2A3-4982-9FBE-B077C4C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78" y="2439656"/>
            <a:ext cx="1584325" cy="1116012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5502CE9C-22E6-42C4-9053-18715445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50" y="4624230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169277C6-35CB-4651-8BF8-95832572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925" y="1185879"/>
            <a:ext cx="15843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DB2A22D8-C256-4B82-9FE0-D2BB8210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862" y="1816241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F13A743-B7D8-4558-9201-19F4DE97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900" y="4050448"/>
            <a:ext cx="1584325" cy="46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Partits Polítics</a:t>
            </a:r>
          </a:p>
        </p:txBody>
      </p:sp>
      <p:sp>
        <p:nvSpPr>
          <p:cNvPr id="29" name="QuadreDeText 110">
            <a:extLst>
              <a:ext uri="{FF2B5EF4-FFF2-40B4-BE49-F238E27FC236}">
                <a16:creationId xmlns:a16="http://schemas.microsoft.com/office/drawing/2014/main" id="{B38787AB-1DF8-48BF-A274-CE76087F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50" y="4050448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3F2F39AC-9030-41E3-A158-4068C0890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500" y="2907522"/>
            <a:ext cx="1582737" cy="468312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0AB554B3-703B-4718-A9DA-5828562C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500" y="3436160"/>
            <a:ext cx="1582737" cy="468313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32" name="Conector recto de flecha 2">
            <a:extLst>
              <a:ext uri="{FF2B5EF4-FFF2-40B4-BE49-F238E27FC236}">
                <a16:creationId xmlns:a16="http://schemas.microsoft.com/office/drawing/2014/main" id="{8DC789B7-705B-46AF-B5A6-A78309A953E8}"/>
              </a:ext>
            </a:extLst>
          </p:cNvPr>
          <p:cNvCxnSpPr>
            <a:cxnSpLocks/>
            <a:stCxn id="24" idx="3"/>
            <a:endCxn id="40" idx="1"/>
          </p:cNvCxnSpPr>
          <p:nvPr/>
        </p:nvCxnSpPr>
        <p:spPr bwMode="auto">
          <a:xfrm>
            <a:off x="3457503" y="2997662"/>
            <a:ext cx="2058947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: angular 5">
            <a:extLst>
              <a:ext uri="{FF2B5EF4-FFF2-40B4-BE49-F238E27FC236}">
                <a16:creationId xmlns:a16="http://schemas.microsoft.com/office/drawing/2014/main" id="{2A28EC01-D633-4381-B8CD-F178AFAFAFDC}"/>
              </a:ext>
            </a:extLst>
          </p:cNvPr>
          <p:cNvCxnSpPr>
            <a:cxnSpLocks/>
            <a:stCxn id="21" idx="0"/>
            <a:endCxn id="40" idx="1"/>
          </p:cNvCxnSpPr>
          <p:nvPr/>
        </p:nvCxnSpPr>
        <p:spPr bwMode="auto">
          <a:xfrm rot="5400000" flipH="1" flipV="1">
            <a:off x="4922327" y="2493234"/>
            <a:ext cx="89694" cy="1098550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ector: angular 57">
            <a:extLst>
              <a:ext uri="{FF2B5EF4-FFF2-40B4-BE49-F238E27FC236}">
                <a16:creationId xmlns:a16="http://schemas.microsoft.com/office/drawing/2014/main" id="{EA986AC8-64DF-4561-8EC4-625772C70C63}"/>
              </a:ext>
            </a:extLst>
          </p:cNvPr>
          <p:cNvCxnSpPr>
            <a:cxnSpLocks/>
            <a:stCxn id="22" idx="2"/>
            <a:endCxn id="40" idx="1"/>
          </p:cNvCxnSpPr>
          <p:nvPr/>
        </p:nvCxnSpPr>
        <p:spPr bwMode="auto">
          <a:xfrm rot="16200000" flipH="1">
            <a:off x="4921535" y="2402746"/>
            <a:ext cx="91281" cy="1098550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58">
            <a:extLst>
              <a:ext uri="{FF2B5EF4-FFF2-40B4-BE49-F238E27FC236}">
                <a16:creationId xmlns:a16="http://schemas.microsoft.com/office/drawing/2014/main" id="{61D3BD6C-DFB7-446A-846B-66EC30223DC0}"/>
              </a:ext>
            </a:extLst>
          </p:cNvPr>
          <p:cNvCxnSpPr>
            <a:cxnSpLocks/>
            <a:stCxn id="40" idx="0"/>
            <a:endCxn id="27" idx="2"/>
          </p:cNvCxnSpPr>
          <p:nvPr/>
        </p:nvCxnSpPr>
        <p:spPr bwMode="auto">
          <a:xfrm flipH="1" flipV="1">
            <a:off x="6307024" y="2284553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recto de flecha 59">
            <a:extLst>
              <a:ext uri="{FF2B5EF4-FFF2-40B4-BE49-F238E27FC236}">
                <a16:creationId xmlns:a16="http://schemas.microsoft.com/office/drawing/2014/main" id="{77F32DFD-0820-4320-A068-F11764830702}"/>
              </a:ext>
            </a:extLst>
          </p:cNvPr>
          <p:cNvCxnSpPr>
            <a:cxnSpLocks/>
            <a:stCxn id="27" idx="3"/>
            <a:endCxn id="18" idx="1"/>
          </p:cNvCxnSpPr>
          <p:nvPr/>
        </p:nvCxnSpPr>
        <p:spPr bwMode="auto">
          <a:xfrm>
            <a:off x="7099187" y="2050397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recto de flecha 60">
            <a:extLst>
              <a:ext uri="{FF2B5EF4-FFF2-40B4-BE49-F238E27FC236}">
                <a16:creationId xmlns:a16="http://schemas.microsoft.com/office/drawing/2014/main" id="{2E4525B1-9F63-48B0-A55E-F9842B8D3F7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 bwMode="auto">
          <a:xfrm>
            <a:off x="6299088" y="1546242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: angular 61">
            <a:extLst>
              <a:ext uri="{FF2B5EF4-FFF2-40B4-BE49-F238E27FC236}">
                <a16:creationId xmlns:a16="http://schemas.microsoft.com/office/drawing/2014/main" id="{E8718CD2-486D-4CDC-86BE-2E880AD795A5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 flipV="1">
            <a:off x="7099187" y="2605898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: angular 64">
            <a:extLst>
              <a:ext uri="{FF2B5EF4-FFF2-40B4-BE49-F238E27FC236}">
                <a16:creationId xmlns:a16="http://schemas.microsoft.com/office/drawing/2014/main" id="{D8F25E89-65D4-4CAF-B116-E9506B2B895A}"/>
              </a:ext>
            </a:extLst>
          </p:cNvPr>
          <p:cNvCxnSpPr>
            <a:cxnSpLocks/>
            <a:stCxn id="40" idx="3"/>
            <a:endCxn id="31" idx="1"/>
          </p:cNvCxnSpPr>
          <p:nvPr/>
        </p:nvCxnSpPr>
        <p:spPr bwMode="auto">
          <a:xfrm>
            <a:off x="7099187" y="2997662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QuadreDeText 110">
            <a:extLst>
              <a:ext uri="{FF2B5EF4-FFF2-40B4-BE49-F238E27FC236}">
                <a16:creationId xmlns:a16="http://schemas.microsoft.com/office/drawing/2014/main" id="{08F9767D-14D9-40A2-8371-33ADE4A1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50" y="2601581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D83E37BA-CB30-4309-B84E-BF8544A6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37" y="3872648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42" name="Conector: angular 81">
            <a:extLst>
              <a:ext uri="{FF2B5EF4-FFF2-40B4-BE49-F238E27FC236}">
                <a16:creationId xmlns:a16="http://schemas.microsoft.com/office/drawing/2014/main" id="{83F73902-C21B-4CF2-9A73-61BEC25F2E15}"/>
              </a:ext>
            </a:extLst>
          </p:cNvPr>
          <p:cNvCxnSpPr>
            <a:cxnSpLocks/>
            <a:stCxn id="24" idx="2"/>
            <a:endCxn id="41" idx="1"/>
          </p:cNvCxnSpPr>
          <p:nvPr/>
        </p:nvCxnSpPr>
        <p:spPr bwMode="auto">
          <a:xfrm rot="16200000" flipH="1">
            <a:off x="2781070" y="3439938"/>
            <a:ext cx="728936" cy="960396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ector recto de flecha 126">
            <a:extLst>
              <a:ext uri="{FF2B5EF4-FFF2-40B4-BE49-F238E27FC236}">
                <a16:creationId xmlns:a16="http://schemas.microsoft.com/office/drawing/2014/main" id="{9BBE8BC9-2379-4A08-AD8D-6D57ADC3E07B}"/>
              </a:ext>
            </a:extLst>
          </p:cNvPr>
          <p:cNvCxnSpPr>
            <a:cxnSpLocks/>
            <a:stCxn id="21" idx="2"/>
            <a:endCxn id="41" idx="0"/>
          </p:cNvCxnSpPr>
          <p:nvPr/>
        </p:nvCxnSpPr>
        <p:spPr bwMode="auto">
          <a:xfrm>
            <a:off x="4417899" y="3555668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QuadreDeText 110">
            <a:extLst>
              <a:ext uri="{FF2B5EF4-FFF2-40B4-BE49-F238E27FC236}">
                <a16:creationId xmlns:a16="http://schemas.microsoft.com/office/drawing/2014/main" id="{08F888A0-94F3-4CF7-9ED7-8933CED6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50" y="5056278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45" name="Conector: angular 141">
            <a:extLst>
              <a:ext uri="{FF2B5EF4-FFF2-40B4-BE49-F238E27FC236}">
                <a16:creationId xmlns:a16="http://schemas.microsoft.com/office/drawing/2014/main" id="{3AB4B847-5E0E-41BF-A7E6-CF1E04C8299E}"/>
              </a:ext>
            </a:extLst>
          </p:cNvPr>
          <p:cNvCxnSpPr>
            <a:cxnSpLocks/>
            <a:stCxn id="20" idx="3"/>
            <a:endCxn id="30" idx="3"/>
          </p:cNvCxnSpPr>
          <p:nvPr/>
        </p:nvCxnSpPr>
        <p:spPr bwMode="auto">
          <a:xfrm flipH="1" flipV="1">
            <a:off x="9404236" y="3141679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onector recto de flecha 157">
            <a:extLst>
              <a:ext uri="{FF2B5EF4-FFF2-40B4-BE49-F238E27FC236}">
                <a16:creationId xmlns:a16="http://schemas.microsoft.com/office/drawing/2014/main" id="{23B948FA-BC57-4F5D-BCDB-EF037933FBE9}"/>
              </a:ext>
            </a:extLst>
          </p:cNvPr>
          <p:cNvCxnSpPr>
            <a:cxnSpLocks/>
            <a:stCxn id="29" idx="3"/>
            <a:endCxn id="28" idx="1"/>
          </p:cNvCxnSpPr>
          <p:nvPr/>
        </p:nvCxnSpPr>
        <p:spPr bwMode="auto">
          <a:xfrm>
            <a:off x="7099187" y="4284604"/>
            <a:ext cx="747713" cy="0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ector: angular 171">
            <a:extLst>
              <a:ext uri="{FF2B5EF4-FFF2-40B4-BE49-F238E27FC236}">
                <a16:creationId xmlns:a16="http://schemas.microsoft.com/office/drawing/2014/main" id="{A6D2836E-1B11-48E7-8008-BF174B35E525}"/>
              </a:ext>
            </a:extLst>
          </p:cNvPr>
          <p:cNvCxnSpPr>
            <a:cxnSpLocks/>
            <a:stCxn id="41" idx="3"/>
            <a:endCxn id="29" idx="1"/>
          </p:cNvCxnSpPr>
          <p:nvPr/>
        </p:nvCxnSpPr>
        <p:spPr bwMode="auto">
          <a:xfrm>
            <a:off x="5210061" y="4284604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ector: angular 186">
            <a:extLst>
              <a:ext uri="{FF2B5EF4-FFF2-40B4-BE49-F238E27FC236}">
                <a16:creationId xmlns:a16="http://schemas.microsoft.com/office/drawing/2014/main" id="{0BBC13C9-9119-4E45-8043-60BEB5513367}"/>
              </a:ext>
            </a:extLst>
          </p:cNvPr>
          <p:cNvCxnSpPr>
            <a:cxnSpLocks/>
            <a:stCxn id="25" idx="3"/>
            <a:endCxn id="20" idx="1"/>
          </p:cNvCxnSpPr>
          <p:nvPr/>
        </p:nvCxnSpPr>
        <p:spPr bwMode="auto">
          <a:xfrm>
            <a:off x="7099186" y="4804411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ector: angular 189">
            <a:extLst>
              <a:ext uri="{FF2B5EF4-FFF2-40B4-BE49-F238E27FC236}">
                <a16:creationId xmlns:a16="http://schemas.microsoft.com/office/drawing/2014/main" id="{43BBE72E-D166-4D90-B054-7EF23D07B428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 bwMode="auto">
          <a:xfrm flipV="1">
            <a:off x="7099186" y="4972141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ector: angular 192">
            <a:extLst>
              <a:ext uri="{FF2B5EF4-FFF2-40B4-BE49-F238E27FC236}">
                <a16:creationId xmlns:a16="http://schemas.microsoft.com/office/drawing/2014/main" id="{461093E5-85E4-472D-83D3-A6E7BF9646CF}"/>
              </a:ext>
            </a:extLst>
          </p:cNvPr>
          <p:cNvCxnSpPr>
            <a:cxnSpLocks/>
            <a:stCxn id="24" idx="2"/>
            <a:endCxn id="25" idx="1"/>
          </p:cNvCxnSpPr>
          <p:nvPr/>
        </p:nvCxnSpPr>
        <p:spPr bwMode="auto">
          <a:xfrm rot="16200000" flipH="1">
            <a:off x="3466524" y="2754485"/>
            <a:ext cx="1248743" cy="2851109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ector: angular 195">
            <a:extLst>
              <a:ext uri="{FF2B5EF4-FFF2-40B4-BE49-F238E27FC236}">
                <a16:creationId xmlns:a16="http://schemas.microsoft.com/office/drawing/2014/main" id="{C9033E4E-2DFA-4F99-9EF6-DA6F8454726B}"/>
              </a:ext>
            </a:extLst>
          </p:cNvPr>
          <p:cNvCxnSpPr>
            <a:cxnSpLocks/>
            <a:stCxn id="24" idx="2"/>
            <a:endCxn id="44" idx="1"/>
          </p:cNvCxnSpPr>
          <p:nvPr/>
        </p:nvCxnSpPr>
        <p:spPr bwMode="auto">
          <a:xfrm rot="16200000" flipH="1">
            <a:off x="3250500" y="2970509"/>
            <a:ext cx="1680791" cy="2851109"/>
          </a:xfrm>
          <a:prstGeom prst="bentConnector2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Conector recto de flecha 199">
            <a:extLst>
              <a:ext uri="{FF2B5EF4-FFF2-40B4-BE49-F238E27FC236}">
                <a16:creationId xmlns:a16="http://schemas.microsoft.com/office/drawing/2014/main" id="{55D8DDBF-FF25-438D-B35E-E44040A9965B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 bwMode="auto">
          <a:xfrm>
            <a:off x="7091249" y="1366060"/>
            <a:ext cx="728662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QuadreDeText 110">
            <a:extLst>
              <a:ext uri="{FF2B5EF4-FFF2-40B4-BE49-F238E27FC236}">
                <a16:creationId xmlns:a16="http://schemas.microsoft.com/office/drawing/2014/main" id="{B2F4EFCA-3DC1-403B-84D4-4D6FA88A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437" y="1708862"/>
            <a:ext cx="1331913" cy="179387"/>
          </a:xfrm>
          <a:prstGeom prst="rect">
            <a:avLst/>
          </a:prstGeom>
          <a:noFill/>
          <a:ln w="1905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049994"/>
                </a:solidFill>
              </a:rPr>
              <a:t>Generalitat</a:t>
            </a:r>
          </a:p>
        </p:txBody>
      </p:sp>
      <p:sp>
        <p:nvSpPr>
          <p:cNvPr id="54" name="QuadreDeText 110">
            <a:extLst>
              <a:ext uri="{FF2B5EF4-FFF2-40B4-BE49-F238E27FC236}">
                <a16:creationId xmlns:a16="http://schemas.microsoft.com/office/drawing/2014/main" id="{C79FB9E3-B438-45E9-B3F7-433A9F17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437" y="1461212"/>
            <a:ext cx="1331913" cy="179387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55" name="QuadreDeText 110">
            <a:extLst>
              <a:ext uri="{FF2B5EF4-FFF2-40B4-BE49-F238E27FC236}">
                <a16:creationId xmlns:a16="http://schemas.microsoft.com/office/drawing/2014/main" id="{0298F10D-7652-4BD8-9998-3AFFCA2F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437" y="1224673"/>
            <a:ext cx="1331913" cy="17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Altra Administració</a:t>
            </a:r>
          </a:p>
        </p:txBody>
      </p:sp>
      <p:sp>
        <p:nvSpPr>
          <p:cNvPr id="56" name="QuadreDeText 110">
            <a:extLst>
              <a:ext uri="{FF2B5EF4-FFF2-40B4-BE49-F238E27FC236}">
                <a16:creationId xmlns:a16="http://schemas.microsoft.com/office/drawing/2014/main" id="{0FC27E9B-6DC2-4799-9B48-978B4CBEE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037" y="1692987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rgbClr val="92B9E4"/>
                </a:solidFill>
              </a:rPr>
              <a:t>M</a:t>
            </a:r>
            <a:r>
              <a:rPr lang="ca-ES" altLang="ca-ES" sz="9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57" name="QuadreDeText 110">
            <a:extLst>
              <a:ext uri="{FF2B5EF4-FFF2-40B4-BE49-F238E27FC236}">
                <a16:creationId xmlns:a16="http://schemas.microsoft.com/office/drawing/2014/main" id="{A6AC9B14-9038-4900-83D1-A62C5616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037" y="1224673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Llegenda:</a:t>
            </a:r>
          </a:p>
        </p:txBody>
      </p:sp>
      <p:sp>
        <p:nvSpPr>
          <p:cNvPr id="58" name="QuadreDeText 110">
            <a:extLst>
              <a:ext uri="{FF2B5EF4-FFF2-40B4-BE49-F238E27FC236}">
                <a16:creationId xmlns:a16="http://schemas.microsoft.com/office/drawing/2014/main" id="{81A66A17-3DD1-40C1-ADC9-B2064087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037" y="1461212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chemeClr val="bg1"/>
                </a:solidFill>
              </a:rPr>
              <a:t>Vot segur</a:t>
            </a:r>
            <a:endParaRPr lang="ca-ES" altLang="ca-ES" sz="900" b="1">
              <a:solidFill>
                <a:schemeClr val="bg1"/>
              </a:solidFill>
            </a:endParaRPr>
          </a:p>
        </p:txBody>
      </p:sp>
      <p:sp>
        <p:nvSpPr>
          <p:cNvPr id="59" name="QuadreDeText 110">
            <a:extLst>
              <a:ext uri="{FF2B5EF4-FFF2-40B4-BE49-F238E27FC236}">
                <a16:creationId xmlns:a16="http://schemas.microsoft.com/office/drawing/2014/main" id="{13B6DA8B-0FD6-498A-B681-1E48A3D1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78" y="2006269"/>
            <a:ext cx="1584325" cy="358775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60" name="Conector recto de flecha 226">
            <a:extLst>
              <a:ext uri="{FF2B5EF4-FFF2-40B4-BE49-F238E27FC236}">
                <a16:creationId xmlns:a16="http://schemas.microsoft.com/office/drawing/2014/main" id="{9D57ADC8-8BCA-434F-B53F-EAA4664202FD}"/>
              </a:ext>
            </a:extLst>
          </p:cNvPr>
          <p:cNvCxnSpPr>
            <a:cxnSpLocks/>
            <a:stCxn id="59" idx="2"/>
            <a:endCxn id="24" idx="0"/>
          </p:cNvCxnSpPr>
          <p:nvPr/>
        </p:nvCxnSpPr>
        <p:spPr bwMode="auto">
          <a:xfrm>
            <a:off x="2665340" y="2365044"/>
            <a:ext cx="0" cy="74613"/>
          </a:xfrm>
          <a:prstGeom prst="straightConnector1">
            <a:avLst/>
          </a:prstGeom>
          <a:noFill/>
          <a:ln w="63500">
            <a:solidFill>
              <a:srgbClr val="04999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: angular 61">
            <a:extLst>
              <a:ext uri="{FF2B5EF4-FFF2-40B4-BE49-F238E27FC236}">
                <a16:creationId xmlns:a16="http://schemas.microsoft.com/office/drawing/2014/main" id="{DB958845-2878-4A5A-AC12-8E6AFA0E38C1}"/>
              </a:ext>
            </a:extLst>
          </p:cNvPr>
          <p:cNvCxnSpPr>
            <a:cxnSpLocks/>
            <a:stCxn id="40" idx="3"/>
            <a:endCxn id="30" idx="1"/>
          </p:cNvCxnSpPr>
          <p:nvPr/>
        </p:nvCxnSpPr>
        <p:spPr bwMode="auto">
          <a:xfrm>
            <a:off x="7099187" y="2997662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01199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64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C796BB13-3D76-4D7B-AFF5-F2C89285B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405289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206E8B2E-6288-4005-BC6D-B6A98BEAD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66725"/>
              </p:ext>
            </p:extLst>
          </p:nvPr>
        </p:nvGraphicFramePr>
        <p:xfrm>
          <a:off x="2195640" y="1495766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58602AE-C905-4323-9AD0-D39FA7BCF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00135"/>
              </p:ext>
            </p:extLst>
          </p:nvPr>
        </p:nvGraphicFramePr>
        <p:xfrm>
          <a:off x="2195639" y="4625780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650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65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A90249C7-5AD5-4926-B303-19E42160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398651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CEBFFF-5769-43BD-A1E7-56CCF304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2537889" y="1284421"/>
            <a:ext cx="7252887" cy="21573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4E42C0F-20A0-4F63-A54C-1D6C964FEF60}"/>
              </a:ext>
            </a:extLst>
          </p:cNvPr>
          <p:cNvSpPr txBox="1"/>
          <p:nvPr/>
        </p:nvSpPr>
        <p:spPr>
          <a:xfrm>
            <a:off x="3322830" y="3631483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85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66</a:t>
            </a:fld>
            <a:endParaRPr lang="ca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4C2E484-8BA8-407A-9497-CE4DC0D99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3180400" y="1657982"/>
            <a:ext cx="6624000" cy="35587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544343-8089-49CF-8B81-B8697656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3180400" y="1245390"/>
            <a:ext cx="6624000" cy="433332"/>
          </a:xfrm>
          <a:prstGeom prst="rect">
            <a:avLst/>
          </a:prstGeom>
        </p:spPr>
      </p:pic>
      <p:sp>
        <p:nvSpPr>
          <p:cNvPr id="23" name="Títol 1">
            <a:extLst>
              <a:ext uri="{FF2B5EF4-FFF2-40B4-BE49-F238E27FC236}">
                <a16:creationId xmlns:a16="http://schemas.microsoft.com/office/drawing/2014/main" id="{2DC16E14-80B8-44D9-819B-FCF8F7F7B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72553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003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67</a:t>
            </a:fld>
            <a:endParaRPr lang="ca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97300A-17CF-4F26-AED4-4B8C98D0FD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3179664" y="1674714"/>
            <a:ext cx="6624736" cy="389379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65529D4-BA73-4476-A6A4-1F88ED06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3179664" y="1267623"/>
            <a:ext cx="6624736" cy="43337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76000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501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68</a:t>
            </a:fld>
            <a:endParaRPr lang="ca-ES" dirty="0"/>
          </a:p>
        </p:txBody>
      </p:sp>
      <p:sp>
        <p:nvSpPr>
          <p:cNvPr id="18" name="Títol 1">
            <a:extLst>
              <a:ext uri="{FF2B5EF4-FFF2-40B4-BE49-F238E27FC236}">
                <a16:creationId xmlns:a16="http://schemas.microsoft.com/office/drawing/2014/main" id="{BC492F96-3036-4A0E-A049-AE41CFDDF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405426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Quadre </a:t>
            </a:r>
            <a:r>
              <a:rPr lang="ca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comandament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ítol 5">
            <a:extLst>
              <a:ext uri="{FF2B5EF4-FFF2-40B4-BE49-F238E27FC236}">
                <a16:creationId xmlns:a16="http://schemas.microsoft.com/office/drawing/2014/main" id="{04A24EDA-F7E7-FEB4-0D39-1FC9351D4503}"/>
              </a:ext>
            </a:extLst>
          </p:cNvPr>
          <p:cNvSpPr txBox="1">
            <a:spLocks/>
          </p:cNvSpPr>
          <p:nvPr/>
        </p:nvSpPr>
        <p:spPr>
          <a:xfrm>
            <a:off x="1752384" y="952223"/>
            <a:ext cx="8464072" cy="4431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40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E6464E4C-3DC3-A787-4E14-DA6A6F3B8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368449"/>
              </p:ext>
            </p:extLst>
          </p:nvPr>
        </p:nvGraphicFramePr>
        <p:xfrm>
          <a:off x="1827666" y="1427878"/>
          <a:ext cx="8383588" cy="662735"/>
        </p:xfrm>
        <a:graphic>
          <a:graphicData uri="http://schemas.openxmlformats.org/drawingml/2006/table">
            <a:tbl>
              <a:tblPr/>
              <a:tblGrid>
                <a:gridCol w="1577957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53116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95174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17253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882773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3D7DD9B7-CE73-DFED-DD4B-C932E07E5FAD}"/>
              </a:ext>
            </a:extLst>
          </p:cNvPr>
          <p:cNvSpPr txBox="1"/>
          <p:nvPr/>
        </p:nvSpPr>
        <p:spPr>
          <a:xfrm>
            <a:off x="4318559" y="1560562"/>
            <a:ext cx="427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valor de l’RT varia significativament i persistentment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nombre d’ hospitalitzacions varia significativament i persistentment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DA57A952-2F9F-4586-1CE2-16E4BEB6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84117"/>
              </p:ext>
            </p:extLst>
          </p:nvPr>
        </p:nvGraphicFramePr>
        <p:xfrm>
          <a:off x="1806181" y="2471170"/>
          <a:ext cx="3982107" cy="3531822"/>
        </p:xfrm>
        <a:graphic>
          <a:graphicData uri="http://schemas.openxmlformats.org/drawingml/2006/table">
            <a:tbl>
              <a:tblPr firstRow="1" firstCol="1" bandRow="1"/>
              <a:tblGrid>
                <a:gridCol w="1327578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884427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229424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010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010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0109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D5A44FD-B174-51C6-79CD-691135F75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04131"/>
              </p:ext>
            </p:extLst>
          </p:nvPr>
        </p:nvGraphicFramePr>
        <p:xfrm>
          <a:off x="6126874" y="2471178"/>
          <a:ext cx="3981428" cy="3531814"/>
        </p:xfrm>
        <a:graphic>
          <a:graphicData uri="http://schemas.openxmlformats.org/drawingml/2006/table">
            <a:tbl>
              <a:tblPr firstRow="1" firstCol="1" bandRow="1"/>
              <a:tblGrid>
                <a:gridCol w="1327352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884276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1732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80751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4692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4692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4692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80751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5" name="Subtítulo 2">
            <a:extLst>
              <a:ext uri="{FF2B5EF4-FFF2-40B4-BE49-F238E27FC236}">
                <a16:creationId xmlns:a16="http://schemas.microsoft.com/office/drawing/2014/main" id="{26F19921-B470-5F1A-CF3B-5A3786F9A16F}"/>
              </a:ext>
            </a:extLst>
          </p:cNvPr>
          <p:cNvSpPr txBox="1">
            <a:spLocks/>
          </p:cNvSpPr>
          <p:nvPr/>
        </p:nvSpPr>
        <p:spPr bwMode="auto">
          <a:xfrm>
            <a:off x="2228089" y="5984423"/>
            <a:ext cx="7998103" cy="1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800" dirty="0" err="1">
                <a:latin typeface="Arial" panose="020B0604020202020204" pitchFamily="34" charset="0"/>
                <a:cs typeface="Arial" panose="020B0604020202020204" pitchFamily="34" charset="0"/>
              </a:rPr>
              <a:t>Inspirat</a:t>
            </a:r>
            <a:r>
              <a:rPr lang="es-E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altLang="ca-ES" sz="800" dirty="0" err="1"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altLang="ca-ES" sz="800" dirty="0">
                <a:latin typeface="Arial" panose="020B0604020202020204" pitchFamily="34" charset="0"/>
                <a:cs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70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complexa, política retorçada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 de les 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Eleccions al Parlament de Catalunya 2021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visió del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Obert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7334250" y="3922847"/>
            <a:ext cx="5090423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04c</a:t>
            </a:r>
          </a:p>
        </p:txBody>
      </p:sp>
    </p:spTree>
    <p:extLst>
      <p:ext uri="{BB962C8B-B14F-4D97-AF65-F5344CB8AC3E}">
        <p14:creationId xmlns:p14="http://schemas.microsoft.com/office/powerpoint/2010/main" val="398020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1351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20163" y="2393541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6296875" y="2406491"/>
            <a:ext cx="3744913" cy="2238796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5865076" y="3512939"/>
            <a:ext cx="431799" cy="12950"/>
          </a:xfrm>
          <a:prstGeom prst="straightConnector1">
            <a:avLst/>
          </a:prstGeom>
          <a:ln w="9525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DDC23459-9611-6ED2-7241-CD07DB9C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8539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70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399451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paradigma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9"/>
            <a:ext cx="8781732" cy="404431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Totes les dades obertes: salut, pressupost, protocols, procediments, actes de reunions,...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 també: dubtes, dissensos, problemes</a:t>
            </a:r>
          </a:p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G2G, partits polítics, ciutadans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Escolta activa</a:t>
            </a:r>
          </a:p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Co-disseny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Co-gestió</a:t>
            </a:r>
          </a:p>
          <a:p>
            <a:pPr algn="l"/>
            <a:endParaRPr lang="ca-ES" alt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95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71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18" y="405883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input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9CA37402-6E7E-C591-F72D-D187F0F26FBC}"/>
              </a:ext>
            </a:extLst>
          </p:cNvPr>
          <p:cNvSpPr txBox="1">
            <a:spLocks/>
          </p:cNvSpPr>
          <p:nvPr/>
        </p:nvSpPr>
        <p:spPr>
          <a:xfrm>
            <a:off x="1698129" y="1103566"/>
            <a:ext cx="8462962" cy="465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E156C2-D7B0-652E-C7F2-C8D1CE49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3"/>
          <a:stretch/>
        </p:blipFill>
        <p:spPr>
          <a:xfrm>
            <a:off x="6155325" y="1815749"/>
            <a:ext cx="3706233" cy="38799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C5631D-779D-9B85-EF9C-047B49595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2"/>
          <a:stretch/>
        </p:blipFill>
        <p:spPr>
          <a:xfrm>
            <a:off x="6630160" y="2605705"/>
            <a:ext cx="3006001" cy="338552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CF166DF-357A-5AC1-E7A6-4AAD664D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01" y="1815749"/>
            <a:ext cx="3562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55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72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399451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plataforma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80" y="1320354"/>
            <a:ext cx="8281168" cy="47777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dirty="0"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 temps real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Tècnica: logística, legal/normativa, </a:t>
            </a:r>
            <a:r>
              <a:rPr lang="ca-ES" altLang="ca-ES" sz="2200" dirty="0" err="1">
                <a:latin typeface="Arial" panose="020B0604020202020204" pitchFamily="34" charset="0"/>
                <a:cs typeface="Arial" panose="020B0604020202020204" pitchFamily="34" charset="0"/>
              </a:rPr>
              <a:t>politològica</a:t>
            </a: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/filosòfica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Orientada a resultats: no especular, no reobrir debats</a:t>
            </a:r>
          </a:p>
          <a:p>
            <a:pPr algn="l"/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Actitud assertiva i constructiva </a:t>
            </a:r>
          </a:p>
        </p:txBody>
      </p:sp>
    </p:spTree>
    <p:extLst>
      <p:ext uri="{BB962C8B-B14F-4D97-AF65-F5344CB8AC3E}">
        <p14:creationId xmlns:p14="http://schemas.microsoft.com/office/powerpoint/2010/main" val="3467255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73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80" y="405289"/>
            <a:ext cx="80629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plataforma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80" y="1311210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Col·legis electorals i procediment de vot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Dispositiu eleccions COVID i seguretat sanitària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</a:p>
          <a:p>
            <a:pPr algn="l"/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l’empoderament</a:t>
            </a: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E5174F40-E4AA-3DB4-E95E-483CC95BE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78713"/>
              </p:ext>
            </p:extLst>
          </p:nvPr>
        </p:nvGraphicFramePr>
        <p:xfrm>
          <a:off x="926258" y="4129286"/>
          <a:ext cx="7272812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anchor="ctr">
                    <a:solidFill>
                      <a:srgbClr val="0499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7654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74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74448"/>
            <a:ext cx="972185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es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una </a:t>
            </a:r>
            <a:r>
              <a:rPr lang="es-ES" sz="375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s-ES" sz="375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transmèdia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670" y="1275616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La comunicació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, per definició, no es pot planificar… però es pot catalitzar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6EAA174-17CB-9242-AE4D-4B5C2319DE99}"/>
              </a:ext>
            </a:extLst>
          </p:cNvPr>
          <p:cNvGrpSpPr/>
          <p:nvPr/>
        </p:nvGrpSpPr>
        <p:grpSpPr>
          <a:xfrm>
            <a:off x="8311747" y="2968859"/>
            <a:ext cx="1450977" cy="1662573"/>
            <a:chOff x="6732240" y="2643138"/>
            <a:chExt cx="1450977" cy="1662573"/>
          </a:xfrm>
        </p:grpSpPr>
        <p:sp>
          <p:nvSpPr>
            <p:cNvPr id="5" name="QuadreDeText 110">
              <a:extLst>
                <a:ext uri="{FF2B5EF4-FFF2-40B4-BE49-F238E27FC236}">
                  <a16:creationId xmlns:a16="http://schemas.microsoft.com/office/drawing/2014/main" id="{14B8B3E5-0517-2538-169D-0C43830EF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6" name="QuadreDeText 110">
              <a:extLst>
                <a:ext uri="{FF2B5EF4-FFF2-40B4-BE49-F238E27FC236}">
                  <a16:creationId xmlns:a16="http://schemas.microsoft.com/office/drawing/2014/main" id="{31C0420D-E0C4-8454-95A4-67BE99985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/>
                <a:t>Mèdia</a:t>
              </a:r>
              <a:endParaRPr lang="ca-ES" altLang="ca-ES" sz="1200" b="1" dirty="0"/>
            </a:p>
          </p:txBody>
        </p:sp>
        <p:sp>
          <p:nvSpPr>
            <p:cNvPr id="7" name="QuadreDeText 110">
              <a:extLst>
                <a:ext uri="{FF2B5EF4-FFF2-40B4-BE49-F238E27FC236}">
                  <a16:creationId xmlns:a16="http://schemas.microsoft.com/office/drawing/2014/main" id="{4FAE9428-16AF-6AA9-4356-7B82A5453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Experts</a:t>
              </a:r>
            </a:p>
          </p:txBody>
        </p:sp>
        <p:sp>
          <p:nvSpPr>
            <p:cNvPr id="8" name="QuadreDeText 110">
              <a:extLst>
                <a:ext uri="{FF2B5EF4-FFF2-40B4-BE49-F238E27FC236}">
                  <a16:creationId xmlns:a16="http://schemas.microsoft.com/office/drawing/2014/main" id="{3BCB03F4-F632-664C-C6C9-3F4FFDCAB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Ciutadans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2EB15D-C41E-7C52-19AD-164B2CC81AE5}"/>
              </a:ext>
            </a:extLst>
          </p:cNvPr>
          <p:cNvGrpSpPr/>
          <p:nvPr/>
        </p:nvGrpSpPr>
        <p:grpSpPr>
          <a:xfrm>
            <a:off x="6263057" y="3145626"/>
            <a:ext cx="1450975" cy="1373738"/>
            <a:chOff x="3641031" y="2732652"/>
            <a:chExt cx="1450975" cy="1373738"/>
          </a:xfrm>
        </p:grpSpPr>
        <p:sp>
          <p:nvSpPr>
            <p:cNvPr id="19" name="QuadreDeText 110">
              <a:extLst>
                <a:ext uri="{FF2B5EF4-FFF2-40B4-BE49-F238E27FC236}">
                  <a16:creationId xmlns:a16="http://schemas.microsoft.com/office/drawing/2014/main" id="{73421570-7C75-AD48-0378-3632913C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20" name="QuadreDeText 110">
              <a:extLst>
                <a:ext uri="{FF2B5EF4-FFF2-40B4-BE49-F238E27FC236}">
                  <a16:creationId xmlns:a16="http://schemas.microsoft.com/office/drawing/2014/main" id="{486CBED6-3D3B-92BA-D54A-57CECB432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049994"/>
                  </a:solidFill>
                </a:rPr>
                <a:t>Twitter</a:t>
              </a:r>
              <a:endParaRPr lang="ca-ES" altLang="ca-ES" sz="1200" b="1" dirty="0">
                <a:solidFill>
                  <a:srgbClr val="049994"/>
                </a:solidFill>
              </a:endParaRPr>
            </a:p>
          </p:txBody>
        </p:sp>
        <p:sp>
          <p:nvSpPr>
            <p:cNvPr id="21" name="QuadreDeText 110">
              <a:extLst>
                <a:ext uri="{FF2B5EF4-FFF2-40B4-BE49-F238E27FC236}">
                  <a16:creationId xmlns:a16="http://schemas.microsoft.com/office/drawing/2014/main" id="{A1DF32B8-C681-4F8D-2A3C-E6B46805A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A5EEF6-7A10-65EC-E2BE-193474E3523C}"/>
              </a:ext>
            </a:extLst>
          </p:cNvPr>
          <p:cNvGrpSpPr/>
          <p:nvPr/>
        </p:nvGrpSpPr>
        <p:grpSpPr>
          <a:xfrm>
            <a:off x="6263057" y="5092635"/>
            <a:ext cx="1450975" cy="936104"/>
            <a:chOff x="3641031" y="5013176"/>
            <a:chExt cx="1450975" cy="936104"/>
          </a:xfrm>
        </p:grpSpPr>
        <p:sp>
          <p:nvSpPr>
            <p:cNvPr id="23" name="QuadreDeText 110">
              <a:extLst>
                <a:ext uri="{FF2B5EF4-FFF2-40B4-BE49-F238E27FC236}">
                  <a16:creationId xmlns:a16="http://schemas.microsoft.com/office/drawing/2014/main" id="{3C83FC15-2974-AD06-E4F3-8CE313679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Locals electorals</a:t>
              </a:r>
            </a:p>
          </p:txBody>
        </p:sp>
        <p:sp>
          <p:nvSpPr>
            <p:cNvPr id="24" name="QuadreDeText 110">
              <a:extLst>
                <a:ext uri="{FF2B5EF4-FFF2-40B4-BE49-F238E27FC236}">
                  <a16:creationId xmlns:a16="http://schemas.microsoft.com/office/drawing/2014/main" id="{192E2549-8F01-A56E-611C-0AB8B60AC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Ajuntaments</a:t>
              </a:r>
            </a:p>
          </p:txBody>
        </p:sp>
      </p:grpSp>
      <p:sp>
        <p:nvSpPr>
          <p:cNvPr id="25" name="QuadreDeText 110">
            <a:extLst>
              <a:ext uri="{FF2B5EF4-FFF2-40B4-BE49-F238E27FC236}">
                <a16:creationId xmlns:a16="http://schemas.microsoft.com/office/drawing/2014/main" id="{BE5E12DE-E4E2-976E-7AE1-E7602D8F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057" y="2066873"/>
            <a:ext cx="1450975" cy="505483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BA6A90A-8DFB-6C35-D8AC-952DFFF0DDFE}"/>
              </a:ext>
            </a:extLst>
          </p:cNvPr>
          <p:cNvGrpSpPr/>
          <p:nvPr/>
        </p:nvGrpSpPr>
        <p:grpSpPr>
          <a:xfrm>
            <a:off x="2494838" y="2328443"/>
            <a:ext cx="3170504" cy="3484272"/>
            <a:chOff x="762651" y="2338589"/>
            <a:chExt cx="3170504" cy="3484272"/>
          </a:xfrm>
        </p:grpSpPr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95A55AED-C927-F7C2-4C03-73B11B0F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49994"/>
                  </a:solidFill>
                </a:rPr>
                <a:t>D</a:t>
              </a:r>
              <a:r>
                <a:rPr lang="ca-ES" altLang="ca-ES" dirty="0" err="1">
                  <a:solidFill>
                    <a:srgbClr val="049994"/>
                  </a:solidFill>
                </a:rPr>
                <a:t>ades</a:t>
              </a:r>
              <a:endParaRPr lang="ca-ES" altLang="ca-ES" dirty="0">
                <a:solidFill>
                  <a:srgbClr val="049994"/>
                </a:solidFill>
              </a:endParaRP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F09BB3F7-52E6-C36C-F90C-FD68560B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Informació</a:t>
              </a:r>
            </a:p>
          </p:txBody>
        </p:sp>
        <p:sp>
          <p:nvSpPr>
            <p:cNvPr id="29" name="QuadreDeText 110">
              <a:extLst>
                <a:ext uri="{FF2B5EF4-FFF2-40B4-BE49-F238E27FC236}">
                  <a16:creationId xmlns:a16="http://schemas.microsoft.com/office/drawing/2014/main" id="{712A210F-0FEB-FC86-5201-6BD74711C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Actualització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591800D-1A0E-0AFF-AF67-1332B6882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Protocols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487BF71B-4A8A-4505-751B-4610FB3CA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Anàlisi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20ADC15F-547B-E707-9960-AEC3D2F8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Escolta activa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A686EE92-7E6C-2EA2-E32E-D71DD7103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Auditoria interna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06CD93FD-0DC6-C511-CC6D-E6FADE595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Retiment de comptes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04EE8789-2D1C-A73E-FBE0-1DAB23A7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Contra-desinformació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EA182C97-60CF-C273-3BB5-A2DEFC9EF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Personalització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35B6A410-3069-24D2-5127-A601A2E4A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Prescripció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BB174637-FDEA-7E2C-F7A3-A88C791CC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Contrast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2918EF03-0774-7A66-8B72-A841A3F48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Coneixement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6287D0C3-239D-F7D3-23CD-B7DE267E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49994"/>
                  </a:solidFill>
                </a:rPr>
                <a:t>Confiança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56D8B834-21D1-5649-227B-01A80BAD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>
                  <a:solidFill>
                    <a:srgbClr val="049994"/>
                  </a:solidFill>
                </a:rPr>
                <a:t>Desinterme-diació</a:t>
              </a:r>
              <a:endParaRPr lang="ca-ES" altLang="ca-ES" dirty="0">
                <a:solidFill>
                  <a:srgbClr val="0499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4891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75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132" y="403531"/>
            <a:ext cx="1000601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</a:t>
            </a:r>
            <a:r>
              <a:rPr lang="es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s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288" y="1041297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Una única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Múltiples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missatges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Difusió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personalització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alt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E6A538-6F6E-4CCF-0155-5C8F7626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28" y="1232134"/>
            <a:ext cx="2903192" cy="47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FFE788-9829-AB9A-80A5-CF08BFF88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89" y="2672336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B57D4E-4FEA-F99C-F516-A979A838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686" y="4099410"/>
            <a:ext cx="5337755" cy="181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CC02499-9A8D-1CFD-B5A4-EB4D1335CB36}"/>
              </a:ext>
            </a:extLst>
          </p:cNvPr>
          <p:cNvSpPr txBox="1"/>
          <p:nvPr/>
        </p:nvSpPr>
        <p:spPr>
          <a:xfrm>
            <a:off x="6313120" y="6072342"/>
            <a:ext cx="40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700" dirty="0">
                <a:latin typeface="Arial" panose="020B0604020202020204" pitchFamily="34" charset="0"/>
              </a:rPr>
              <a:t>Font: Pere Joan Mitjans</a:t>
            </a:r>
          </a:p>
          <a:p>
            <a:pPr algn="r"/>
            <a:r>
              <a:rPr lang="ca-ES" sz="7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</p:spTree>
    <p:extLst>
      <p:ext uri="{BB962C8B-B14F-4D97-AF65-F5344CB8AC3E}">
        <p14:creationId xmlns:p14="http://schemas.microsoft.com/office/powerpoint/2010/main" val="15680891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complexa, política retorçada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 de les </a:t>
            </a: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Eleccions al Parlament de Catalunya 2021</a:t>
            </a:r>
          </a:p>
          <a:p>
            <a:endParaRPr lang="ca-ES" sz="4600" b="1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7334250" y="3922847"/>
            <a:ext cx="5090423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04d</a:t>
            </a:r>
          </a:p>
        </p:txBody>
      </p:sp>
    </p:spTree>
    <p:extLst>
      <p:ext uri="{BB962C8B-B14F-4D97-AF65-F5344CB8AC3E}">
        <p14:creationId xmlns:p14="http://schemas.microsoft.com/office/powerpoint/2010/main" val="1405158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77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6" y="404563"/>
            <a:ext cx="1121968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L’entorn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enemic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governança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ítol 5">
            <a:extLst>
              <a:ext uri="{FF2B5EF4-FFF2-40B4-BE49-F238E27FC236}">
                <a16:creationId xmlns:a16="http://schemas.microsoft.com/office/drawing/2014/main" id="{0D0AF42C-9DA8-4138-9077-A6B140D4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32" y="1314069"/>
            <a:ext cx="8281168" cy="487724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Tres fases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Disseny: ser obert, col·laboratiu, anomenar i emmarcar bé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Implementar: treballar el consens, </a:t>
            </a:r>
            <a:r>
              <a:rPr lang="ca-ES" sz="2200" dirty="0" err="1"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 els actors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Explicar: ser defensiu (protegir equip i projecte)</a:t>
            </a:r>
          </a:p>
          <a:p>
            <a:pPr algn="l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Claus per la legitimitat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Planificar amb (molta) antelació, dominar el tema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Marcar el ritme, el to i el nivell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Transparència radical, esdevenir una autoritat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Anticipar-se als temes i problemes, no deixar espai pels dubtes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Aconseguir una posició privilegiada, no deixar espai a la desinformació</a:t>
            </a:r>
          </a:p>
        </p:txBody>
      </p:sp>
    </p:spTree>
    <p:extLst>
      <p:ext uri="{BB962C8B-B14F-4D97-AF65-F5344CB8AC3E}">
        <p14:creationId xmlns:p14="http://schemas.microsoft.com/office/powerpoint/2010/main" val="14489186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a una (profunda) transformació de l’Administració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8843493" y="3922847"/>
            <a:ext cx="3581179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820381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2854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es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Teoria del canvi: transformar l’Administració</a:t>
            </a:r>
            <a:endParaRPr lang="ca-ES" altLang="ca-ES" sz="3750" b="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23BE6641-59EB-40EA-8F2B-6D12C726277D}"/>
              </a:ext>
            </a:extLst>
          </p:cNvPr>
          <p:cNvGrpSpPr/>
          <p:nvPr/>
        </p:nvGrpSpPr>
        <p:grpSpPr>
          <a:xfrm>
            <a:off x="7900912" y="1916833"/>
            <a:ext cx="2476800" cy="2170703"/>
            <a:chOff x="6376912" y="1916832"/>
            <a:chExt cx="2476800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76912" y="1916832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Drets civils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76912" y="26961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Qualitat institucional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76912" y="3475535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Emancipació personal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F1AF5E67-1C4D-45FF-8B19-5C4F93C74F04}"/>
              </a:ext>
            </a:extLst>
          </p:cNvPr>
          <p:cNvGrpSpPr/>
          <p:nvPr/>
        </p:nvGrpSpPr>
        <p:grpSpPr>
          <a:xfrm>
            <a:off x="1914750" y="1246851"/>
            <a:ext cx="8462963" cy="375528"/>
            <a:chOff x="395288" y="-494882"/>
            <a:chExt cx="8462963" cy="375528"/>
          </a:xfrm>
        </p:grpSpPr>
        <p:sp>
          <p:nvSpPr>
            <p:cNvPr id="23" name="Rectángulo 4">
              <a:extLst>
                <a:ext uri="{FF2B5EF4-FFF2-40B4-BE49-F238E27FC236}">
                  <a16:creationId xmlns:a16="http://schemas.microsoft.com/office/drawing/2014/main" id="{94337CE9-6130-4657-ACB2-66647070D9CD}"/>
                </a:ext>
              </a:extLst>
            </p:cNvPr>
            <p:cNvSpPr/>
            <p:nvPr/>
          </p:nvSpPr>
          <p:spPr>
            <a:xfrm>
              <a:off x="5940153" y="-493754"/>
              <a:ext cx="2918098" cy="374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0" rIns="74295" bIns="371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ca-ES" sz="1899">
                  <a:latin typeface="Arial Narrow" panose="020B0606020202030204" pitchFamily="34" charset="0"/>
                </a:rPr>
                <a:t>                  Impactes</a:t>
              </a:r>
            </a:p>
          </p:txBody>
        </p:sp>
        <p:graphicFrame>
          <p:nvGraphicFramePr>
            <p:cNvPr id="24" name="Diagrama 23">
              <a:extLst>
                <a:ext uri="{FF2B5EF4-FFF2-40B4-BE49-F238E27FC236}">
                  <a16:creationId xmlns:a16="http://schemas.microsoft.com/office/drawing/2014/main" id="{18226723-C764-4438-ADB1-9E66B14DF504}"/>
                </a:ext>
              </a:extLst>
            </p:cNvPr>
            <p:cNvGraphicFramePr/>
            <p:nvPr/>
          </p:nvGraphicFramePr>
          <p:xfrm>
            <a:off x="395288" y="-494882"/>
            <a:ext cx="5760640" cy="370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BC27DC62-A84B-42AE-84C4-F481473644A7}"/>
              </a:ext>
            </a:extLst>
          </p:cNvPr>
          <p:cNvGrpSpPr/>
          <p:nvPr/>
        </p:nvGrpSpPr>
        <p:grpSpPr>
          <a:xfrm>
            <a:off x="1922824" y="1916833"/>
            <a:ext cx="2887894" cy="2170703"/>
            <a:chOff x="398824" y="1916832"/>
            <a:chExt cx="2887894" cy="2170703"/>
          </a:xfrm>
        </p:grpSpPr>
        <p:sp>
          <p:nvSpPr>
            <p:cNvPr id="20" name="Rectángulo 21">
              <a:extLst>
                <a:ext uri="{FF2B5EF4-FFF2-40B4-BE49-F238E27FC236}">
                  <a16:creationId xmlns:a16="http://schemas.microsoft.com/office/drawing/2014/main" id="{BC159F78-F437-43FD-BEAF-1E228B4C976E}"/>
                </a:ext>
              </a:extLst>
            </p:cNvPr>
            <p:cNvSpPr/>
            <p:nvPr/>
          </p:nvSpPr>
          <p:spPr>
            <a:xfrm>
              <a:off x="398824" y="1916832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 Obert</a:t>
              </a:r>
            </a:p>
          </p:txBody>
        </p:sp>
        <p:sp>
          <p:nvSpPr>
            <p:cNvPr id="29" name="Rectángulo 21">
              <a:extLst>
                <a:ext uri="{FF2B5EF4-FFF2-40B4-BE49-F238E27FC236}">
                  <a16:creationId xmlns:a16="http://schemas.microsoft.com/office/drawing/2014/main" id="{5CA113A2-451C-45E4-A92B-351E32BEBA33}"/>
                </a:ext>
              </a:extLst>
            </p:cNvPr>
            <p:cNvSpPr/>
            <p:nvPr/>
          </p:nvSpPr>
          <p:spPr>
            <a:xfrm>
              <a:off x="398824" y="2696184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Reformes a l’Administració</a:t>
              </a:r>
            </a:p>
          </p:txBody>
        </p:sp>
        <p:sp>
          <p:nvSpPr>
            <p:cNvPr id="30" name="Rectángulo 21">
              <a:extLst>
                <a:ext uri="{FF2B5EF4-FFF2-40B4-BE49-F238E27FC236}">
                  <a16:creationId xmlns:a16="http://schemas.microsoft.com/office/drawing/2014/main" id="{145CE02E-9F21-492A-AFB4-1AC54DAE66AA}"/>
                </a:ext>
              </a:extLst>
            </p:cNvPr>
            <p:cNvSpPr/>
            <p:nvPr/>
          </p:nvSpPr>
          <p:spPr>
            <a:xfrm>
              <a:off x="398824" y="3475535"/>
              <a:ext cx="24768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 basada en evidències</a:t>
              </a: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76774" y="1916832"/>
              <a:ext cx="309944" cy="2170703"/>
            </a:xfrm>
            <a:prstGeom prst="rightArrow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3416FE3-913D-4217-828E-D0452CBF10D6}"/>
              </a:ext>
            </a:extLst>
          </p:cNvPr>
          <p:cNvGrpSpPr/>
          <p:nvPr/>
        </p:nvGrpSpPr>
        <p:grpSpPr>
          <a:xfrm>
            <a:off x="4909524" y="1916833"/>
            <a:ext cx="2890238" cy="2170703"/>
            <a:chOff x="3385524" y="1916832"/>
            <a:chExt cx="2890238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87868" y="1916832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Ciutadans implicats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85524" y="2696184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Servidors públics competents, capaços, compromesos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404244" y="3475535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Institucions </a:t>
              </a:r>
              <a:b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eficients i eficaces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65818" y="1916832"/>
              <a:ext cx="309944" cy="2170703"/>
            </a:xfrm>
            <a:prstGeom prst="rightArrow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6AF5311-A73A-4F2B-87B6-853933DFB3D9}"/>
              </a:ext>
            </a:extLst>
          </p:cNvPr>
          <p:cNvGrpSpPr/>
          <p:nvPr/>
        </p:nvGrpSpPr>
        <p:grpSpPr>
          <a:xfrm>
            <a:off x="1926296" y="4236342"/>
            <a:ext cx="8451416" cy="1532818"/>
            <a:chOff x="402296" y="4236342"/>
            <a:chExt cx="8451416" cy="1532818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402296" y="4236342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6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200" b="1" dirty="0">
                  <a:solidFill>
                    <a:srgbClr val="0076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L’Estat/Administració com a plataforma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402296" y="4869160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6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200" b="1" dirty="0">
                  <a:solidFill>
                    <a:srgbClr val="00766A"/>
                  </a:solidFill>
                  <a:latin typeface="Arial" panose="020B0604020202020204" pitchFamily="34" charset="0"/>
                </a:rPr>
                <a:t>Articulació de l’ecosistema de governança pública</a:t>
              </a:r>
            </a:p>
          </p:txBody>
        </p:sp>
      </p:grp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E6A707DC-33D5-CE6B-91C6-855BD7BB281D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79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56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1648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12105" y="2516642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900536" y="2516642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4455706" y="3350042"/>
            <a:ext cx="444831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7688969" y="2517138"/>
            <a:ext cx="2344763" cy="1666304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245428" y="3350290"/>
            <a:ext cx="443540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BD7A686C-59AE-A058-DB48-B6A665AE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419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32" y="403589"/>
            <a:ext cx="1000849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 transversal pels servidors públics</a:t>
            </a:r>
          </a:p>
        </p:txBody>
      </p:sp>
      <p:sp>
        <p:nvSpPr>
          <p:cNvPr id="20" name="Rectángulo 21">
            <a:extLst>
              <a:ext uri="{FF2B5EF4-FFF2-40B4-BE49-F238E27FC236}">
                <a16:creationId xmlns:a16="http://schemas.microsoft.com/office/drawing/2014/main" id="{BC159F78-F437-43FD-BEAF-1E228B4C976E}"/>
              </a:ext>
            </a:extLst>
          </p:cNvPr>
          <p:cNvSpPr/>
          <p:nvPr/>
        </p:nvSpPr>
        <p:spPr>
          <a:xfrm>
            <a:off x="1900155" y="1358784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Perfils, funcions </a:t>
            </a:r>
            <a:b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competències</a:t>
            </a:r>
          </a:p>
        </p:txBody>
      </p:sp>
      <p:sp>
        <p:nvSpPr>
          <p:cNvPr id="29" name="Rectángulo 21">
            <a:extLst>
              <a:ext uri="{FF2B5EF4-FFF2-40B4-BE49-F238E27FC236}">
                <a16:creationId xmlns:a16="http://schemas.microsoft.com/office/drawing/2014/main" id="{5CA113A2-451C-45E4-A92B-351E32BEBA33}"/>
              </a:ext>
            </a:extLst>
          </p:cNvPr>
          <p:cNvSpPr/>
          <p:nvPr/>
        </p:nvSpPr>
        <p:spPr>
          <a:xfrm>
            <a:off x="1900155" y="2138136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 selecció</a:t>
            </a:r>
          </a:p>
          <a:p>
            <a:pPr algn="ctr"/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 i borsa única</a:t>
            </a:r>
          </a:p>
        </p:txBody>
      </p:sp>
      <p:sp>
        <p:nvSpPr>
          <p:cNvPr id="30" name="Rectángulo 21">
            <a:extLst>
              <a:ext uri="{FF2B5EF4-FFF2-40B4-BE49-F238E27FC236}">
                <a16:creationId xmlns:a16="http://schemas.microsoft.com/office/drawing/2014/main" id="{145CE02E-9F21-492A-AFB4-1AC54DAE66AA}"/>
              </a:ext>
            </a:extLst>
          </p:cNvPr>
          <p:cNvSpPr/>
          <p:nvPr/>
        </p:nvSpPr>
        <p:spPr>
          <a:xfrm>
            <a:off x="1900155" y="2917487"/>
            <a:ext cx="24768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369" tIns="44184" rIns="88369" bIns="44184" rtlCol="0" anchor="ctr"/>
          <a:lstStyle/>
          <a:p>
            <a:pPr algn="ctr"/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</a:t>
            </a:r>
            <a:b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 de l’acompliment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C1DF0B7-5D24-4A2E-8085-340674A5B11A}"/>
              </a:ext>
            </a:extLst>
          </p:cNvPr>
          <p:cNvGrpSpPr/>
          <p:nvPr/>
        </p:nvGrpSpPr>
        <p:grpSpPr>
          <a:xfrm>
            <a:off x="4478105" y="1358785"/>
            <a:ext cx="2904270" cy="2170703"/>
            <a:chOff x="2954105" y="1358784"/>
            <a:chExt cx="2904270" cy="2170703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75C071FA-8086-44FF-B77F-EB982B03A1D4}"/>
                </a:ext>
              </a:extLst>
            </p:cNvPr>
            <p:cNvSpPr/>
            <p:nvPr/>
          </p:nvSpPr>
          <p:spPr>
            <a:xfrm>
              <a:off x="3365199" y="1358784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Redisseny</a:t>
              </a:r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processos</a:t>
              </a:r>
            </a:p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en competències</a:t>
              </a:r>
            </a:p>
          </p:txBody>
        </p:sp>
        <p:sp>
          <p:nvSpPr>
            <p:cNvPr id="27" name="Rectángulo 21">
              <a:extLst>
                <a:ext uri="{FF2B5EF4-FFF2-40B4-BE49-F238E27FC236}">
                  <a16:creationId xmlns:a16="http://schemas.microsoft.com/office/drawing/2014/main" id="{8F509AB7-64DF-4260-B13F-2FBE07BABCE1}"/>
                </a:ext>
              </a:extLst>
            </p:cNvPr>
            <p:cNvSpPr/>
            <p:nvPr/>
          </p:nvSpPr>
          <p:spPr>
            <a:xfrm>
              <a:off x="3362855" y="2138136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Canvi organitzatiu</a:t>
              </a:r>
              <a:b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Treball per projectes</a:t>
              </a:r>
            </a:p>
          </p:txBody>
        </p:sp>
        <p:sp>
          <p:nvSpPr>
            <p:cNvPr id="28" name="Rectángulo 21">
              <a:extLst>
                <a:ext uri="{FF2B5EF4-FFF2-40B4-BE49-F238E27FC236}">
                  <a16:creationId xmlns:a16="http://schemas.microsoft.com/office/drawing/2014/main" id="{F969ADF6-B621-486B-A744-D9A80C3C72B6}"/>
                </a:ext>
              </a:extLst>
            </p:cNvPr>
            <p:cNvSpPr/>
            <p:nvPr/>
          </p:nvSpPr>
          <p:spPr>
            <a:xfrm>
              <a:off x="3381575" y="2917487"/>
              <a:ext cx="2476800" cy="612000"/>
            </a:xfrm>
            <a:prstGeom prst="rect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Aprenentatge obert</a:t>
              </a:r>
            </a:p>
            <a:p>
              <a:pPr algn="ctr"/>
              <a:r>
                <a:rPr lang="ca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Upskilling</a:t>
              </a:r>
              <a:r>
                <a:rPr lang="ca-ES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</a:t>
              </a:r>
              <a:r>
                <a:rPr lang="ca-ES" sz="1200" b="1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reskilling</a:t>
              </a:r>
              <a:endParaRPr lang="ca-ES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lecha: a la derecha 3">
              <a:extLst>
                <a:ext uri="{FF2B5EF4-FFF2-40B4-BE49-F238E27FC236}">
                  <a16:creationId xmlns:a16="http://schemas.microsoft.com/office/drawing/2014/main" id="{C3A0DB20-C5CB-4648-B169-4BA7F25964F6}"/>
                </a:ext>
              </a:extLst>
            </p:cNvPr>
            <p:cNvSpPr/>
            <p:nvPr/>
          </p:nvSpPr>
          <p:spPr>
            <a:xfrm>
              <a:off x="2954105" y="1358784"/>
              <a:ext cx="309944" cy="2170703"/>
            </a:xfrm>
            <a:prstGeom prst="rightArrow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86943C9-6F74-4F74-8C9C-75DF1FFC2140}"/>
              </a:ext>
            </a:extLst>
          </p:cNvPr>
          <p:cNvGrpSpPr/>
          <p:nvPr/>
        </p:nvGrpSpPr>
        <p:grpSpPr>
          <a:xfrm>
            <a:off x="7467149" y="1358785"/>
            <a:ext cx="2887894" cy="2170703"/>
            <a:chOff x="5943149" y="1358784"/>
            <a:chExt cx="2887894" cy="2170703"/>
          </a:xfrm>
        </p:grpSpPr>
        <p:sp>
          <p:nvSpPr>
            <p:cNvPr id="15" name="Rectángulo 21">
              <a:extLst>
                <a:ext uri="{FF2B5EF4-FFF2-40B4-BE49-F238E27FC236}">
                  <a16:creationId xmlns:a16="http://schemas.microsoft.com/office/drawing/2014/main" id="{F8F5B9CE-389B-4ACA-9ADE-400C9485A6C7}"/>
                </a:ext>
              </a:extLst>
            </p:cNvPr>
            <p:cNvSpPr/>
            <p:nvPr/>
          </p:nvSpPr>
          <p:spPr>
            <a:xfrm>
              <a:off x="6354243" y="1358784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Transferència del coneixement</a:t>
              </a:r>
            </a:p>
          </p:txBody>
        </p:sp>
        <p:sp>
          <p:nvSpPr>
            <p:cNvPr id="16" name="Rectángulo 21">
              <a:extLst>
                <a:ext uri="{FF2B5EF4-FFF2-40B4-BE49-F238E27FC236}">
                  <a16:creationId xmlns:a16="http://schemas.microsoft.com/office/drawing/2014/main" id="{E1AD8F83-F255-404F-893F-0FDC6DE45618}"/>
                </a:ext>
              </a:extLst>
            </p:cNvPr>
            <p:cNvSpPr/>
            <p:nvPr/>
          </p:nvSpPr>
          <p:spPr>
            <a:xfrm>
              <a:off x="6354243" y="2138136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Comunitats</a:t>
              </a:r>
            </a:p>
          </p:txBody>
        </p:sp>
        <p:sp>
          <p:nvSpPr>
            <p:cNvPr id="17" name="Rectángulo 21">
              <a:extLst>
                <a:ext uri="{FF2B5EF4-FFF2-40B4-BE49-F238E27FC236}">
                  <a16:creationId xmlns:a16="http://schemas.microsoft.com/office/drawing/2014/main" id="{768910A4-4076-48A4-8C07-7A093C38BF70}"/>
                </a:ext>
              </a:extLst>
            </p:cNvPr>
            <p:cNvSpPr/>
            <p:nvPr/>
          </p:nvSpPr>
          <p:spPr>
            <a:xfrm>
              <a:off x="6354243" y="2917487"/>
              <a:ext cx="2476800" cy="61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369" tIns="44184" rIns="88369" bIns="44184" rtlCol="0" anchor="ctr"/>
            <a:lstStyle/>
            <a:p>
              <a:pPr algn="ctr"/>
              <a:r>
                <a:rPr lang="ca-E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Innovació</a:t>
              </a:r>
            </a:p>
          </p:txBody>
        </p:sp>
        <p:sp>
          <p:nvSpPr>
            <p:cNvPr id="36" name="Flecha: a la derecha 35">
              <a:extLst>
                <a:ext uri="{FF2B5EF4-FFF2-40B4-BE49-F238E27FC236}">
                  <a16:creationId xmlns:a16="http://schemas.microsoft.com/office/drawing/2014/main" id="{3E4F9689-E2EC-4B03-B182-B36FF63F6B50}"/>
                </a:ext>
              </a:extLst>
            </p:cNvPr>
            <p:cNvSpPr/>
            <p:nvPr/>
          </p:nvSpPr>
          <p:spPr>
            <a:xfrm>
              <a:off x="5943149" y="1358784"/>
              <a:ext cx="309944" cy="2170703"/>
            </a:xfrm>
            <a:prstGeom prst="rightArrow">
              <a:avLst/>
            </a:prstGeom>
            <a:solidFill>
              <a:srgbClr val="00766A"/>
            </a:solidFill>
            <a:ln>
              <a:solidFill>
                <a:srgbClr val="007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CA53F00A-362E-4166-A06A-2D949B13D7A8}"/>
              </a:ext>
            </a:extLst>
          </p:cNvPr>
          <p:cNvGrpSpPr/>
          <p:nvPr/>
        </p:nvGrpSpPr>
        <p:grpSpPr>
          <a:xfrm>
            <a:off x="1903627" y="3678294"/>
            <a:ext cx="8451416" cy="2165070"/>
            <a:chOff x="379627" y="3678294"/>
            <a:chExt cx="8451416" cy="2165070"/>
          </a:xfrm>
        </p:grpSpPr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05F4BC44-5FD5-40D5-AEB1-7AFCDF7A1FD8}"/>
                </a:ext>
              </a:extLst>
            </p:cNvPr>
            <p:cNvSpPr/>
            <p:nvPr/>
          </p:nvSpPr>
          <p:spPr>
            <a:xfrm>
              <a:off x="379627" y="367829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6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200" b="1" dirty="0">
                  <a:solidFill>
                    <a:srgbClr val="00766A"/>
                  </a:solidFill>
                  <a:latin typeface="Arial" panose="020B0604020202020204" pitchFamily="34" charset="0"/>
                </a:rPr>
                <a:t>L’Administració Pública com a plataforma d’aprenentatge</a:t>
              </a:r>
            </a:p>
          </p:txBody>
        </p:sp>
        <p:sp>
          <p:nvSpPr>
            <p:cNvPr id="48" name="Flecha: a la derecha 47">
              <a:extLst>
                <a:ext uri="{FF2B5EF4-FFF2-40B4-BE49-F238E27FC236}">
                  <a16:creationId xmlns:a16="http://schemas.microsoft.com/office/drawing/2014/main" id="{B4EB339A-4AF1-4860-9D45-E811D804B986}"/>
                </a:ext>
              </a:extLst>
            </p:cNvPr>
            <p:cNvSpPr/>
            <p:nvPr/>
          </p:nvSpPr>
          <p:spPr>
            <a:xfrm>
              <a:off x="379627" y="4310829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6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200" b="1" dirty="0">
                  <a:solidFill>
                    <a:srgbClr val="00766A"/>
                  </a:solidFill>
                  <a:latin typeface="Arial" panose="020B0604020202020204" pitchFamily="34" charset="0"/>
                </a:rPr>
                <a:t>L’Administració Pública com a plataforma de recerca, innovació i desenvolupament</a:t>
              </a:r>
            </a:p>
          </p:txBody>
        </p:sp>
        <p:sp>
          <p:nvSpPr>
            <p:cNvPr id="52" name="Flecha: a la derecha 51">
              <a:extLst>
                <a:ext uri="{FF2B5EF4-FFF2-40B4-BE49-F238E27FC236}">
                  <a16:creationId xmlns:a16="http://schemas.microsoft.com/office/drawing/2014/main" id="{59966493-CBF0-48EF-A6E3-0A952DA7B92F}"/>
                </a:ext>
              </a:extLst>
            </p:cNvPr>
            <p:cNvSpPr/>
            <p:nvPr/>
          </p:nvSpPr>
          <p:spPr>
            <a:xfrm>
              <a:off x="379627" y="4943364"/>
              <a:ext cx="8451416" cy="900000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00766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200" b="1" dirty="0">
                  <a:solidFill>
                    <a:srgbClr val="00766A"/>
                  </a:solidFill>
                  <a:latin typeface="Arial" panose="020B0604020202020204" pitchFamily="34" charset="0"/>
                </a:rPr>
                <a:t>L’Administració Pública com a vertebradora de l’ecosistema de governança pública</a:t>
              </a:r>
            </a:p>
          </p:txBody>
        </p:sp>
      </p:grp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03E4C65E-F2FE-A943-8DA0-E8EC432D8472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67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81</a:t>
            </a:fld>
            <a:endParaRPr lang="ca-ES" dirty="0"/>
          </a:p>
        </p:txBody>
      </p:sp>
      <p:sp>
        <p:nvSpPr>
          <p:cNvPr id="14" name="Títol 1">
            <a:extLst>
              <a:ext uri="{FF2B5EF4-FFF2-40B4-BE49-F238E27FC236}">
                <a16:creationId xmlns:a16="http://schemas.microsoft.com/office/drawing/2014/main" id="{386450A4-0603-4E4D-99B5-D2B858C9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56" y="402848"/>
            <a:ext cx="11219682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EAPC: nova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  <a:r>
              <a:rPr lang="pt-BR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BR" sz="3750" dirty="0" err="1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missió</a:t>
            </a:r>
            <a:endParaRPr lang="ca-ES" sz="3750" dirty="0">
              <a:solidFill>
                <a:srgbClr val="049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idor de contingut 12">
            <a:extLst>
              <a:ext uri="{FF2B5EF4-FFF2-40B4-BE49-F238E27FC236}">
                <a16:creationId xmlns:a16="http://schemas.microsoft.com/office/drawing/2014/main" id="{868D17FC-D2FD-622E-1FB9-363E2A663D2F}"/>
              </a:ext>
            </a:extLst>
          </p:cNvPr>
          <p:cNvSpPr txBox="1">
            <a:spLocks/>
          </p:cNvSpPr>
          <p:nvPr/>
        </p:nvSpPr>
        <p:spPr>
          <a:xfrm>
            <a:off x="417132" y="1319662"/>
            <a:ext cx="11134949" cy="33718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Visió</a:t>
            </a:r>
          </a:p>
          <a:p>
            <a:pPr algn="l"/>
            <a:r>
              <a:rPr lang="ca-ES" altLang="ca-ES" sz="2200" dirty="0">
                <a:latin typeface="Arial" panose="020B0604020202020204" pitchFamily="34" charset="0"/>
                <a:cs typeface="Arial" panose="020B0604020202020204" pitchFamily="34" charset="0"/>
              </a:rPr>
              <a:t>L’Escola és eix vertebrador de l’Ecosistema de Governança Pública de Catalunya i contribueix activament al seu disseny, implantació i avaluació.</a:t>
            </a:r>
          </a:p>
          <a:p>
            <a:pPr algn="l"/>
            <a:r>
              <a:rPr lang="ca-ES" alt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Missió</a:t>
            </a:r>
          </a:p>
          <a:p>
            <a:pPr algn="l"/>
            <a:r>
              <a:rPr lang="ca-ES" alt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L’Escola articula, promou i produeix recerca, anàlisi, serveis i productes relatius al reconeixement, captació i desenvolupament del talent; la formació i l’aprenentatge; i l’organització de les institucions en l’àmbit de la governança pública; per aconseguir una Administració Pública catalana al servei del ciutadà, professionalitzada, innovadora, íntegra i eficient.</a:t>
            </a:r>
            <a:endParaRPr lang="ca-ES" alt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1">
            <a:extLst>
              <a:ext uri="{FF2B5EF4-FFF2-40B4-BE49-F238E27FC236}">
                <a16:creationId xmlns:a16="http://schemas.microsoft.com/office/drawing/2014/main" id="{E6365425-6918-A025-07EA-7D7AE47B50F4}"/>
              </a:ext>
            </a:extLst>
          </p:cNvPr>
          <p:cNvGrpSpPr>
            <a:grpSpLocks/>
          </p:cNvGrpSpPr>
          <p:nvPr/>
        </p:nvGrpSpPr>
        <p:grpSpPr bwMode="auto">
          <a:xfrm>
            <a:off x="1830389" y="4750202"/>
            <a:ext cx="8453437" cy="1258888"/>
            <a:chOff x="323850" y="2386986"/>
            <a:chExt cx="8454498" cy="125803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367D94A-C682-7D98-71F2-35EFACF61AAE}"/>
                </a:ext>
              </a:extLst>
            </p:cNvPr>
            <p:cNvSpPr/>
            <p:nvPr/>
          </p:nvSpPr>
          <p:spPr>
            <a:xfrm>
              <a:off x="3242041" y="2386986"/>
              <a:ext cx="2619704" cy="1258038"/>
            </a:xfrm>
            <a:prstGeom prst="rect">
              <a:avLst/>
            </a:prstGeom>
            <a:solidFill>
              <a:srgbClr val="ADFDFB"/>
            </a:solidFill>
            <a:ln>
              <a:solidFill>
                <a:srgbClr val="ADFD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Nou model d’Administració Pública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L’Ecosistema de 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Governança Pública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986ACE0-862D-C000-7FDB-8825091C3BC6}"/>
                </a:ext>
              </a:extLst>
            </p:cNvPr>
            <p:cNvSpPr/>
            <p:nvPr/>
          </p:nvSpPr>
          <p:spPr>
            <a:xfrm>
              <a:off x="323850" y="2386986"/>
              <a:ext cx="2356146" cy="1258038"/>
            </a:xfrm>
            <a:prstGeom prst="rect">
              <a:avLst/>
            </a:prstGeom>
            <a:solidFill>
              <a:srgbClr val="049994"/>
            </a:solidFill>
            <a:ln>
              <a:solidFill>
                <a:srgbClr val="0499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Nou model d’estat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L’estat com a plataforma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B4DBCDF-45DC-9E54-AB03-AAE54A74C64A}"/>
                </a:ext>
              </a:extLst>
            </p:cNvPr>
            <p:cNvSpPr/>
            <p:nvPr/>
          </p:nvSpPr>
          <p:spPr>
            <a:xfrm>
              <a:off x="6423791" y="2386986"/>
              <a:ext cx="2354557" cy="1258038"/>
            </a:xfrm>
            <a:prstGeom prst="rect">
              <a:avLst/>
            </a:prstGeom>
            <a:noFill/>
            <a:ln>
              <a:solidFill>
                <a:srgbClr val="0499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a-ES" sz="1600" b="1" dirty="0">
                  <a:solidFill>
                    <a:srgbClr val="0499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Nou model d’Escola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rgbClr val="0499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Dissenya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rgbClr val="0499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Articula</a:t>
              </a:r>
            </a:p>
            <a:p>
              <a:pPr algn="ctr">
                <a:defRPr/>
              </a:pPr>
              <a:r>
                <a:rPr lang="ca-ES" sz="1600" dirty="0">
                  <a:solidFill>
                    <a:srgbClr val="0499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Avalua</a:t>
              </a:r>
            </a:p>
          </p:txBody>
        </p:sp>
        <p:cxnSp>
          <p:nvCxnSpPr>
            <p:cNvPr id="10" name="Conector recto de flecha 157">
              <a:extLst>
                <a:ext uri="{FF2B5EF4-FFF2-40B4-BE49-F238E27FC236}">
                  <a16:creationId xmlns:a16="http://schemas.microsoft.com/office/drawing/2014/main" id="{017BE307-D214-DD4B-3ED4-463E53A6CD34}"/>
                </a:ext>
              </a:extLst>
            </p:cNvPr>
            <p:cNvCxnSpPr>
              <a:cxnSpLocks/>
              <a:stCxn id="7" idx="1"/>
              <a:endCxn id="8" idx="3"/>
            </p:cNvCxnSpPr>
            <p:nvPr/>
          </p:nvCxnSpPr>
          <p:spPr bwMode="auto">
            <a:xfrm flipH="1">
              <a:off x="2679532" y="3016005"/>
              <a:ext cx="561866" cy="0"/>
            </a:xfrm>
            <a:prstGeom prst="straightConnector1">
              <a:avLst/>
            </a:prstGeom>
            <a:noFill/>
            <a:ln w="63500">
              <a:solidFill>
                <a:srgbClr val="04999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ector recto de flecha 157">
              <a:extLst>
                <a:ext uri="{FF2B5EF4-FFF2-40B4-BE49-F238E27FC236}">
                  <a16:creationId xmlns:a16="http://schemas.microsoft.com/office/drawing/2014/main" id="{7F61C7D4-B0CF-DCCC-99B2-3B28E3123A64}"/>
                </a:ext>
              </a:extLst>
            </p:cNvPr>
            <p:cNvCxnSpPr>
              <a:cxnSpLocks/>
              <a:stCxn id="9" idx="1"/>
              <a:endCxn id="7" idx="3"/>
            </p:cNvCxnSpPr>
            <p:nvPr/>
          </p:nvCxnSpPr>
          <p:spPr bwMode="auto">
            <a:xfrm flipH="1">
              <a:off x="5862083" y="3016005"/>
              <a:ext cx="561865" cy="0"/>
            </a:xfrm>
            <a:prstGeom prst="straightConnector1">
              <a:avLst/>
            </a:prstGeom>
            <a:noFill/>
            <a:ln w="63500">
              <a:solidFill>
                <a:srgbClr val="04999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0703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Productes recerca">
            <a:extLst>
              <a:ext uri="{FF2B5EF4-FFF2-40B4-BE49-F238E27FC236}">
                <a16:creationId xmlns:a16="http://schemas.microsoft.com/office/drawing/2014/main" id="{F00947A0-3582-9079-523D-2B4B696666ED}"/>
              </a:ext>
            </a:extLst>
          </p:cNvPr>
          <p:cNvGrpSpPr/>
          <p:nvPr/>
        </p:nvGrpSpPr>
        <p:grpSpPr>
          <a:xfrm>
            <a:off x="6368467" y="1219406"/>
            <a:ext cx="3976004" cy="1043416"/>
            <a:chOff x="4844467" y="1219406"/>
            <a:chExt cx="3976004" cy="1043416"/>
          </a:xfrm>
        </p:grpSpPr>
        <p:sp>
          <p:nvSpPr>
            <p:cNvPr id="36" name="Oval 26">
              <a:extLst>
                <a:ext uri="{FF2B5EF4-FFF2-40B4-BE49-F238E27FC236}">
                  <a16:creationId xmlns:a16="http://schemas.microsoft.com/office/drawing/2014/main" id="{C36AF2A2-BC98-158C-4A0F-3CFA0BD9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219406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 de cultura de la innovació</a:t>
              </a:r>
            </a:p>
          </p:txBody>
        </p:sp>
        <p:sp>
          <p:nvSpPr>
            <p:cNvPr id="43" name="Oval 26">
              <a:extLst>
                <a:ext uri="{FF2B5EF4-FFF2-40B4-BE49-F238E27FC236}">
                  <a16:creationId xmlns:a16="http://schemas.microsoft.com/office/drawing/2014/main" id="{9D17A481-4D55-27E1-70DE-CC7DC9A4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582714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Projectes</a:t>
              </a:r>
            </a:p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de recerca</a:t>
              </a:r>
            </a:p>
          </p:txBody>
        </p:sp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1184AA67-78C1-9174-1C0A-F0DA8E948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582714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Centre de recursos</a:t>
              </a:r>
            </a:p>
          </p:txBody>
        </p:sp>
        <p:sp>
          <p:nvSpPr>
            <p:cNvPr id="49" name="Oval 26">
              <a:extLst>
                <a:ext uri="{FF2B5EF4-FFF2-40B4-BE49-F238E27FC236}">
                  <a16:creationId xmlns:a16="http://schemas.microsoft.com/office/drawing/2014/main" id="{CDF6D1E4-C283-8990-F0EA-98E4DA803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219406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Difusió continguts</a:t>
              </a:r>
            </a:p>
          </p:txBody>
        </p:sp>
        <p:sp>
          <p:nvSpPr>
            <p:cNvPr id="159" name="Oval 26">
              <a:extLst>
                <a:ext uri="{FF2B5EF4-FFF2-40B4-BE49-F238E27FC236}">
                  <a16:creationId xmlns:a16="http://schemas.microsoft.com/office/drawing/2014/main" id="{9B44EFAB-9A2C-A316-96B7-041307B1B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467" y="1946022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Laboratori de governança pública</a:t>
              </a:r>
            </a:p>
          </p:txBody>
        </p:sp>
      </p:grpSp>
      <p:grpSp>
        <p:nvGrpSpPr>
          <p:cNvPr id="12" name="Productes aprenentatge">
            <a:extLst>
              <a:ext uri="{FF2B5EF4-FFF2-40B4-BE49-F238E27FC236}">
                <a16:creationId xmlns:a16="http://schemas.microsoft.com/office/drawing/2014/main" id="{39FD1720-3481-1F78-1DC6-D8EBCC18D41A}"/>
              </a:ext>
            </a:extLst>
          </p:cNvPr>
          <p:cNvGrpSpPr/>
          <p:nvPr/>
        </p:nvGrpSpPr>
        <p:grpSpPr>
          <a:xfrm>
            <a:off x="2059271" y="1582714"/>
            <a:ext cx="3892353" cy="1456374"/>
            <a:chOff x="535270" y="1582714"/>
            <a:chExt cx="3892353" cy="1456374"/>
          </a:xfrm>
        </p:grpSpPr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F0ADFCFF-8F01-882E-0CDA-48A001243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2722288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 de formació i actualització professional</a:t>
              </a:r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3A7D5F8C-BAC6-1BA3-8677-80762764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823" y="1582714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Comunitats d’intercanvi de coneixement</a:t>
              </a:r>
            </a:p>
          </p:txBody>
        </p:sp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90C9FF63-FA50-95E4-753D-35A36737C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1995672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Plans acollida i desvinculació</a:t>
              </a:r>
            </a:p>
          </p:txBody>
        </p:sp>
        <p:sp>
          <p:nvSpPr>
            <p:cNvPr id="148" name="Oval 26">
              <a:extLst>
                <a:ext uri="{FF2B5EF4-FFF2-40B4-BE49-F238E27FC236}">
                  <a16:creationId xmlns:a16="http://schemas.microsoft.com/office/drawing/2014/main" id="{DD427D92-DF1D-1629-1EB0-261C79707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2358980"/>
              <a:ext cx="1810800" cy="316800"/>
            </a:xfrm>
            <a:prstGeom prst="rect">
              <a:avLst/>
            </a:prstGeom>
            <a:solidFill>
              <a:srgbClr val="049994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Plans d’aprenentatge i desenvolupament</a:t>
              </a:r>
            </a:p>
          </p:txBody>
        </p:sp>
      </p:grpSp>
      <p:sp>
        <p:nvSpPr>
          <p:cNvPr id="150" name="Productes talent">
            <a:extLst>
              <a:ext uri="{FF2B5EF4-FFF2-40B4-BE49-F238E27FC236}">
                <a16:creationId xmlns:a16="http://schemas.microsoft.com/office/drawing/2014/main" id="{69851A84-FD4D-9502-E6F2-3C79626B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270" y="4994098"/>
            <a:ext cx="1810800" cy="316800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ca-ES" sz="900" b="1" dirty="0">
                <a:solidFill>
                  <a:schemeClr val="bg1"/>
                </a:solidFill>
                <a:latin typeface="Arial" panose="020B0604020202020204" pitchFamily="34" charset="0"/>
              </a:rPr>
              <a:t>Marc curriculars, funcionals i competencials</a:t>
            </a:r>
          </a:p>
        </p:txBody>
      </p:sp>
      <p:grpSp>
        <p:nvGrpSpPr>
          <p:cNvPr id="11" name="Vertebradora ecosistema">
            <a:extLst>
              <a:ext uri="{FF2B5EF4-FFF2-40B4-BE49-F238E27FC236}">
                <a16:creationId xmlns:a16="http://schemas.microsoft.com/office/drawing/2014/main" id="{F4DA5B57-7F3A-C587-B7EF-5D370CEB7797}"/>
              </a:ext>
            </a:extLst>
          </p:cNvPr>
          <p:cNvGrpSpPr/>
          <p:nvPr/>
        </p:nvGrpSpPr>
        <p:grpSpPr>
          <a:xfrm>
            <a:off x="5205567" y="3701577"/>
            <a:ext cx="5138904" cy="2689961"/>
            <a:chOff x="3681567" y="3701576"/>
            <a:chExt cx="5138904" cy="2689961"/>
          </a:xfrm>
        </p:grpSpPr>
        <p:sp>
          <p:nvSpPr>
            <p:cNvPr id="12345" name="QuadreDeText 110">
              <a:extLst>
                <a:ext uri="{FF2B5EF4-FFF2-40B4-BE49-F238E27FC236}">
                  <a16:creationId xmlns:a16="http://schemas.microsoft.com/office/drawing/2014/main" id="{4B09A40D-607C-EBAD-89D5-5684A540D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863" y="3817095"/>
              <a:ext cx="4037608" cy="2204293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ca-ES" altLang="ca-ES" sz="900" dirty="0"/>
            </a:p>
          </p:txBody>
        </p:sp>
        <p:sp>
          <p:nvSpPr>
            <p:cNvPr id="2" name="Oval 26">
              <a:extLst>
                <a:ext uri="{FF2B5EF4-FFF2-40B4-BE49-F238E27FC236}">
                  <a16:creationId xmlns:a16="http://schemas.microsoft.com/office/drawing/2014/main" id="{8ADD00A0-B764-0924-2151-6154CA842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1243" y="6010537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 a vertebradora ecosistema governança</a:t>
              </a:r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0A203DAF-ECAF-E4E6-0E1A-9365DD0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3927477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1.1. Impulsar aprovació de la Llei EAPC</a:t>
              </a:r>
            </a:p>
          </p:txBody>
        </p:sp>
        <p:sp>
          <p:nvSpPr>
            <p:cNvPr id="84" name="Oval 12">
              <a:extLst>
                <a:ext uri="{FF2B5EF4-FFF2-40B4-BE49-F238E27FC236}">
                  <a16:creationId xmlns:a16="http://schemas.microsoft.com/office/drawing/2014/main" id="{500B1F9C-2968-FC5A-AD8F-B16821BB7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4660259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1.2. Impulsar nous elements institucionals de l’Escola</a:t>
              </a:r>
            </a:p>
          </p:txBody>
        </p:sp>
        <p:sp>
          <p:nvSpPr>
            <p:cNvPr id="85" name="Oval 12">
              <a:extLst>
                <a:ext uri="{FF2B5EF4-FFF2-40B4-BE49-F238E27FC236}">
                  <a16:creationId xmlns:a16="http://schemas.microsoft.com/office/drawing/2014/main" id="{8CDE2EB7-652B-7C98-4713-2866577F8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249" y="4365104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1.3. Impulsar elements estructurals de l’àmbit Econòmic</a:t>
              </a:r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6DDE4C80-3DEC-C788-A5B5-AAAA5E425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5249" y="4985651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1.4. Impulsar elements estructurals de l’àmbit RRHH</a:t>
              </a:r>
            </a:p>
          </p:txBody>
        </p:sp>
        <p:sp>
          <p:nvSpPr>
            <p:cNvPr id="93" name="Oval 12">
              <a:extLst>
                <a:ext uri="{FF2B5EF4-FFF2-40B4-BE49-F238E27FC236}">
                  <a16:creationId xmlns:a16="http://schemas.microsoft.com/office/drawing/2014/main" id="{64A162AF-2436-EA82-0AC7-A8CD83EB7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5388498"/>
              <a:ext cx="1810800" cy="518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1.5. Impulsar elements estructurals de l’àmbit de Qualitat i TIC</a:t>
              </a:r>
            </a:p>
          </p:txBody>
        </p:sp>
        <p:cxnSp>
          <p:nvCxnSpPr>
            <p:cNvPr id="12313" name="Conector recto de flecha 12312">
              <a:extLst>
                <a:ext uri="{FF2B5EF4-FFF2-40B4-BE49-F238E27FC236}">
                  <a16:creationId xmlns:a16="http://schemas.microsoft.com/office/drawing/2014/main" id="{33F437D5-A046-7099-A33F-1C84EC2AA396}"/>
                </a:ext>
              </a:extLst>
            </p:cNvPr>
            <p:cNvCxnSpPr>
              <a:cxnSpLocks/>
              <a:stCxn id="84" idx="2"/>
              <a:endCxn id="93" idx="0"/>
            </p:cNvCxnSpPr>
            <p:nvPr/>
          </p:nvCxnSpPr>
          <p:spPr bwMode="auto">
            <a:xfrm>
              <a:off x="5759860" y="5178659"/>
              <a:ext cx="0" cy="209839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6" name="Conector recto de flecha 12315">
              <a:extLst>
                <a:ext uri="{FF2B5EF4-FFF2-40B4-BE49-F238E27FC236}">
                  <a16:creationId xmlns:a16="http://schemas.microsoft.com/office/drawing/2014/main" id="{B257DCEB-651D-650B-457B-8D47B2E50EA0}"/>
                </a:ext>
              </a:extLst>
            </p:cNvPr>
            <p:cNvCxnSpPr>
              <a:cxnSpLocks/>
              <a:stCxn id="83" idx="1"/>
              <a:endCxn id="86" idx="3"/>
            </p:cNvCxnSpPr>
            <p:nvPr/>
          </p:nvCxnSpPr>
          <p:spPr bwMode="auto">
            <a:xfrm flipH="1" flipV="1">
              <a:off x="4586065" y="4186164"/>
              <a:ext cx="268395" cy="513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9" name="Conector recto de flecha 12318">
              <a:extLst>
                <a:ext uri="{FF2B5EF4-FFF2-40B4-BE49-F238E27FC236}">
                  <a16:creationId xmlns:a16="http://schemas.microsoft.com/office/drawing/2014/main" id="{8A0F15CA-87C7-5E20-AA58-7CCEE7C54129}"/>
                </a:ext>
              </a:extLst>
            </p:cNvPr>
            <p:cNvCxnSpPr>
              <a:cxnSpLocks/>
              <a:stCxn id="83" idx="2"/>
              <a:endCxn id="84" idx="0"/>
            </p:cNvCxnSpPr>
            <p:nvPr/>
          </p:nvCxnSpPr>
          <p:spPr bwMode="auto">
            <a:xfrm>
              <a:off x="5759860" y="4445877"/>
              <a:ext cx="0" cy="214382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3" name="Conector: angular 12332">
              <a:extLst>
                <a:ext uri="{FF2B5EF4-FFF2-40B4-BE49-F238E27FC236}">
                  <a16:creationId xmlns:a16="http://schemas.microsoft.com/office/drawing/2014/main" id="{54BED12C-6093-C0C3-8229-4A73AB35A8F9}"/>
                </a:ext>
              </a:extLst>
            </p:cNvPr>
            <p:cNvCxnSpPr>
              <a:cxnSpLocks/>
              <a:stCxn id="85" idx="1"/>
              <a:endCxn id="84" idx="3"/>
            </p:cNvCxnSpPr>
            <p:nvPr/>
          </p:nvCxnSpPr>
          <p:spPr>
            <a:xfrm rot="10800000" flipV="1">
              <a:off x="6665261" y="4624303"/>
              <a:ext cx="259989" cy="295155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6" name="Conector: angular 12335">
              <a:extLst>
                <a:ext uri="{FF2B5EF4-FFF2-40B4-BE49-F238E27FC236}">
                  <a16:creationId xmlns:a16="http://schemas.microsoft.com/office/drawing/2014/main" id="{6E89004E-11A0-D17D-A7AE-FBBDAE5A5049}"/>
                </a:ext>
              </a:extLst>
            </p:cNvPr>
            <p:cNvCxnSpPr>
              <a:cxnSpLocks/>
              <a:stCxn id="86" idx="2"/>
              <a:endCxn id="84" idx="1"/>
            </p:cNvCxnSpPr>
            <p:nvPr/>
          </p:nvCxnSpPr>
          <p:spPr>
            <a:xfrm rot="16200000" flipH="1">
              <a:off x="4044808" y="4109806"/>
              <a:ext cx="446411" cy="1172894"/>
            </a:xfrm>
            <a:prstGeom prst="bentConnector2">
              <a:avLst/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9" name="Conector: angular 12358">
              <a:extLst>
                <a:ext uri="{FF2B5EF4-FFF2-40B4-BE49-F238E27FC236}">
                  <a16:creationId xmlns:a16="http://schemas.microsoft.com/office/drawing/2014/main" id="{0BB073A4-E539-5546-69BF-FC6E0C449A38}"/>
                </a:ext>
              </a:extLst>
            </p:cNvPr>
            <p:cNvCxnSpPr>
              <a:cxnSpLocks/>
              <a:stCxn id="92" idx="1"/>
              <a:endCxn id="84" idx="3"/>
            </p:cNvCxnSpPr>
            <p:nvPr/>
          </p:nvCxnSpPr>
          <p:spPr>
            <a:xfrm rot="10800000">
              <a:off x="6665261" y="4919459"/>
              <a:ext cx="259989" cy="32539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7" name="Conector recto de flecha 12366">
              <a:extLst>
                <a:ext uri="{FF2B5EF4-FFF2-40B4-BE49-F238E27FC236}">
                  <a16:creationId xmlns:a16="http://schemas.microsoft.com/office/drawing/2014/main" id="{F43BF75C-ED7F-C61F-EB6B-D3B5204D180F}"/>
                </a:ext>
              </a:extLst>
            </p:cNvPr>
            <p:cNvCxnSpPr>
              <a:cxnSpLocks/>
              <a:stCxn id="83" idx="0"/>
            </p:cNvCxnSpPr>
            <p:nvPr/>
          </p:nvCxnSpPr>
          <p:spPr bwMode="auto">
            <a:xfrm flipV="1">
              <a:off x="5759860" y="3701576"/>
              <a:ext cx="0" cy="225901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Plataforma recerca">
            <a:extLst>
              <a:ext uri="{FF2B5EF4-FFF2-40B4-BE49-F238E27FC236}">
                <a16:creationId xmlns:a16="http://schemas.microsoft.com/office/drawing/2014/main" id="{DC0B18D7-886D-DABC-52A3-639AE9DA8088}"/>
              </a:ext>
            </a:extLst>
          </p:cNvPr>
          <p:cNvGrpSpPr/>
          <p:nvPr/>
        </p:nvGrpSpPr>
        <p:grpSpPr>
          <a:xfrm>
            <a:off x="6110065" y="1997274"/>
            <a:ext cx="4234406" cy="1755017"/>
            <a:chOff x="4586065" y="1997273"/>
            <a:chExt cx="4234406" cy="1755017"/>
          </a:xfrm>
        </p:grpSpPr>
        <p:sp>
          <p:nvSpPr>
            <p:cNvPr id="12366" name="QuadreDeText 110">
              <a:extLst>
                <a:ext uri="{FF2B5EF4-FFF2-40B4-BE49-F238E27FC236}">
                  <a16:creationId xmlns:a16="http://schemas.microsoft.com/office/drawing/2014/main" id="{E2735DF7-B62D-67B1-323A-D77E10BF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862" y="2369890"/>
              <a:ext cx="4037609" cy="1382400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ca-ES" altLang="ca-ES" sz="900" dirty="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9C6404B8-DFCC-08E8-3351-16AF5FCCC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71" y="1997273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 a plataforma de recerca, innovació i transferència del coneixement</a:t>
              </a:r>
            </a:p>
          </p:txBody>
        </p:sp>
        <p:sp>
          <p:nvSpPr>
            <p:cNvPr id="96" name="Oval 12">
              <a:extLst>
                <a:ext uri="{FF2B5EF4-FFF2-40B4-BE49-F238E27FC236}">
                  <a16:creationId xmlns:a16="http://schemas.microsoft.com/office/drawing/2014/main" id="{73960CB3-8113-F647-6132-54A63F292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460" y="319572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4.1  Impulsar un model de la recerca i la innovació </a:t>
              </a:r>
              <a:r>
                <a:rPr lang="ca-ES" sz="900" b="1" dirty="0" err="1">
                  <a:solidFill>
                    <a:srgbClr val="049994"/>
                  </a:solidFill>
                  <a:latin typeface="Arial" panose="020B0604020202020204" pitchFamily="34" charset="0"/>
                </a:rPr>
                <a:t>col·laboratives</a:t>
              </a:r>
              <a:endParaRPr lang="ca-ES" sz="900" b="1" dirty="0">
                <a:solidFill>
                  <a:srgbClr val="049994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Oval 12">
              <a:extLst>
                <a:ext uri="{FF2B5EF4-FFF2-40B4-BE49-F238E27FC236}">
                  <a16:creationId xmlns:a16="http://schemas.microsoft.com/office/drawing/2014/main" id="{79CAABE9-E753-DDA4-3434-606552A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7050" y="2467814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4.2  Incidir en l’Agenda Pública mitjançant generació de coneixement</a:t>
              </a:r>
            </a:p>
          </p:txBody>
        </p:sp>
        <p:sp>
          <p:nvSpPr>
            <p:cNvPr id="98" name="Oval 12">
              <a:extLst>
                <a:ext uri="{FF2B5EF4-FFF2-40B4-BE49-F238E27FC236}">
                  <a16:creationId xmlns:a16="http://schemas.microsoft.com/office/drawing/2014/main" id="{E3B3E6BC-7752-C036-BA92-66367898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058" y="246084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4.3  Articular la transferència de coneixements</a:t>
              </a:r>
            </a:p>
          </p:txBody>
        </p:sp>
        <p:cxnSp>
          <p:nvCxnSpPr>
            <p:cNvPr id="188" name="Conector recto de flecha 187">
              <a:extLst>
                <a:ext uri="{FF2B5EF4-FFF2-40B4-BE49-F238E27FC236}">
                  <a16:creationId xmlns:a16="http://schemas.microsoft.com/office/drawing/2014/main" id="{F5CD51C3-37A2-BC2C-B5EA-3914F465264C}"/>
                </a:ext>
              </a:extLst>
            </p:cNvPr>
            <p:cNvCxnSpPr>
              <a:cxnSpLocks/>
              <a:stCxn id="95" idx="3"/>
              <a:endCxn id="96" idx="1"/>
            </p:cNvCxnSpPr>
            <p:nvPr/>
          </p:nvCxnSpPr>
          <p:spPr bwMode="auto">
            <a:xfrm>
              <a:off x="4586065" y="3452846"/>
              <a:ext cx="268395" cy="1562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1" name="Conector recto de flecha 12300">
              <a:extLst>
                <a:ext uri="{FF2B5EF4-FFF2-40B4-BE49-F238E27FC236}">
                  <a16:creationId xmlns:a16="http://schemas.microsoft.com/office/drawing/2014/main" id="{CF25354B-EF06-5233-2C4F-A3A8D531DD2F}"/>
                </a:ext>
              </a:extLst>
            </p:cNvPr>
            <p:cNvCxnSpPr>
              <a:cxnSpLocks/>
              <a:stCxn id="96" idx="0"/>
              <a:endCxn id="98" idx="2"/>
            </p:cNvCxnSpPr>
            <p:nvPr/>
          </p:nvCxnSpPr>
          <p:spPr bwMode="auto">
            <a:xfrm flipH="1" flipV="1">
              <a:off x="5756558" y="2978215"/>
              <a:ext cx="2402" cy="217506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4" name="Conector recto de flecha 12303">
              <a:extLst>
                <a:ext uri="{FF2B5EF4-FFF2-40B4-BE49-F238E27FC236}">
                  <a16:creationId xmlns:a16="http://schemas.microsoft.com/office/drawing/2014/main" id="{A8ADE414-73AE-CDA9-31A7-06DFE729249B}"/>
                </a:ext>
              </a:extLst>
            </p:cNvPr>
            <p:cNvCxnSpPr>
              <a:cxnSpLocks/>
              <a:stCxn id="98" idx="3"/>
              <a:endCxn id="97" idx="1"/>
            </p:cNvCxnSpPr>
            <p:nvPr/>
          </p:nvCxnSpPr>
          <p:spPr bwMode="auto">
            <a:xfrm>
              <a:off x="6661057" y="2719528"/>
              <a:ext cx="265993" cy="6973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7" name="Conector: angular 12306">
              <a:extLst>
                <a:ext uri="{FF2B5EF4-FFF2-40B4-BE49-F238E27FC236}">
                  <a16:creationId xmlns:a16="http://schemas.microsoft.com/office/drawing/2014/main" id="{4331A7EC-91E4-5ADA-4A17-DA7EDA97E9CD}"/>
                </a:ext>
              </a:extLst>
            </p:cNvPr>
            <p:cNvCxnSpPr>
              <a:cxnSpLocks/>
              <a:stCxn id="97" idx="2"/>
              <a:endCxn id="96" idx="3"/>
            </p:cNvCxnSpPr>
            <p:nvPr/>
          </p:nvCxnSpPr>
          <p:spPr>
            <a:xfrm rot="5400000">
              <a:off x="7012895" y="2635753"/>
              <a:ext cx="469220" cy="1168091"/>
            </a:xfrm>
            <a:prstGeom prst="bentConnector2">
              <a:avLst/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0" name="Conector recto de flecha 12309">
              <a:extLst>
                <a:ext uri="{FF2B5EF4-FFF2-40B4-BE49-F238E27FC236}">
                  <a16:creationId xmlns:a16="http://schemas.microsoft.com/office/drawing/2014/main" id="{F8F7C280-0FDC-1FF4-6F16-CA3DC09F101B}"/>
                </a:ext>
              </a:extLst>
            </p:cNvPr>
            <p:cNvCxnSpPr>
              <a:cxnSpLocks/>
              <a:stCxn id="94" idx="3"/>
              <a:endCxn id="98" idx="1"/>
            </p:cNvCxnSpPr>
            <p:nvPr/>
          </p:nvCxnSpPr>
          <p:spPr bwMode="auto">
            <a:xfrm>
              <a:off x="4586065" y="2719528"/>
              <a:ext cx="265993" cy="0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Plataforma aprenentatge">
            <a:extLst>
              <a:ext uri="{FF2B5EF4-FFF2-40B4-BE49-F238E27FC236}">
                <a16:creationId xmlns:a16="http://schemas.microsoft.com/office/drawing/2014/main" id="{ED66A318-351F-28C1-3C0D-9252AE81004E}"/>
              </a:ext>
            </a:extLst>
          </p:cNvPr>
          <p:cNvGrpSpPr/>
          <p:nvPr/>
        </p:nvGrpSpPr>
        <p:grpSpPr>
          <a:xfrm>
            <a:off x="4140823" y="1997274"/>
            <a:ext cx="2099190" cy="1863775"/>
            <a:chOff x="2616823" y="1997273"/>
            <a:chExt cx="2099190" cy="1863775"/>
          </a:xfrm>
        </p:grpSpPr>
        <p:sp>
          <p:nvSpPr>
            <p:cNvPr id="12344" name="QuadreDeText 110">
              <a:extLst>
                <a:ext uri="{FF2B5EF4-FFF2-40B4-BE49-F238E27FC236}">
                  <a16:creationId xmlns:a16="http://schemas.microsoft.com/office/drawing/2014/main" id="{9E053F38-2C0F-289E-1471-C16AB09D8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9267" y="2369889"/>
              <a:ext cx="2086746" cy="1380617"/>
            </a:xfrm>
            <a:prstGeom prst="rect">
              <a:avLst/>
            </a:prstGeom>
            <a:noFill/>
            <a:ln w="317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ca-ES" altLang="ca-ES" sz="900" dirty="0"/>
            </a:p>
          </p:txBody>
        </p:sp>
        <p:sp>
          <p:nvSpPr>
            <p:cNvPr id="52" name="Oval 26">
              <a:extLst>
                <a:ext uri="{FF2B5EF4-FFF2-40B4-BE49-F238E27FC236}">
                  <a16:creationId xmlns:a16="http://schemas.microsoft.com/office/drawing/2014/main" id="{CEE83E2A-89D0-D841-FC23-16BA142AF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823" y="1997273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 a plataforma d’aprenentatge i desenvolupament</a:t>
              </a:r>
            </a:p>
          </p:txBody>
        </p: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85E7C9F0-0CEB-7C1A-BC5E-780AD3CAA2EA}"/>
                </a:ext>
              </a:extLst>
            </p:cNvPr>
            <p:cNvCxnSpPr>
              <a:cxnSpLocks/>
              <a:stCxn id="86" idx="0"/>
              <a:endCxn id="95" idx="2"/>
            </p:cNvCxnSpPr>
            <p:nvPr/>
          </p:nvCxnSpPr>
          <p:spPr bwMode="auto">
            <a:xfrm flipV="1">
              <a:off x="3681566" y="3711533"/>
              <a:ext cx="0" cy="149515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12">
              <a:extLst>
                <a:ext uri="{FF2B5EF4-FFF2-40B4-BE49-F238E27FC236}">
                  <a16:creationId xmlns:a16="http://schemas.microsoft.com/office/drawing/2014/main" id="{056AED6D-8B69-EC76-C84E-766D0F6E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066" y="2460840"/>
              <a:ext cx="1808999" cy="6177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3.1 Definir i desplegar estratègies de desenvolupament professional per millorar les capacitats</a:t>
              </a:r>
            </a:p>
          </p:txBody>
        </p:sp>
        <p:sp>
          <p:nvSpPr>
            <p:cNvPr id="95" name="Oval 12">
              <a:extLst>
                <a:ext uri="{FF2B5EF4-FFF2-40B4-BE49-F238E27FC236}">
                  <a16:creationId xmlns:a16="http://schemas.microsoft.com/office/drawing/2014/main" id="{BA7E293C-A5C3-E72B-7163-C298632A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066" y="3194159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3.2 Impulsar un model d’aprenentatge i desenvolupament</a:t>
              </a:r>
            </a:p>
          </p:txBody>
        </p:sp>
        <p:cxnSp>
          <p:nvCxnSpPr>
            <p:cNvPr id="179" name="Conector recto de flecha 178">
              <a:extLst>
                <a:ext uri="{FF2B5EF4-FFF2-40B4-BE49-F238E27FC236}">
                  <a16:creationId xmlns:a16="http://schemas.microsoft.com/office/drawing/2014/main" id="{A033D686-9714-C147-06A2-393ED363F7F2}"/>
                </a:ext>
              </a:extLst>
            </p:cNvPr>
            <p:cNvCxnSpPr>
              <a:cxnSpLocks/>
              <a:stCxn id="95" idx="0"/>
              <a:endCxn id="94" idx="2"/>
            </p:cNvCxnSpPr>
            <p:nvPr/>
          </p:nvCxnSpPr>
          <p:spPr bwMode="auto">
            <a:xfrm flipV="1">
              <a:off x="3681566" y="3078541"/>
              <a:ext cx="0" cy="115618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estió talent">
            <a:extLst>
              <a:ext uri="{FF2B5EF4-FFF2-40B4-BE49-F238E27FC236}">
                <a16:creationId xmlns:a16="http://schemas.microsoft.com/office/drawing/2014/main" id="{BEC264C3-46E1-3967-6578-9BE928CAFDF6}"/>
              </a:ext>
            </a:extLst>
          </p:cNvPr>
          <p:cNvGrpSpPr/>
          <p:nvPr/>
        </p:nvGrpSpPr>
        <p:grpSpPr>
          <a:xfrm>
            <a:off x="2059271" y="3452846"/>
            <a:ext cx="4180743" cy="1463153"/>
            <a:chOff x="535270" y="3452845"/>
            <a:chExt cx="4180743" cy="1463153"/>
          </a:xfrm>
        </p:grpSpPr>
        <p:sp>
          <p:nvSpPr>
            <p:cNvPr id="12343" name="QuadreDeText 110">
              <a:extLst>
                <a:ext uri="{FF2B5EF4-FFF2-40B4-BE49-F238E27FC236}">
                  <a16:creationId xmlns:a16="http://schemas.microsoft.com/office/drawing/2014/main" id="{92F1DE97-B961-FAEA-34DF-E92F40C98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36" y="3801336"/>
              <a:ext cx="4175777" cy="743820"/>
            </a:xfrm>
            <a:prstGeom prst="rect">
              <a:avLst/>
            </a:prstGeom>
            <a:noFill/>
            <a:ln w="31750">
              <a:solidFill>
                <a:srgbClr val="049994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000" rIns="36000"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8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endParaRPr lang="ca-ES" altLang="ca-ES" sz="900" dirty="0"/>
            </a:p>
          </p:txBody>
        </p:sp>
        <p:sp>
          <p:nvSpPr>
            <p:cNvPr id="3" name="Oval 26">
              <a:extLst>
                <a:ext uri="{FF2B5EF4-FFF2-40B4-BE49-F238E27FC236}">
                  <a16:creationId xmlns:a16="http://schemas.microsoft.com/office/drawing/2014/main" id="{C0B29483-363E-BE23-EFBB-4A5A93783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70" y="4534998"/>
              <a:ext cx="18108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EAPC com a referent en gestió integral talent</a:t>
              </a:r>
            </a:p>
          </p:txBody>
        </p:sp>
        <p:sp>
          <p:nvSpPr>
            <p:cNvPr id="88" name="Oval 12">
              <a:extLst>
                <a:ext uri="{FF2B5EF4-FFF2-40B4-BE49-F238E27FC236}">
                  <a16:creationId xmlns:a16="http://schemas.microsoft.com/office/drawing/2014/main" id="{DB78C3AD-AA61-D2A9-1594-F56E633B0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74" y="3908361"/>
              <a:ext cx="1808999" cy="517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49994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  <a:latin typeface="Arial" panose="020B0604020202020204" pitchFamily="34" charset="0"/>
                </a:rPr>
                <a:t>2.2. Implantar un sistema de captació i selecció</a:t>
              </a:r>
            </a:p>
          </p:txBody>
        </p:sp>
        <p:cxnSp>
          <p:nvCxnSpPr>
            <p:cNvPr id="169" name="Conector: angular 168">
              <a:extLst>
                <a:ext uri="{FF2B5EF4-FFF2-40B4-BE49-F238E27FC236}">
                  <a16:creationId xmlns:a16="http://schemas.microsoft.com/office/drawing/2014/main" id="{1F7F7B5E-3B18-6427-9EB0-1DB3EADE66ED}"/>
                </a:ext>
              </a:extLst>
            </p:cNvPr>
            <p:cNvCxnSpPr>
              <a:cxnSpLocks/>
              <a:stCxn id="95" idx="1"/>
              <a:endCxn id="88" idx="0"/>
            </p:cNvCxnSpPr>
            <p:nvPr/>
          </p:nvCxnSpPr>
          <p:spPr>
            <a:xfrm rot="10800000" flipV="1">
              <a:off x="1606574" y="3452845"/>
              <a:ext cx="1170492" cy="455515"/>
            </a:xfrm>
            <a:prstGeom prst="bentConnector2">
              <a:avLst/>
            </a:prstGeom>
            <a:ln w="25400">
              <a:solidFill>
                <a:srgbClr val="04999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de flecha 174">
              <a:extLst>
                <a:ext uri="{FF2B5EF4-FFF2-40B4-BE49-F238E27FC236}">
                  <a16:creationId xmlns:a16="http://schemas.microsoft.com/office/drawing/2014/main" id="{77E3B723-D9F6-E9AF-3978-97986A742685}"/>
                </a:ext>
              </a:extLst>
            </p:cNvPr>
            <p:cNvCxnSpPr>
              <a:cxnSpLocks/>
              <a:stCxn id="86" idx="1"/>
              <a:endCxn id="88" idx="3"/>
            </p:cNvCxnSpPr>
            <p:nvPr/>
          </p:nvCxnSpPr>
          <p:spPr bwMode="auto">
            <a:xfrm flipH="1">
              <a:off x="2511073" y="4167048"/>
              <a:ext cx="265993" cy="0"/>
            </a:xfrm>
            <a:prstGeom prst="straightConnector1">
              <a:avLst/>
            </a:prstGeom>
            <a:ln w="25400">
              <a:solidFill>
                <a:srgbClr val="04999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Model">
            <a:extLst>
              <a:ext uri="{FF2B5EF4-FFF2-40B4-BE49-F238E27FC236}">
                <a16:creationId xmlns:a16="http://schemas.microsoft.com/office/drawing/2014/main" id="{CEE9312A-9247-D8CB-5A4D-CB2DB71C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067" y="3861048"/>
            <a:ext cx="1808999" cy="612000"/>
          </a:xfrm>
          <a:prstGeom prst="rect">
            <a:avLst/>
          </a:prstGeom>
          <a:solidFill>
            <a:schemeClr val="bg1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ca-ES" sz="900" b="1" dirty="0">
                <a:solidFill>
                  <a:srgbClr val="049994"/>
                </a:solidFill>
                <a:latin typeface="Arial" panose="020B0604020202020204" pitchFamily="34" charset="0"/>
              </a:rPr>
              <a:t>2.1. Establir el model dels marcs funcionals i perfils competencials de la gestió del talent</a:t>
            </a:r>
          </a:p>
        </p:txBody>
      </p:sp>
      <p:sp>
        <p:nvSpPr>
          <p:cNvPr id="12290" name="Títol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53" y="402665"/>
            <a:ext cx="984498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EAPC: Pla estratègic 2022-2027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A62FEF38-FB2F-D175-36DB-9303C2BF24F3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096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8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40" y="475817"/>
            <a:ext cx="11883009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EAPC: Model d’Aprenentatge i Desenvolupament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A62FEF38-FB2F-D175-36DB-9303C2BF24F3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83</a:t>
            </a:fld>
            <a:endParaRPr lang="ca-ES" dirty="0"/>
          </a:p>
        </p:txBody>
      </p:sp>
      <p:grpSp>
        <p:nvGrpSpPr>
          <p:cNvPr id="5" name="Google Shape;162;g1bf018ac712_0_575">
            <a:extLst>
              <a:ext uri="{FF2B5EF4-FFF2-40B4-BE49-F238E27FC236}">
                <a16:creationId xmlns:a16="http://schemas.microsoft.com/office/drawing/2014/main" id="{ED0F1683-216C-C91F-E469-25E788BF6C3D}"/>
              </a:ext>
            </a:extLst>
          </p:cNvPr>
          <p:cNvGrpSpPr/>
          <p:nvPr/>
        </p:nvGrpSpPr>
        <p:grpSpPr>
          <a:xfrm>
            <a:off x="2045034" y="2327319"/>
            <a:ext cx="8043858" cy="879763"/>
            <a:chOff x="612573" y="204925"/>
            <a:chExt cx="8043858" cy="879675"/>
          </a:xfrm>
        </p:grpSpPr>
        <p:pic>
          <p:nvPicPr>
            <p:cNvPr id="6" name="Google Shape;163;g1bf018ac712_0_575">
              <a:extLst>
                <a:ext uri="{FF2B5EF4-FFF2-40B4-BE49-F238E27FC236}">
                  <a16:creationId xmlns:a16="http://schemas.microsoft.com/office/drawing/2014/main" id="{6C7302BB-B6E5-8AE8-6C60-2A2B41F1D8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3150" r="3644"/>
            <a:stretch/>
          </p:blipFill>
          <p:spPr>
            <a:xfrm>
              <a:off x="2220910" y="286325"/>
              <a:ext cx="6355047" cy="53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64;g1bf018ac712_0_575">
              <a:extLst>
                <a:ext uri="{FF2B5EF4-FFF2-40B4-BE49-F238E27FC236}">
                  <a16:creationId xmlns:a16="http://schemas.microsoft.com/office/drawing/2014/main" id="{472C712A-9569-DD73-B540-E6025D07F385}"/>
                </a:ext>
              </a:extLst>
            </p:cNvPr>
            <p:cNvSpPr txBox="1"/>
            <p:nvPr/>
          </p:nvSpPr>
          <p:spPr>
            <a:xfrm>
              <a:off x="3969409" y="851500"/>
              <a:ext cx="22374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r>
                <a:rPr lang="ca-ES" sz="900" b="1">
                  <a:solidFill>
                    <a:srgbClr val="049994"/>
                  </a:solidFill>
                </a:rPr>
                <a:t>ATRIBUTS BÀSICS DEL MODEL</a:t>
              </a:r>
              <a:endParaRPr sz="1400">
                <a:solidFill>
                  <a:srgbClr val="049994"/>
                </a:solidFill>
              </a:endParaRPr>
            </a:p>
          </p:txBody>
        </p:sp>
        <p:sp>
          <p:nvSpPr>
            <p:cNvPr id="14" name="Google Shape;165;g1bf018ac712_0_575">
              <a:extLst>
                <a:ext uri="{FF2B5EF4-FFF2-40B4-BE49-F238E27FC236}">
                  <a16:creationId xmlns:a16="http://schemas.microsoft.com/office/drawing/2014/main" id="{189E9FB6-7E54-CEE6-B139-4953AD240090}"/>
                </a:ext>
              </a:extLst>
            </p:cNvPr>
            <p:cNvSpPr txBox="1"/>
            <p:nvPr/>
          </p:nvSpPr>
          <p:spPr>
            <a:xfrm>
              <a:off x="612573" y="851500"/>
              <a:ext cx="15705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pPr algn="ctr"/>
              <a:r>
                <a:rPr lang="ca-ES" sz="900" b="1" dirty="0">
                  <a:solidFill>
                    <a:srgbClr val="049994"/>
                  </a:solidFill>
                </a:rPr>
                <a:t>PRINCIPIS RECTORS</a:t>
              </a:r>
              <a:endParaRPr sz="1400" b="1" dirty="0">
                <a:solidFill>
                  <a:srgbClr val="049994"/>
                </a:solidFill>
              </a:endParaRPr>
            </a:p>
          </p:txBody>
        </p:sp>
        <p:sp>
          <p:nvSpPr>
            <p:cNvPr id="15" name="Google Shape;166;g1bf018ac712_0_575">
              <a:extLst>
                <a:ext uri="{FF2B5EF4-FFF2-40B4-BE49-F238E27FC236}">
                  <a16:creationId xmlns:a16="http://schemas.microsoft.com/office/drawing/2014/main" id="{36306429-526B-D1BE-6146-3904F9A3251C}"/>
                </a:ext>
              </a:extLst>
            </p:cNvPr>
            <p:cNvSpPr/>
            <p:nvPr/>
          </p:nvSpPr>
          <p:spPr>
            <a:xfrm>
              <a:off x="693947" y="204925"/>
              <a:ext cx="1259700" cy="600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49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r>
                <a:rPr lang="ca-ES" sz="900" b="1" dirty="0"/>
                <a:t>INTEGRITAT</a:t>
              </a:r>
              <a:endParaRPr sz="900" b="1" dirty="0"/>
            </a:p>
            <a:p>
              <a:r>
                <a:rPr lang="ca-ES" sz="900" b="1" dirty="0"/>
                <a:t>DIGITALITZACIÓ</a:t>
              </a:r>
              <a:endParaRPr sz="900" b="1" dirty="0"/>
            </a:p>
            <a:p>
              <a:r>
                <a:rPr lang="ca-ES" sz="900" b="1" dirty="0"/>
                <a:t>INNOVACIÓ</a:t>
              </a:r>
              <a:endParaRPr sz="900" b="1" dirty="0"/>
            </a:p>
          </p:txBody>
        </p:sp>
        <p:sp>
          <p:nvSpPr>
            <p:cNvPr id="16" name="Google Shape;167;g1bf018ac712_0_575">
              <a:extLst>
                <a:ext uri="{FF2B5EF4-FFF2-40B4-BE49-F238E27FC236}">
                  <a16:creationId xmlns:a16="http://schemas.microsoft.com/office/drawing/2014/main" id="{93FA12BA-A125-77D0-4AE5-B80DBA0157FC}"/>
                </a:ext>
              </a:extLst>
            </p:cNvPr>
            <p:cNvSpPr/>
            <p:nvPr/>
          </p:nvSpPr>
          <p:spPr>
            <a:xfrm>
              <a:off x="2140431" y="204925"/>
              <a:ext cx="6516000" cy="600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499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endParaRPr sz="900" b="1"/>
            </a:p>
          </p:txBody>
        </p:sp>
      </p:grpSp>
      <p:sp>
        <p:nvSpPr>
          <p:cNvPr id="17" name="Google Shape;168;g1bf018ac712_0_575">
            <a:extLst>
              <a:ext uri="{FF2B5EF4-FFF2-40B4-BE49-F238E27FC236}">
                <a16:creationId xmlns:a16="http://schemas.microsoft.com/office/drawing/2014/main" id="{BB4935F8-85D4-07F3-1558-9D6B249D3E48}"/>
              </a:ext>
            </a:extLst>
          </p:cNvPr>
          <p:cNvSpPr/>
          <p:nvPr/>
        </p:nvSpPr>
        <p:spPr>
          <a:xfrm>
            <a:off x="3938942" y="32779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ca-ES" sz="900" b="1"/>
              <a:t>NIVELL 1 - ADQUISICIÓ</a:t>
            </a:r>
            <a:endParaRPr sz="900" b="1"/>
          </a:p>
          <a:p>
            <a:pPr algn="ctr"/>
            <a:r>
              <a:rPr lang="ca-ES" sz="700" b="1"/>
              <a:t>Aprenentatge autònom i </a:t>
            </a:r>
            <a:endParaRPr sz="700" b="1"/>
          </a:p>
          <a:p>
            <a:pPr algn="ctr"/>
            <a:r>
              <a:rPr lang="ca-ES" sz="700" b="1"/>
              <a:t>coneixement obert</a:t>
            </a:r>
            <a:endParaRPr sz="700" b="1"/>
          </a:p>
        </p:txBody>
      </p:sp>
      <p:sp>
        <p:nvSpPr>
          <p:cNvPr id="18" name="Google Shape;169;g1bf018ac712_0_575">
            <a:extLst>
              <a:ext uri="{FF2B5EF4-FFF2-40B4-BE49-F238E27FC236}">
                <a16:creationId xmlns:a16="http://schemas.microsoft.com/office/drawing/2014/main" id="{3310CC73-7D18-D58A-CC3E-8300B7C72569}"/>
              </a:ext>
            </a:extLst>
          </p:cNvPr>
          <p:cNvSpPr/>
          <p:nvPr/>
        </p:nvSpPr>
        <p:spPr>
          <a:xfrm>
            <a:off x="6013117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ca-ES" sz="900" b="1"/>
              <a:t>NIVELL 2 - APLICACIÓ</a:t>
            </a:r>
            <a:endParaRPr sz="900" b="1"/>
          </a:p>
          <a:p>
            <a:pPr algn="ctr"/>
            <a:r>
              <a:rPr lang="ca-ES" sz="700" b="1"/>
              <a:t>Competències professionals i aprenentatge col·laboratiu</a:t>
            </a:r>
            <a:endParaRPr sz="700" b="1"/>
          </a:p>
        </p:txBody>
      </p:sp>
      <p:sp>
        <p:nvSpPr>
          <p:cNvPr id="19" name="Google Shape;170;g1bf018ac712_0_575">
            <a:extLst>
              <a:ext uri="{FF2B5EF4-FFF2-40B4-BE49-F238E27FC236}">
                <a16:creationId xmlns:a16="http://schemas.microsoft.com/office/drawing/2014/main" id="{C9BF78CE-57C0-C216-B8D5-6B5C54F3A58A}"/>
              </a:ext>
            </a:extLst>
          </p:cNvPr>
          <p:cNvSpPr/>
          <p:nvPr/>
        </p:nvSpPr>
        <p:spPr>
          <a:xfrm>
            <a:off x="8087292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ca-ES" sz="900" b="1"/>
              <a:t>NIVELL 3 - TRANSFORMACIÓ</a:t>
            </a:r>
            <a:endParaRPr sz="900" b="1"/>
          </a:p>
          <a:p>
            <a:pPr algn="ctr"/>
            <a:r>
              <a:rPr lang="ca-ES" sz="700" b="1"/>
              <a:t>Recerca i aprenentatge </a:t>
            </a:r>
            <a:endParaRPr sz="700" b="1"/>
          </a:p>
          <a:p>
            <a:pPr algn="ctr"/>
            <a:r>
              <a:rPr lang="ca-ES" sz="700" b="1"/>
              <a:t>basat en reptes</a:t>
            </a:r>
            <a:endParaRPr sz="700" b="1"/>
          </a:p>
        </p:txBody>
      </p:sp>
      <p:sp>
        <p:nvSpPr>
          <p:cNvPr id="20" name="Google Shape;171;g1bf018ac712_0_575">
            <a:extLst>
              <a:ext uri="{FF2B5EF4-FFF2-40B4-BE49-F238E27FC236}">
                <a16:creationId xmlns:a16="http://schemas.microsoft.com/office/drawing/2014/main" id="{701FDF1E-43BB-CCD1-C0DE-44ECE7139C1F}"/>
              </a:ext>
            </a:extLst>
          </p:cNvPr>
          <p:cNvSpPr/>
          <p:nvPr/>
        </p:nvSpPr>
        <p:spPr>
          <a:xfrm>
            <a:off x="2087680" y="3773213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ca-ES" sz="900" b="1" dirty="0"/>
              <a:t>CAPA 1 </a:t>
            </a:r>
          </a:p>
          <a:p>
            <a:r>
              <a:rPr lang="ca-ES" sz="900" b="1" dirty="0"/>
              <a:t>APRENDIBILITAT</a:t>
            </a:r>
          </a:p>
          <a:p>
            <a:endParaRPr lang="ca-ES" sz="900" b="1" dirty="0"/>
          </a:p>
          <a:p>
            <a:r>
              <a:rPr lang="ca-ES" sz="1000" b="1" dirty="0"/>
              <a:t>Comprendre</a:t>
            </a:r>
            <a:endParaRPr lang="ca-ES" sz="700" b="1" dirty="0"/>
          </a:p>
        </p:txBody>
      </p:sp>
      <p:sp>
        <p:nvSpPr>
          <p:cNvPr id="21" name="Google Shape;172;g1bf018ac712_0_575">
            <a:extLst>
              <a:ext uri="{FF2B5EF4-FFF2-40B4-BE49-F238E27FC236}">
                <a16:creationId xmlns:a16="http://schemas.microsoft.com/office/drawing/2014/main" id="{0B5D98C4-E094-6103-28B1-0BD6C8D0545B}"/>
              </a:ext>
            </a:extLst>
          </p:cNvPr>
          <p:cNvSpPr/>
          <p:nvPr/>
        </p:nvSpPr>
        <p:spPr>
          <a:xfrm>
            <a:off x="2087680" y="455688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ca-ES" sz="900" b="1" dirty="0"/>
              <a:t>CAPA 2</a:t>
            </a:r>
            <a:endParaRPr sz="900" b="1" dirty="0"/>
          </a:p>
          <a:p>
            <a:r>
              <a:rPr lang="ca-ES" sz="900" b="1" dirty="0"/>
              <a:t>ACCIONS I INSTRUMENTS</a:t>
            </a:r>
            <a:endParaRPr sz="900" b="1" dirty="0"/>
          </a:p>
          <a:p>
            <a:endParaRPr sz="900" b="1" dirty="0"/>
          </a:p>
          <a:p>
            <a:r>
              <a:rPr lang="ca-ES" sz="1000" b="1" dirty="0"/>
              <a:t>Poder</a:t>
            </a:r>
            <a:endParaRPr sz="700" b="1" dirty="0"/>
          </a:p>
        </p:txBody>
      </p:sp>
      <p:sp>
        <p:nvSpPr>
          <p:cNvPr id="22" name="Google Shape;173;g1bf018ac712_0_575">
            <a:extLst>
              <a:ext uri="{FF2B5EF4-FFF2-40B4-BE49-F238E27FC236}">
                <a16:creationId xmlns:a16="http://schemas.microsoft.com/office/drawing/2014/main" id="{E02624F8-0D97-3BB1-5A93-C67772EEA820}"/>
              </a:ext>
            </a:extLst>
          </p:cNvPr>
          <p:cNvSpPr/>
          <p:nvPr/>
        </p:nvSpPr>
        <p:spPr>
          <a:xfrm>
            <a:off x="2087680" y="534886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ca-ES" sz="900" b="1" dirty="0"/>
              <a:t>CAPA 3 </a:t>
            </a:r>
            <a:endParaRPr sz="900" b="1" dirty="0"/>
          </a:p>
          <a:p>
            <a:r>
              <a:rPr lang="ca-ES" sz="900" b="1" dirty="0"/>
              <a:t>ENTORN</a:t>
            </a:r>
            <a:endParaRPr sz="900" b="1" dirty="0"/>
          </a:p>
          <a:p>
            <a:endParaRPr sz="900" b="1" dirty="0"/>
          </a:p>
          <a:p>
            <a:r>
              <a:rPr lang="ca-ES" sz="1000" b="1" dirty="0"/>
              <a:t>Fer</a:t>
            </a:r>
            <a:endParaRPr sz="700" b="1" dirty="0"/>
          </a:p>
        </p:txBody>
      </p:sp>
      <p:graphicFrame>
        <p:nvGraphicFramePr>
          <p:cNvPr id="23" name="Google Shape;176;g1bf018ac712_0_575">
            <a:extLst>
              <a:ext uri="{FF2B5EF4-FFF2-40B4-BE49-F238E27FC236}">
                <a16:creationId xmlns:a16="http://schemas.microsoft.com/office/drawing/2014/main" id="{C187F98D-F22C-A5B9-4DF3-31FA0BF5188E}"/>
              </a:ext>
            </a:extLst>
          </p:cNvPr>
          <p:cNvGraphicFramePr/>
          <p:nvPr/>
        </p:nvGraphicFramePr>
        <p:xfrm>
          <a:off x="3793736" y="4539371"/>
          <a:ext cx="6159600" cy="736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ACCIONS I RECURSOS D’AUTOAPRENENTATGE</a:t>
                      </a:r>
                      <a:endParaRPr lang="es-ES" sz="1000"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000" b="1" dirty="0"/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FORMACIÓ PERSONALITZADA I ITINERARIS D’APRENENTATGE</a:t>
                      </a:r>
                      <a:endParaRPr sz="800" dirty="0"/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IDEACIÓ, PROTOTIPATGE, PILOTATGE I VALIDACIÓ</a:t>
                      </a:r>
                      <a:endParaRPr sz="1000" b="1" dirty="0"/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oogle Shape;176;g1bf018ac712_0_575">
            <a:extLst>
              <a:ext uri="{FF2B5EF4-FFF2-40B4-BE49-F238E27FC236}">
                <a16:creationId xmlns:a16="http://schemas.microsoft.com/office/drawing/2014/main" id="{85E14288-D889-4557-81C1-5C8DD4BB7801}"/>
              </a:ext>
            </a:extLst>
          </p:cNvPr>
          <p:cNvGraphicFramePr/>
          <p:nvPr/>
        </p:nvGraphicFramePr>
        <p:xfrm>
          <a:off x="3793736" y="5352039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ACCÉS A XARXES DE </a:t>
                      </a:r>
                      <a:endParaRPr sz="10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PERSONES EXPERTES</a:t>
                      </a:r>
                      <a:endParaRPr sz="800" dirty="0"/>
                    </a:p>
                  </a:txBody>
                  <a:tcPr marL="63500" marR="63500" marT="63475" marB="63475" anchor="ctr">
                    <a:lnL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PROJECTES I DESENVOLUPAMENT PROFESSIONAL</a:t>
                      </a:r>
                      <a:endParaRPr sz="800" b="1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GENERACIÓ DE NOU CONEIXEMENT EN XARXA</a:t>
                      </a:r>
                      <a:endParaRPr sz="800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oogle Shape;176;g1bf018ac712_0_575">
            <a:extLst>
              <a:ext uri="{FF2B5EF4-FFF2-40B4-BE49-F238E27FC236}">
                <a16:creationId xmlns:a16="http://schemas.microsoft.com/office/drawing/2014/main" id="{D5F3E916-5C5E-5434-2661-D39E01DFFCC4}"/>
              </a:ext>
            </a:extLst>
          </p:cNvPr>
          <p:cNvGraphicFramePr/>
          <p:nvPr/>
        </p:nvGraphicFramePr>
        <p:xfrm>
          <a:off x="3793736" y="3806393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APRENDRE A APRENDRE</a:t>
                      </a:r>
                      <a:endParaRPr sz="1000" b="1" dirty="0"/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MENTALITAT DE CREIXEMENT</a:t>
                      </a:r>
                      <a:endParaRPr sz="1000" b="1" dirty="0"/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1" dirty="0"/>
                        <a:t>INTERROGACIÓ I RECERCA</a:t>
                      </a:r>
                      <a:endParaRPr sz="800" dirty="0"/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Google Shape;167;g1bf018ac712_0_575">
            <a:extLst>
              <a:ext uri="{FF2B5EF4-FFF2-40B4-BE49-F238E27FC236}">
                <a16:creationId xmlns:a16="http://schemas.microsoft.com/office/drawing/2014/main" id="{D47B9618-5124-C71C-ADEC-50ED8031765B}"/>
              </a:ext>
            </a:extLst>
          </p:cNvPr>
          <p:cNvSpPr/>
          <p:nvPr/>
        </p:nvSpPr>
        <p:spPr>
          <a:xfrm>
            <a:off x="2087678" y="1312131"/>
            <a:ext cx="8001214" cy="600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499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27" name="Google Shape;165;g1bf018ac712_0_575">
            <a:extLst>
              <a:ext uri="{FF2B5EF4-FFF2-40B4-BE49-F238E27FC236}">
                <a16:creationId xmlns:a16="http://schemas.microsoft.com/office/drawing/2014/main" id="{1C1A5540-6846-0591-830A-6FE816F75F80}"/>
              </a:ext>
            </a:extLst>
          </p:cNvPr>
          <p:cNvSpPr txBox="1"/>
          <p:nvPr/>
        </p:nvSpPr>
        <p:spPr>
          <a:xfrm>
            <a:off x="2187952" y="1426580"/>
            <a:ext cx="3578110" cy="3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049994"/>
                </a:solidFill>
              </a:rPr>
              <a:t>ÀREES DE CONEIXEMENT</a:t>
            </a:r>
          </a:p>
          <a:p>
            <a:pPr algn="ctr"/>
            <a:r>
              <a:rPr lang="es-ES" sz="900" b="1" dirty="0">
                <a:solidFill>
                  <a:srgbClr val="049994"/>
                </a:solidFill>
              </a:rPr>
              <a:t>ESTRATÈGIES D’APRENENTATGE I DESENVOLUPAMENT</a:t>
            </a:r>
            <a:endParaRPr lang="es-ES" sz="1400" b="1" dirty="0">
              <a:solidFill>
                <a:srgbClr val="049994"/>
              </a:solidFill>
            </a:endParaRPr>
          </a:p>
        </p:txBody>
      </p:sp>
      <p:sp>
        <p:nvSpPr>
          <p:cNvPr id="28" name="Google Shape;167;g1bf018ac712_0_575">
            <a:extLst>
              <a:ext uri="{FF2B5EF4-FFF2-40B4-BE49-F238E27FC236}">
                <a16:creationId xmlns:a16="http://schemas.microsoft.com/office/drawing/2014/main" id="{D87CE511-1134-E22A-8E6A-3DABE7483062}"/>
              </a:ext>
            </a:extLst>
          </p:cNvPr>
          <p:cNvSpPr/>
          <p:nvPr/>
        </p:nvSpPr>
        <p:spPr>
          <a:xfrm>
            <a:off x="5855698" y="1369962"/>
            <a:ext cx="4148350" cy="4847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499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29" name="Google Shape;165;g1bf018ac712_0_575">
            <a:extLst>
              <a:ext uri="{FF2B5EF4-FFF2-40B4-BE49-F238E27FC236}">
                <a16:creationId xmlns:a16="http://schemas.microsoft.com/office/drawing/2014/main" id="{3D5F8310-776E-0B0C-E692-7BF3103A1BBD}"/>
              </a:ext>
            </a:extLst>
          </p:cNvPr>
          <p:cNvSpPr txBox="1"/>
          <p:nvPr/>
        </p:nvSpPr>
        <p:spPr>
          <a:xfrm>
            <a:off x="5965980" y="1495751"/>
            <a:ext cx="1718208" cy="23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049994"/>
                </a:solidFill>
              </a:rPr>
              <a:t>PERFILS PROFESSIONALS</a:t>
            </a:r>
            <a:endParaRPr sz="1400" b="1" dirty="0">
              <a:solidFill>
                <a:srgbClr val="049994"/>
              </a:solidFill>
            </a:endParaRPr>
          </a:p>
        </p:txBody>
      </p:sp>
      <p:sp>
        <p:nvSpPr>
          <p:cNvPr id="31" name="Google Shape;167;g1bf018ac712_0_575">
            <a:extLst>
              <a:ext uri="{FF2B5EF4-FFF2-40B4-BE49-F238E27FC236}">
                <a16:creationId xmlns:a16="http://schemas.microsoft.com/office/drawing/2014/main" id="{87DF38A8-C2F5-7B56-7D2B-75CFBB477870}"/>
              </a:ext>
            </a:extLst>
          </p:cNvPr>
          <p:cNvSpPr/>
          <p:nvPr/>
        </p:nvSpPr>
        <p:spPr>
          <a:xfrm>
            <a:off x="7773970" y="1425116"/>
            <a:ext cx="2141659" cy="3743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499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endParaRPr sz="900" b="1"/>
          </a:p>
        </p:txBody>
      </p:sp>
      <p:sp>
        <p:nvSpPr>
          <p:cNvPr id="34" name="Google Shape;165;g1bf018ac712_0_575">
            <a:extLst>
              <a:ext uri="{FF2B5EF4-FFF2-40B4-BE49-F238E27FC236}">
                <a16:creationId xmlns:a16="http://schemas.microsoft.com/office/drawing/2014/main" id="{82BCB0E2-6955-4FDE-0512-F6DF59ABBDCD}"/>
              </a:ext>
            </a:extLst>
          </p:cNvPr>
          <p:cNvSpPr txBox="1"/>
          <p:nvPr/>
        </p:nvSpPr>
        <p:spPr>
          <a:xfrm>
            <a:off x="7794470" y="1495751"/>
            <a:ext cx="2121158" cy="23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algn="ctr"/>
            <a:r>
              <a:rPr lang="ca-ES" sz="900" b="1" dirty="0">
                <a:solidFill>
                  <a:srgbClr val="049994"/>
                </a:solidFill>
              </a:rPr>
              <a:t>MODELS COMPETENCIALS</a:t>
            </a:r>
            <a:endParaRPr sz="1400" b="1" dirty="0">
              <a:solidFill>
                <a:srgbClr val="049994"/>
              </a:solidFill>
            </a:endParaRPr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B26A0AA4-0C91-0840-AA75-5523108AF8C8}"/>
              </a:ext>
            </a:extLst>
          </p:cNvPr>
          <p:cNvSpPr/>
          <p:nvPr/>
        </p:nvSpPr>
        <p:spPr>
          <a:xfrm>
            <a:off x="5285296" y="2006762"/>
            <a:ext cx="1564849" cy="231689"/>
          </a:xfrm>
          <a:prstGeom prst="downArrow">
            <a:avLst/>
          </a:prstGeom>
          <a:solidFill>
            <a:srgbClr val="049994"/>
          </a:solidFill>
          <a:ln>
            <a:solidFill>
              <a:srgbClr val="049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0460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">
            <a:extLst>
              <a:ext uri="{FF2B5EF4-FFF2-40B4-BE49-F238E27FC236}">
                <a16:creationId xmlns:a16="http://schemas.microsoft.com/office/drawing/2014/main" id="{7DB95E43-95AD-457F-AE17-170035F3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40" y="475817"/>
            <a:ext cx="11883009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EAPC: Laboratori d’Innovació Pública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A62FEF38-FB2F-D175-36DB-9303C2BF24F3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84</a:t>
            </a:fld>
            <a:endParaRPr lang="ca-ES" dirty="0"/>
          </a:p>
        </p:txBody>
      </p:sp>
      <p:sp>
        <p:nvSpPr>
          <p:cNvPr id="2" name="QuadreDeText 110">
            <a:extLst>
              <a:ext uri="{FF2B5EF4-FFF2-40B4-BE49-F238E27FC236}">
                <a16:creationId xmlns:a16="http://schemas.microsoft.com/office/drawing/2014/main" id="{C5DB9CA2-A2DC-EEDD-0361-6067923B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29664"/>
            <a:ext cx="1296000" cy="1044000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chemeClr val="bg1"/>
                </a:solidFill>
              </a:rPr>
              <a:t>Escola d’Administració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chemeClr val="bg1"/>
                </a:solidFill>
              </a:rPr>
              <a:t>Pública de Catalunya</a:t>
            </a:r>
          </a:p>
        </p:txBody>
      </p:sp>
      <p:sp>
        <p:nvSpPr>
          <p:cNvPr id="3" name="QuadreDeText 110">
            <a:extLst>
              <a:ext uri="{FF2B5EF4-FFF2-40B4-BE49-F238E27FC236}">
                <a16:creationId xmlns:a16="http://schemas.microsoft.com/office/drawing/2014/main" id="{6D843923-B8C0-8441-E758-9E6843D3E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163" y="2140912"/>
            <a:ext cx="2146519" cy="663694"/>
          </a:xfrm>
          <a:prstGeom prst="rect">
            <a:avLst/>
          </a:prstGeom>
          <a:noFill/>
          <a:ln w="1905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rgbClr val="049994"/>
                </a:solidFill>
              </a:rPr>
              <a:t>Model de transferència</a:t>
            </a:r>
          </a:p>
        </p:txBody>
      </p:sp>
      <p:sp>
        <p:nvSpPr>
          <p:cNvPr id="8" name="QuadreDeText 110">
            <a:extLst>
              <a:ext uri="{FF2B5EF4-FFF2-40B4-BE49-F238E27FC236}">
                <a16:creationId xmlns:a16="http://schemas.microsoft.com/office/drawing/2014/main" id="{4A3D5AA1-2682-4AA3-AE06-739951B2B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081" y="1340768"/>
            <a:ext cx="2133600" cy="663694"/>
          </a:xfrm>
          <a:prstGeom prst="rect">
            <a:avLst/>
          </a:prstGeom>
          <a:noFill/>
          <a:ln w="19050">
            <a:solidFill>
              <a:srgbClr val="0499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rgbClr val="049994"/>
                </a:solidFill>
              </a:rPr>
              <a:t>Model de recerca i d’innovació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DBF50DB4-E7B0-994F-D241-8C0296EC3796}"/>
              </a:ext>
            </a:extLst>
          </p:cNvPr>
          <p:cNvCxnSpPr>
            <a:cxnSpLocks/>
            <a:stCxn id="8" idx="1"/>
            <a:endCxn id="2" idx="3"/>
          </p:cNvCxnSpPr>
          <p:nvPr/>
        </p:nvCxnSpPr>
        <p:spPr>
          <a:xfrm rot="10800000" flipV="1">
            <a:off x="3935618" y="1672615"/>
            <a:ext cx="585465" cy="379049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12928278-A83B-04AB-2781-057167542FA7}"/>
              </a:ext>
            </a:extLst>
          </p:cNvPr>
          <p:cNvCxnSpPr>
            <a:cxnSpLocks/>
            <a:stCxn id="3" idx="1"/>
            <a:endCxn id="2" idx="3"/>
          </p:cNvCxnSpPr>
          <p:nvPr/>
        </p:nvCxnSpPr>
        <p:spPr>
          <a:xfrm rot="10800000">
            <a:off x="3935616" y="2051666"/>
            <a:ext cx="572546" cy="421095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10">
            <a:extLst>
              <a:ext uri="{FF2B5EF4-FFF2-40B4-BE49-F238E27FC236}">
                <a16:creationId xmlns:a16="http://schemas.microsoft.com/office/drawing/2014/main" id="{1D694ED0-C096-6FFD-6026-B08888AC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792" y="1419472"/>
            <a:ext cx="2133600" cy="10860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Ecosistema de recerca de Catalunya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Societat Civil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Sector Privat</a:t>
            </a:r>
            <a:endParaRPr lang="ca-ES" altLang="ca-ES" sz="1100" dirty="0"/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DC019353-8DCC-57B9-FA9F-FEC83E7BDF34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rot="10800000">
            <a:off x="6654683" y="1672617"/>
            <a:ext cx="836111" cy="289879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3DC62913-6824-5D45-B57A-897989CBF127}"/>
              </a:ext>
            </a:extLst>
          </p:cNvPr>
          <p:cNvCxnSpPr>
            <a:cxnSpLocks/>
            <a:stCxn id="11" idx="1"/>
            <a:endCxn id="3" idx="3"/>
          </p:cNvCxnSpPr>
          <p:nvPr/>
        </p:nvCxnSpPr>
        <p:spPr>
          <a:xfrm rot="10800000" flipV="1">
            <a:off x="6654683" y="1962494"/>
            <a:ext cx="836111" cy="510265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QuadreDeText 110">
            <a:extLst>
              <a:ext uri="{FF2B5EF4-FFF2-40B4-BE49-F238E27FC236}">
                <a16:creationId xmlns:a16="http://schemas.microsoft.com/office/drawing/2014/main" id="{2B67E027-83D9-88F4-8C9F-CB81D3EC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500" y="3153343"/>
            <a:ext cx="3885494" cy="465711"/>
          </a:xfrm>
          <a:prstGeom prst="rect">
            <a:avLst/>
          </a:prstGeom>
          <a:solidFill>
            <a:srgbClr val="049994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chemeClr val="bg1"/>
                </a:solidFill>
              </a:rPr>
              <a:t>Laboratori de Governança Pública</a:t>
            </a:r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5313EB7F-A4B9-3D8F-90BC-8FEB3DE8DECE}"/>
              </a:ext>
            </a:extLst>
          </p:cNvPr>
          <p:cNvCxnSpPr>
            <a:cxnSpLocks/>
            <a:stCxn id="30" idx="0"/>
            <a:endCxn id="2" idx="2"/>
          </p:cNvCxnSpPr>
          <p:nvPr/>
        </p:nvCxnSpPr>
        <p:spPr>
          <a:xfrm rot="16200000" flipV="1">
            <a:off x="4115593" y="1745688"/>
            <a:ext cx="579678" cy="2235631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E024748E-9CA2-7523-FF28-F9E1FCF84D89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rot="5400000" flipH="1" flipV="1">
            <a:off x="6716506" y="1312258"/>
            <a:ext cx="647826" cy="3034345"/>
          </a:xfrm>
          <a:prstGeom prst="bentConnector3">
            <a:avLst>
              <a:gd name="adj1" fmla="val 44297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r 35">
            <a:extLst>
              <a:ext uri="{FF2B5EF4-FFF2-40B4-BE49-F238E27FC236}">
                <a16:creationId xmlns:a16="http://schemas.microsoft.com/office/drawing/2014/main" id="{E327C058-FB9E-218B-6D21-94D278907C8D}"/>
              </a:ext>
            </a:extLst>
          </p:cNvPr>
          <p:cNvCxnSpPr>
            <a:cxnSpLocks/>
            <a:stCxn id="38" idx="3"/>
            <a:endCxn id="11" idx="3"/>
          </p:cNvCxnSpPr>
          <p:nvPr/>
        </p:nvCxnSpPr>
        <p:spPr>
          <a:xfrm flipV="1">
            <a:off x="7863244" y="1962495"/>
            <a:ext cx="1761148" cy="3109071"/>
          </a:xfrm>
          <a:prstGeom prst="bentConnector3">
            <a:avLst>
              <a:gd name="adj1" fmla="val 116651"/>
            </a:avLst>
          </a:prstGeom>
          <a:ln w="25400">
            <a:solidFill>
              <a:srgbClr val="049994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3E02CEA9-AC9B-163E-6DC8-ED2245608609}"/>
              </a:ext>
            </a:extLst>
          </p:cNvPr>
          <p:cNvCxnSpPr>
            <a:cxnSpLocks/>
            <a:stCxn id="39" idx="1"/>
            <a:endCxn id="2" idx="1"/>
          </p:cNvCxnSpPr>
          <p:nvPr/>
        </p:nvCxnSpPr>
        <p:spPr>
          <a:xfrm rot="10800000" flipH="1">
            <a:off x="2551553" y="2051664"/>
            <a:ext cx="88063" cy="3832952"/>
          </a:xfrm>
          <a:prstGeom prst="bentConnector3">
            <a:avLst>
              <a:gd name="adj1" fmla="val -259587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QuadreDeText 110">
            <a:extLst>
              <a:ext uri="{FF2B5EF4-FFF2-40B4-BE49-F238E27FC236}">
                <a16:creationId xmlns:a16="http://schemas.microsoft.com/office/drawing/2014/main" id="{F82EA2E4-98BC-EE45-3B11-E65B9F07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644" y="4780843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Mercat de reptes</a:t>
            </a:r>
            <a:endParaRPr lang="ca-ES" altLang="ca-ES" sz="1100" dirty="0"/>
          </a:p>
        </p:txBody>
      </p:sp>
      <p:sp>
        <p:nvSpPr>
          <p:cNvPr id="39" name="QuadreDeText 110">
            <a:extLst>
              <a:ext uri="{FF2B5EF4-FFF2-40B4-BE49-F238E27FC236}">
                <a16:creationId xmlns:a16="http://schemas.microsoft.com/office/drawing/2014/main" id="{7C584A0C-01AC-2F1F-0692-55B8D71F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54" y="5484320"/>
            <a:ext cx="2808311" cy="800592"/>
          </a:xfrm>
          <a:prstGeom prst="rect">
            <a:avLst/>
          </a:prstGeom>
          <a:solidFill>
            <a:schemeClr val="bg1"/>
          </a:solidFill>
          <a:ln w="19050">
            <a:solidFill>
              <a:srgbClr val="04999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>
                <a:solidFill>
                  <a:srgbClr val="049994"/>
                </a:solidFill>
              </a:rPr>
              <a:t>Estratègia d’aprenentatge i desenvolupament per les Administracions públiques de Catalunya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A628907E-F547-5380-F7B3-2C0F2E275D94}"/>
              </a:ext>
            </a:extLst>
          </p:cNvPr>
          <p:cNvCxnSpPr>
            <a:cxnSpLocks/>
            <a:stCxn id="39" idx="0"/>
            <a:endCxn id="45" idx="2"/>
          </p:cNvCxnSpPr>
          <p:nvPr/>
        </p:nvCxnSpPr>
        <p:spPr>
          <a:xfrm flipV="1">
            <a:off x="3955709" y="4549236"/>
            <a:ext cx="4218" cy="935085"/>
          </a:xfrm>
          <a:prstGeom prst="straightConnector1">
            <a:avLst/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QuadreDeText 110">
            <a:extLst>
              <a:ext uri="{FF2B5EF4-FFF2-40B4-BE49-F238E27FC236}">
                <a16:creationId xmlns:a16="http://schemas.microsoft.com/office/drawing/2014/main" id="{C4C97EAA-D13C-56E4-56CF-CE2382CF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029" y="3068961"/>
            <a:ext cx="2133600" cy="6441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Sistema d’Administració Pública de Catalunya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436FFAE4-1BBF-D195-D245-55BE3211B178}"/>
              </a:ext>
            </a:extLst>
          </p:cNvPr>
          <p:cNvCxnSpPr>
            <a:cxnSpLocks/>
            <a:stCxn id="41" idx="1"/>
            <a:endCxn id="30" idx="3"/>
          </p:cNvCxnSpPr>
          <p:nvPr/>
        </p:nvCxnSpPr>
        <p:spPr>
          <a:xfrm flipH="1" flipV="1">
            <a:off x="7465995" y="3386198"/>
            <a:ext cx="233035" cy="4826"/>
          </a:xfrm>
          <a:prstGeom prst="straightConnector1">
            <a:avLst/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QuadreDeText 110">
            <a:extLst>
              <a:ext uri="{FF2B5EF4-FFF2-40B4-BE49-F238E27FC236}">
                <a16:creationId xmlns:a16="http://schemas.microsoft.com/office/drawing/2014/main" id="{D0EA917E-DF3E-7BBD-9655-27339959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644" y="5593895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Crida de reptes</a:t>
            </a:r>
            <a:endParaRPr lang="ca-ES" altLang="ca-ES" sz="1100" dirty="0"/>
          </a:p>
        </p:txBody>
      </p: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919E8466-28B7-AD86-8D1B-EDA703ECDEF9}"/>
              </a:ext>
            </a:extLst>
          </p:cNvPr>
          <p:cNvCxnSpPr>
            <a:cxnSpLocks/>
            <a:stCxn id="43" idx="3"/>
            <a:endCxn id="41" idx="2"/>
          </p:cNvCxnSpPr>
          <p:nvPr/>
        </p:nvCxnSpPr>
        <p:spPr>
          <a:xfrm flipV="1">
            <a:off x="7863245" y="3713087"/>
            <a:ext cx="902585" cy="2171530"/>
          </a:xfrm>
          <a:prstGeom prst="bentConnector2">
            <a:avLst/>
          </a:prstGeom>
          <a:ln w="25400">
            <a:solidFill>
              <a:srgbClr val="049994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QuadreDeText 110">
            <a:extLst>
              <a:ext uri="{FF2B5EF4-FFF2-40B4-BE49-F238E27FC236}">
                <a16:creationId xmlns:a16="http://schemas.microsoft.com/office/drawing/2014/main" id="{E4D73C7C-4D17-BF26-E8FE-C32C9385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127" y="3967791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Projectes d’innovació</a:t>
            </a:r>
            <a:endParaRPr lang="ca-ES" altLang="ca-ES" sz="1100" dirty="0"/>
          </a:p>
        </p:txBody>
      </p:sp>
      <p:sp>
        <p:nvSpPr>
          <p:cNvPr id="46" name="QuadreDeText 110">
            <a:extLst>
              <a:ext uri="{FF2B5EF4-FFF2-40B4-BE49-F238E27FC236}">
                <a16:creationId xmlns:a16="http://schemas.microsoft.com/office/drawing/2014/main" id="{A3FC9515-2CF8-F82E-82A6-56FE9AA77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644" y="3967791"/>
            <a:ext cx="2133600" cy="5814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Projectes de recerca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100" b="1" dirty="0"/>
              <a:t>(oberta, col·laborativa)</a:t>
            </a:r>
            <a:endParaRPr lang="ca-ES" altLang="ca-ES" sz="1100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D083EF50-73EA-5AA9-51C9-7E54B651383C}"/>
              </a:ext>
            </a:extLst>
          </p:cNvPr>
          <p:cNvCxnSpPr>
            <a:cxnSpLocks/>
            <a:stCxn id="43" idx="0"/>
            <a:endCxn id="38" idx="2"/>
          </p:cNvCxnSpPr>
          <p:nvPr/>
        </p:nvCxnSpPr>
        <p:spPr>
          <a:xfrm flipV="1">
            <a:off x="6796444" y="5362288"/>
            <a:ext cx="0" cy="231607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BA6AB78F-FF47-C30A-75F7-B2691F284259}"/>
              </a:ext>
            </a:extLst>
          </p:cNvPr>
          <p:cNvCxnSpPr>
            <a:cxnSpLocks/>
            <a:stCxn id="38" idx="0"/>
            <a:endCxn id="46" idx="2"/>
          </p:cNvCxnSpPr>
          <p:nvPr/>
        </p:nvCxnSpPr>
        <p:spPr>
          <a:xfrm flipV="1">
            <a:off x="6796444" y="4549236"/>
            <a:ext cx="0" cy="231607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9B7E82F-36BE-4CBC-CD26-80FF4B3F294D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>
            <a:off x="5359864" y="5884617"/>
            <a:ext cx="369780" cy="1"/>
          </a:xfrm>
          <a:prstGeom prst="straightConnector1">
            <a:avLst/>
          </a:prstGeom>
          <a:ln w="25400">
            <a:solidFill>
              <a:srgbClr val="04999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341A9E24-CCC3-5BDC-1DEE-071EC57912E1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>
            <a:off x="5026728" y="4258513"/>
            <a:ext cx="702917" cy="0"/>
          </a:xfrm>
          <a:prstGeom prst="straightConnector1">
            <a:avLst/>
          </a:prstGeom>
          <a:ln w="25400">
            <a:solidFill>
              <a:srgbClr val="04999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r 50">
            <a:extLst>
              <a:ext uri="{FF2B5EF4-FFF2-40B4-BE49-F238E27FC236}">
                <a16:creationId xmlns:a16="http://schemas.microsoft.com/office/drawing/2014/main" id="{D16E63FC-D558-A9CF-3EDF-A43DCDE3CD56}"/>
              </a:ext>
            </a:extLst>
          </p:cNvPr>
          <p:cNvCxnSpPr>
            <a:cxnSpLocks/>
            <a:stCxn id="30" idx="2"/>
            <a:endCxn id="45" idx="0"/>
          </p:cNvCxnSpPr>
          <p:nvPr/>
        </p:nvCxnSpPr>
        <p:spPr>
          <a:xfrm rot="5400000">
            <a:off x="4567220" y="3011761"/>
            <a:ext cx="348737" cy="1563320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r 51">
            <a:extLst>
              <a:ext uri="{FF2B5EF4-FFF2-40B4-BE49-F238E27FC236}">
                <a16:creationId xmlns:a16="http://schemas.microsoft.com/office/drawing/2014/main" id="{183B2DFF-5433-A16A-598C-29B8433AD041}"/>
              </a:ext>
            </a:extLst>
          </p:cNvPr>
          <p:cNvCxnSpPr>
            <a:cxnSpLocks/>
            <a:stCxn id="30" idx="2"/>
            <a:endCxn id="46" idx="0"/>
          </p:cNvCxnSpPr>
          <p:nvPr/>
        </p:nvCxnSpPr>
        <p:spPr>
          <a:xfrm rot="16200000" flipH="1">
            <a:off x="5985478" y="3156823"/>
            <a:ext cx="348737" cy="1273197"/>
          </a:xfrm>
          <a:prstGeom prst="bentConnector3">
            <a:avLst>
              <a:gd name="adj1" fmla="val 50000"/>
            </a:avLst>
          </a:prstGeom>
          <a:ln w="25400">
            <a:solidFill>
              <a:srgbClr val="04999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75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5CF2A9-DB2A-7446-8E59-C3C1F13EF600}"/>
              </a:ext>
            </a:extLst>
          </p:cNvPr>
          <p:cNvSpPr/>
          <p:nvPr/>
        </p:nvSpPr>
        <p:spPr>
          <a:xfrm>
            <a:off x="90742" y="76782"/>
            <a:ext cx="12005863" cy="670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113B79-A9AD-7A4F-9A89-94B7D7442F17}"/>
              </a:ext>
            </a:extLst>
          </p:cNvPr>
          <p:cNvSpPr txBox="1">
            <a:spLocks/>
          </p:cNvSpPr>
          <p:nvPr/>
        </p:nvSpPr>
        <p:spPr>
          <a:xfrm>
            <a:off x="432702" y="462256"/>
            <a:ext cx="6636838" cy="22739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b="1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D580DB6-D587-6341-9E59-C61BB071F301}"/>
              </a:ext>
            </a:extLst>
          </p:cNvPr>
          <p:cNvSpPr txBox="1">
            <a:spLocks/>
          </p:cNvSpPr>
          <p:nvPr/>
        </p:nvSpPr>
        <p:spPr>
          <a:xfrm>
            <a:off x="8843493" y="3922847"/>
            <a:ext cx="3581179" cy="2736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40530486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400541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(I)</a:t>
            </a:r>
          </a:p>
        </p:txBody>
      </p:sp>
      <p:sp>
        <p:nvSpPr>
          <p:cNvPr id="7" name="Contenidor de contingut 12">
            <a:extLst>
              <a:ext uri="{FF2B5EF4-FFF2-40B4-BE49-F238E27FC236}">
                <a16:creationId xmlns:a16="http://schemas.microsoft.com/office/drawing/2014/main" id="{FB2CDEF2-169F-60F6-309B-AEEC0DF20E42}"/>
              </a:ext>
            </a:extLst>
          </p:cNvPr>
          <p:cNvSpPr txBox="1">
            <a:spLocks/>
          </p:cNvSpPr>
          <p:nvPr/>
        </p:nvSpPr>
        <p:spPr>
          <a:xfrm>
            <a:off x="407988" y="1304925"/>
            <a:ext cx="11233150" cy="50877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kkurat-Light" panose="02000503030000020004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kkurat-Light" panose="02000503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kurat-Light" panose="02000503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kkurat-Light" panose="02000503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kkurat-Light" panose="02000503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Blasco, J. (2009). </a:t>
            </a:r>
            <a:r>
              <a:rPr lang="es-ES" sz="1800" i="1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800" i="1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800" i="1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pràctica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Col·lecció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guies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pràctiques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polítiques públiques. Barcelona: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Ivàlua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a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EAPC (2022). </a:t>
            </a:r>
            <a:r>
              <a:rPr lang="ca-ES" sz="1800" i="1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 Estratègic 2022-2027 de l’Escola d’Administració Pública de Catalunya</a:t>
            </a:r>
            <a:r>
              <a:rPr lang="ca-ES" sz="1800" i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EAPC</a:t>
            </a:r>
          </a:p>
          <a:p>
            <a:pPr marL="0" indent="0">
              <a:buNone/>
            </a:pPr>
            <a:endParaRPr lang="ca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Kurban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C., Peña-López, I. &amp; </a:t>
            </a:r>
            <a:r>
              <a:rPr lang="ca-E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Haberer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(2017). “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technopolitics? A conceptual 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800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ca-ES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IDP. Revista de Internet, </a:t>
            </a:r>
            <a:r>
              <a:rPr lang="ca-ES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ca-ES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ca-ES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Política, 24</a:t>
            </a:r>
            <a:r>
              <a:rPr lang="ca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Barcelona: Universitat Oberta de Catalunya.</a:t>
            </a:r>
          </a:p>
          <a:p>
            <a:pPr marL="0" indent="0">
              <a:buNone/>
            </a:pPr>
            <a:endParaRPr lang="ca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James, T.S. &amp;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Alihodzic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(2020). “</a:t>
            </a:r>
            <a:r>
              <a:rPr lang="en-US" sz="1800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Law Journal, 19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(3), 344-362. New Rochelle: Mary Ann Liebert, Inc., publishers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Lupiáñez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-Villanueva, F.,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Theben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Porcu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&amp; Peña-López, I. (2018). </a:t>
            </a:r>
            <a:r>
              <a:rPr lang="en-US" sz="1800" i="1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on the impact of the internet and social media on youth participation and youth work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Brussels: European Commission.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17F35FD5-99C7-252A-B021-0ACE05E63EE6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88565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402975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(II)</a:t>
            </a:r>
          </a:p>
        </p:txBody>
      </p:sp>
      <p:sp>
        <p:nvSpPr>
          <p:cNvPr id="2" name="Contenidor de contingut 12">
            <a:extLst>
              <a:ext uri="{FF2B5EF4-FFF2-40B4-BE49-F238E27FC236}">
                <a16:creationId xmlns:a16="http://schemas.microsoft.com/office/drawing/2014/main" id="{AFCE4EE9-DAF1-97AF-12F4-F54F14DD21FE}"/>
              </a:ext>
            </a:extLst>
          </p:cNvPr>
          <p:cNvSpPr txBox="1">
            <a:spLocks/>
          </p:cNvSpPr>
          <p:nvPr/>
        </p:nvSpPr>
        <p:spPr>
          <a:xfrm>
            <a:off x="407988" y="1376363"/>
            <a:ext cx="11233150" cy="48244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(2017). “</a:t>
            </a:r>
            <a:r>
              <a:rPr lang="ca-ES" sz="1800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Centralization vs. decentralization tensions in the Digital Economy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ca-ES" sz="1800" i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ICTlogy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Abril 2017, (163). Barcelona: ICTlogy.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(2018). “</a:t>
            </a:r>
            <a:r>
              <a:rPr lang="ca-ES" sz="1800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participación democrática no formal e informal. De la democracia de masas a las redes de la democracia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Laboratorio de Aragón Gobierno Abierto (Ed.), </a:t>
            </a:r>
            <a:r>
              <a:rPr lang="ca-ES" sz="1800" i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instituciones desde dentro. Hacking Inside Black Book, Capítulo 11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113-124. Zaragoza: LAAAB, Gobierno de Aragón.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sz="1800" i="1" dirty="0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800" i="1" dirty="0" err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Barcelona: Huygens.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 “</a:t>
            </a:r>
            <a:r>
              <a:rPr lang="ca-ES" sz="1800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Estado como plataforma: la participación ciudadana para la preservación del Estado como bien común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ca-ES" sz="1800" i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 d'Economia, 105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193-208. Barcelona: Generalitat de Catalunya.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40FE5C0-7B55-BDBA-0B1E-E07D6D6B1299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143683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399675"/>
            <a:ext cx="10972800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altLang="ca-ES" sz="3750" b="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(III)</a:t>
            </a:r>
          </a:p>
        </p:txBody>
      </p:sp>
      <p:sp>
        <p:nvSpPr>
          <p:cNvPr id="2" name="Contenidor de contingut 12">
            <a:extLst>
              <a:ext uri="{FF2B5EF4-FFF2-40B4-BE49-F238E27FC236}">
                <a16:creationId xmlns:a16="http://schemas.microsoft.com/office/drawing/2014/main" id="{AFCE4EE9-DAF1-97AF-12F4-F54F14DD21FE}"/>
              </a:ext>
            </a:extLst>
          </p:cNvPr>
          <p:cNvSpPr txBox="1">
            <a:spLocks/>
          </p:cNvSpPr>
          <p:nvPr/>
        </p:nvSpPr>
        <p:spPr>
          <a:xfrm>
            <a:off x="407988" y="1376363"/>
            <a:ext cx="10972800" cy="4510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ca-ES" sz="1800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Reniu i Vilamala, J.M. &amp; Meseguer, J.V. (Eds.), </a:t>
            </a:r>
            <a:r>
              <a:rPr lang="ca-ES" sz="1800" i="1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ca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(2021). </a:t>
            </a:r>
            <a:r>
              <a:rPr lang="en-US" sz="1800" i="1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as a Platform for the Governance of the Public Ecosystem</a:t>
            </a:r>
            <a:r>
              <a:rPr lang="en-U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Forum on Restructuring the Lebanese Public Administration to increase its effectiveness and provide better services to the citizens, 11-19 November 2021. Barcelona/Beirut/Paris: OECD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(previst 2024). “Resolución de problemas retorcidos mediante aproximaciones de Gobierno Abierto. El caso de las Elecciones al Parlament de Catalunya durante la pandemia de COVID19”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Rittel, H.W.J. &amp; Webber, M.M. (1973). “</a:t>
            </a:r>
            <a:r>
              <a:rPr lang="en-US" sz="1800" noProof="1">
                <a:solidFill>
                  <a:srgbClr val="00766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8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Policy Sciences, 4 (2), 155-169. Boston: Springer International Publishing.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a-E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B2C2872-D9F3-FCB1-D6D5-11D983B2A66C}"/>
              </a:ext>
            </a:extLst>
          </p:cNvPr>
          <p:cNvSpPr txBox="1">
            <a:spLocks/>
          </p:cNvSpPr>
          <p:nvPr/>
        </p:nvSpPr>
        <p:spPr>
          <a:xfrm>
            <a:off x="8503280" y="5991225"/>
            <a:ext cx="3185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r">
              <a:defRPr sz="320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/>
              <a:pPr/>
              <a:t>88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382604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B02453F-AE1A-C631-380C-32EAC078D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02" y="1557339"/>
            <a:ext cx="11208436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2000" b="1" noProof="1">
                <a:latin typeface="Arial" panose="020B0604020202020204" pitchFamily="34" charset="0"/>
                <a:cs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2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2400" noProof="1">
                <a:latin typeface="Arial" panose="020B0604020202020204" pitchFamily="34" charset="0"/>
                <a:cs typeface="Arial" panose="020B0604020202020204" pitchFamily="34" charset="0"/>
              </a:rPr>
              <a:t>Peña-López, I. (2023). </a:t>
            </a:r>
            <a:r>
              <a:rPr lang="pt-BR" altLang="ca-ES" sz="2400" i="1" dirty="0">
                <a:latin typeface="Arial" panose="020B0604020202020204" pitchFamily="34" charset="0"/>
                <a:cs typeface="Arial" panose="020B0604020202020204" pitchFamily="34" charset="0"/>
              </a:rPr>
              <a:t>La nova </a:t>
            </a:r>
            <a:r>
              <a:rPr lang="pt-BR" altLang="ca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funció</a:t>
            </a:r>
            <a:r>
              <a:rPr lang="pt-BR" altLang="ca-ES" sz="2400" i="1" dirty="0">
                <a:latin typeface="Arial" panose="020B0604020202020204" pitchFamily="34" charset="0"/>
                <a:cs typeface="Arial" panose="020B0604020202020204" pitchFamily="34" charset="0"/>
              </a:rPr>
              <a:t> pública a </a:t>
            </a:r>
            <a:r>
              <a:rPr lang="pt-BR" altLang="ca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es-ES" altLang="ca-ES" sz="2400" noProof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ca-ES" sz="2400" noProof="1">
                <a:latin typeface="Arial" panose="020B0604020202020204" pitchFamily="34" charset="0"/>
                <a:cs typeface="Arial" panose="020B0604020202020204" pitchFamily="34" charset="0"/>
              </a:rPr>
              <a:t>Postgrau en lideratge institucional i gestió de politiques públiques</a:t>
            </a:r>
            <a:r>
              <a:rPr lang="es-ES" altLang="ca-ES" sz="2400" noProof="1">
                <a:latin typeface="Arial" panose="020B0604020202020204" pitchFamily="34" charset="0"/>
                <a:cs typeface="Arial" panose="020B0604020202020204" pitchFamily="34" charset="0"/>
              </a:rPr>
              <a:t>. 17 de novembre de 2023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400" noProof="1">
                <a:latin typeface="Arial" panose="020B0604020202020204" pitchFamily="34" charset="0"/>
                <a:cs typeface="Arial" panose="020B0604020202020204" pitchFamily="34" charset="0"/>
              </a:rPr>
              <a:t>Barcelona: Universitat de Manresa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http://ictlogy.net/presentations/20231117_ismael_pena-lopez_-_la_nova_funcio_publica_a_catalunya.pdf</a:t>
            </a:r>
            <a:br>
              <a:rPr lang="es-ES" altLang="ca-ES" sz="1400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ca-ES" sz="16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000" b="1" noProof="1">
                <a:latin typeface="Arial" panose="020B0604020202020204" pitchFamily="34" charset="0"/>
                <a:cs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2000" noProof="1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ES" alt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contacte.i</a:t>
            </a:r>
            <a:r>
              <a:rPr lang="es-ES" altLang="ca-ES" sz="2000" noProof="1">
                <a:latin typeface="Arial" panose="020B0604020202020204" pitchFamily="34" charset="0"/>
                <a:cs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20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2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2E5CCD-062D-381B-0D3D-1EE7C54E6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286" y="4912917"/>
            <a:ext cx="35718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Tota la </a:t>
            </a:r>
            <a:r>
              <a:rPr lang="es-ES" altLang="ca-ES" sz="1000" dirty="0" err="1">
                <a:latin typeface="Arial" panose="020B0604020202020204" pitchFamily="34" charset="0"/>
              </a:rPr>
              <a:t>informació</a:t>
            </a:r>
            <a:r>
              <a:rPr lang="es-ES" altLang="ca-ES" sz="1000" dirty="0">
                <a:latin typeface="Arial" panose="020B0604020202020204" pitchFamily="34" charset="0"/>
              </a:rPr>
              <a:t> presentada en </a:t>
            </a:r>
            <a:r>
              <a:rPr lang="es-ES" altLang="ca-ES" sz="1000" dirty="0" err="1">
                <a:latin typeface="Arial" panose="020B0604020202020204" pitchFamily="34" charset="0"/>
              </a:rPr>
              <a:t>aquest</a:t>
            </a:r>
            <a:r>
              <a:rPr lang="es-ES" altLang="ca-ES" sz="1000" dirty="0">
                <a:latin typeface="Arial" panose="020B0604020202020204" pitchFamily="34" charset="0"/>
              </a:rPr>
              <a:t> </a:t>
            </a:r>
            <a:r>
              <a:rPr lang="es-ES" altLang="ca-ES" sz="1000" dirty="0" err="1">
                <a:latin typeface="Arial" panose="020B0604020202020204" pitchFamily="34" charset="0"/>
              </a:rPr>
              <a:t>document</a:t>
            </a:r>
            <a:r>
              <a:rPr lang="es-ES" altLang="ca-ES" sz="1000" dirty="0">
                <a:latin typeface="Arial" panose="020B0604020202020204" pitchFamily="34" charset="0"/>
              </a:rPr>
              <a:t> es troba sota una </a:t>
            </a:r>
            <a:r>
              <a:rPr lang="es-ES" altLang="ca-ES" sz="1000" dirty="0" err="1">
                <a:latin typeface="Arial" panose="020B0604020202020204" pitchFamily="34" charset="0"/>
              </a:rPr>
              <a:t>Llicència</a:t>
            </a:r>
            <a:r>
              <a:rPr lang="es-ES" altLang="ca-ES" sz="1000" dirty="0">
                <a:latin typeface="Arial" panose="020B0604020202020204" pitchFamily="34" charset="0"/>
              </a:rPr>
              <a:t> Creative </a:t>
            </a:r>
            <a:r>
              <a:rPr lang="es-ES" altLang="ca-ES" sz="1000" dirty="0" err="1">
                <a:latin typeface="Arial" panose="020B0604020202020204" pitchFamily="34" charset="0"/>
              </a:rPr>
              <a:t>Commons</a:t>
            </a:r>
            <a:r>
              <a:rPr lang="es-ES" altLang="ca-ES" sz="1000" dirty="0">
                <a:latin typeface="Arial" panose="020B0604020202020204" pitchFamily="34" charset="0"/>
              </a:rPr>
              <a:t> del </a:t>
            </a:r>
            <a:r>
              <a:rPr lang="es-ES" altLang="ca-ES" sz="1000" dirty="0" err="1">
                <a:latin typeface="Arial" panose="020B0604020202020204" pitchFamily="34" charset="0"/>
              </a:rPr>
              <a:t>tipus</a:t>
            </a:r>
            <a:endParaRPr lang="es-ES" altLang="ca-ES" sz="1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1000" dirty="0" err="1">
                <a:latin typeface="Arial" panose="020B0604020202020204" pitchFamily="34" charset="0"/>
              </a:rPr>
              <a:t>Reconeixement</a:t>
            </a:r>
            <a:r>
              <a:rPr lang="es-ES" altLang="ca-ES" sz="1000" dirty="0"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Per a </a:t>
            </a:r>
            <a:r>
              <a:rPr lang="es-ES" altLang="ca-ES" sz="1000" dirty="0" err="1">
                <a:latin typeface="Arial" panose="020B0604020202020204" pitchFamily="34" charset="0"/>
              </a:rPr>
              <a:t>més</a:t>
            </a:r>
            <a:r>
              <a:rPr lang="es-ES" altLang="ca-ES" sz="1000" dirty="0">
                <a:latin typeface="Arial" panose="020B0604020202020204" pitchFamily="34" charset="0"/>
              </a:rPr>
              <a:t> </a:t>
            </a:r>
            <a:r>
              <a:rPr lang="es-ES" altLang="ca-ES" sz="1000" dirty="0" err="1">
                <a:latin typeface="Arial" panose="020B0604020202020204" pitchFamily="34" charset="0"/>
              </a:rPr>
              <a:t>informació</a:t>
            </a:r>
            <a:r>
              <a:rPr lang="es-ES" altLang="ca-ES" sz="1000" dirty="0">
                <a:latin typeface="Arial" panose="020B0604020202020204" pitchFamily="34" charset="0"/>
              </a:rPr>
              <a:t> </a:t>
            </a:r>
            <a:r>
              <a:rPr lang="es-ES" altLang="ca-ES" sz="1000" dirty="0" err="1">
                <a:latin typeface="Arial" panose="020B0604020202020204" pitchFamily="34" charset="0"/>
              </a:rPr>
              <a:t>visiteu</a:t>
            </a:r>
            <a:endParaRPr lang="es-ES" altLang="ca-ES" sz="10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1000" dirty="0"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9A9D22-B6AE-AE79-8DA5-DAC1BECEF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226" y="4841479"/>
            <a:ext cx="4943475" cy="86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800">
              <a:latin typeface="Arial" panose="020B0604020202020204" pitchFamily="34" charset="0"/>
            </a:endParaRPr>
          </a:p>
        </p:txBody>
      </p:sp>
      <p:pic>
        <p:nvPicPr>
          <p:cNvPr id="6" name="Picture 14" descr="cc-by-nc">
            <a:extLst>
              <a:ext uri="{FF2B5EF4-FFF2-40B4-BE49-F238E27FC236}">
                <a16:creationId xmlns:a16="http://schemas.microsoft.com/office/drawing/2014/main" id="{6521FD49-22ED-7106-4443-6F2B7D13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87" y="5057380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B3CF86E-F07D-7FC3-685E-C62DAF8476B8}"/>
              </a:ext>
            </a:extLst>
          </p:cNvPr>
          <p:cNvSpPr txBox="1">
            <a:spLocks/>
          </p:cNvSpPr>
          <p:nvPr/>
        </p:nvSpPr>
        <p:spPr>
          <a:xfrm>
            <a:off x="432702" y="422863"/>
            <a:ext cx="6636838" cy="877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60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gràcies</a:t>
            </a:r>
          </a:p>
        </p:txBody>
      </p:sp>
    </p:spTree>
    <p:extLst>
      <p:ext uri="{BB962C8B-B14F-4D97-AF65-F5344CB8AC3E}">
        <p14:creationId xmlns:p14="http://schemas.microsoft.com/office/powerpoint/2010/main" val="110096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17132" y="406339"/>
            <a:ext cx="9574211" cy="540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750" dirty="0">
                <a:solidFill>
                  <a:srgbClr val="0499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desenvolupament a la governança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A7B7F4-D8E6-42AE-AF6B-A4E412C7880C}"/>
              </a:ext>
            </a:extLst>
          </p:cNvPr>
          <p:cNvSpPr/>
          <p:nvPr/>
        </p:nvSpPr>
        <p:spPr>
          <a:xfrm>
            <a:off x="2147092" y="4139911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 en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valors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ABE33E-5A0A-4EF0-9EEA-67486A994E05}"/>
              </a:ext>
            </a:extLst>
          </p:cNvPr>
          <p:cNvSpPr/>
          <p:nvPr/>
        </p:nvSpPr>
        <p:spPr>
          <a:xfrm>
            <a:off x="4935523" y="4139911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Valors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emancipadors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3ED8CF6F-7E66-4266-B404-5AFA50A0450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4490693" y="4973311"/>
            <a:ext cx="444831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481F496-579E-4FE9-8FED-467DF7A14EC5}"/>
              </a:ext>
            </a:extLst>
          </p:cNvPr>
          <p:cNvSpPr/>
          <p:nvPr/>
        </p:nvSpPr>
        <p:spPr>
          <a:xfrm>
            <a:off x="7723956" y="4140407"/>
            <a:ext cx="2344763" cy="1666304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A0DF9FE-9859-4BE4-BBB2-5F18DAF3562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280415" y="4973559"/>
            <a:ext cx="443540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5EE6A93-2627-43F6-8248-4335BAF73F31}"/>
              </a:ext>
            </a:extLst>
          </p:cNvPr>
          <p:cNvSpPr/>
          <p:nvPr/>
        </p:nvSpPr>
        <p:spPr>
          <a:xfrm>
            <a:off x="2147093" y="1918279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 </a:t>
            </a:r>
            <a:b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92D8238-E2A0-4D71-BBDC-7632ADC7D01C}"/>
              </a:ext>
            </a:extLst>
          </p:cNvPr>
          <p:cNvSpPr/>
          <p:nvPr/>
        </p:nvSpPr>
        <p:spPr>
          <a:xfrm>
            <a:off x="4935524" y="1918279"/>
            <a:ext cx="2343600" cy="1666800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249E9D0-896F-4894-8FE2-027F176D3EF4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4490694" y="2751679"/>
            <a:ext cx="444831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71E46F-81CA-4B31-A76A-027D767EBD7D}"/>
              </a:ext>
            </a:extLst>
          </p:cNvPr>
          <p:cNvSpPr/>
          <p:nvPr/>
        </p:nvSpPr>
        <p:spPr>
          <a:xfrm>
            <a:off x="7723957" y="1918775"/>
            <a:ext cx="2344763" cy="1666304"/>
          </a:xfrm>
          <a:prstGeom prst="rect">
            <a:avLst/>
          </a:prstGeom>
          <a:solidFill>
            <a:srgbClr val="00D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 </a:t>
            </a:r>
          </a:p>
          <a:p>
            <a:pPr algn="ctr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2E7126D-E34E-48BF-8A6F-B5EDDA93F152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280416" y="2751927"/>
            <a:ext cx="443540" cy="0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9D63F76-C3D2-4EE2-A987-00042BE6CDB0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3318893" y="3585079"/>
            <a:ext cx="1" cy="554832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9814C0C-160E-4895-8BE4-3752FE94E8DD}"/>
              </a:ext>
            </a:extLst>
          </p:cNvPr>
          <p:cNvCxnSpPr>
            <a:cxnSpLocks/>
            <a:stCxn id="10" idx="0"/>
            <a:endCxn id="15" idx="2"/>
          </p:cNvCxnSpPr>
          <p:nvPr/>
        </p:nvCxnSpPr>
        <p:spPr>
          <a:xfrm flipV="1">
            <a:off x="6107324" y="3585079"/>
            <a:ext cx="1" cy="554832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67C7CE2E-E461-4AB0-905F-7849060E1EB5}"/>
              </a:ext>
            </a:extLst>
          </p:cNvPr>
          <p:cNvCxnSpPr>
            <a:cxnSpLocks/>
            <a:stCxn id="11" idx="0"/>
            <a:endCxn id="19" idx="2"/>
          </p:cNvCxnSpPr>
          <p:nvPr/>
        </p:nvCxnSpPr>
        <p:spPr>
          <a:xfrm flipV="1">
            <a:off x="8896338" y="3585079"/>
            <a:ext cx="1" cy="555328"/>
          </a:xfrm>
          <a:prstGeom prst="straightConnector1">
            <a:avLst/>
          </a:prstGeom>
          <a:ln w="76200">
            <a:solidFill>
              <a:srgbClr val="00766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0">
            <a:extLst>
              <a:ext uri="{FF2B5EF4-FFF2-40B4-BE49-F238E27FC236}">
                <a16:creationId xmlns:a16="http://schemas.microsoft.com/office/drawing/2014/main" id="{32D5FDC4-00C5-AD82-68F7-AC2FCBA8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1317" y="6083300"/>
            <a:ext cx="3185858" cy="365125"/>
          </a:xfrm>
        </p:spPr>
        <p:txBody>
          <a:bodyPr/>
          <a:lstStyle/>
          <a:p>
            <a:fld id="{3E008D1A-C3FF-9444-9A85-CCB3906E94EB}" type="slidenum">
              <a:rPr lang="ca-ES" smtClean="0"/>
              <a:t>9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1149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0000"/>
      </a:accent1>
      <a:accent2>
        <a:srgbClr val="C00000"/>
      </a:accent2>
      <a:accent3>
        <a:srgbClr val="E20000"/>
      </a:accent3>
      <a:accent4>
        <a:srgbClr val="F90000"/>
      </a:accent4>
      <a:accent5>
        <a:srgbClr val="C75858"/>
      </a:accent5>
      <a:accent6>
        <a:srgbClr val="E3BCBB"/>
      </a:accent6>
      <a:hlink>
        <a:srgbClr val="C58680"/>
      </a:hlink>
      <a:folHlink>
        <a:srgbClr val="A874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8DE21ED32CC48A153D53D62611615" ma:contentTypeVersion="15" ma:contentTypeDescription="Crea un document nou" ma:contentTypeScope="" ma:versionID="788ab440a969acda8b87c3c4201f5023">
  <xsd:schema xmlns:xsd="http://www.w3.org/2001/XMLSchema" xmlns:xs="http://www.w3.org/2001/XMLSchema" xmlns:p="http://schemas.microsoft.com/office/2006/metadata/properties" xmlns:ns2="7038ad1e-c0dc-4449-9468-99e49f7401ba" xmlns:ns3="caedb23a-445d-40cf-b76c-27c7f1279512" targetNamespace="http://schemas.microsoft.com/office/2006/metadata/properties" ma:root="true" ma:fieldsID="c7cec247eb3e5f36896adb0e988c5a52" ns2:_="" ns3:_="">
    <xsd:import namespace="7038ad1e-c0dc-4449-9468-99e49f7401ba"/>
    <xsd:import namespace="caedb23a-445d-40cf-b76c-27c7f12795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8ad1e-c0dc-4449-9468-99e49f74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es de la imatge" ma:readOnly="false" ma:fieldId="{5cf76f15-5ced-4ddc-b409-7134ff3c332f}" ma:taxonomyMulti="true" ma:sspId="52cb7003-9511-4df8-b447-fc74809a2e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db23a-445d-40cf-b76c-27c7f12795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ae58c0-ea7e-4ec7-a409-9cc52b1e571b}" ma:internalName="TaxCatchAll" ma:showField="CatchAllData" ma:web="caedb23a-445d-40cf-b76c-27c7f1279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8ad1e-c0dc-4449-9468-99e49f7401ba">
      <Terms xmlns="http://schemas.microsoft.com/office/infopath/2007/PartnerControls"/>
    </lcf76f155ced4ddcb4097134ff3c332f>
    <TaxCatchAll xmlns="caedb23a-445d-40cf-b76c-27c7f1279512" xsi:nil="true"/>
  </documentManagement>
</p:properties>
</file>

<file path=customXml/itemProps1.xml><?xml version="1.0" encoding="utf-8"?>
<ds:datastoreItem xmlns:ds="http://schemas.openxmlformats.org/officeDocument/2006/customXml" ds:itemID="{84123B6C-08B5-4010-863D-D11E80CD57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8ad1e-c0dc-4449-9468-99e49f7401ba"/>
    <ds:schemaRef ds:uri="caedb23a-445d-40cf-b76c-27c7f1279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87D9D-362B-4801-886B-AB797143A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B2C4D2-D5AC-4A92-9FB0-C5DD6459A84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7038ad1e-c0dc-4449-9468-99e49f7401ba"/>
    <ds:schemaRef ds:uri="http://schemas.microsoft.com/office/2006/metadata/properties"/>
    <ds:schemaRef ds:uri="http://www.w3.org/XML/1998/namespace"/>
    <ds:schemaRef ds:uri="caedb23a-445d-40cf-b76c-27c7f127951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4692</Words>
  <Application>Microsoft Office PowerPoint</Application>
  <PresentationFormat>Panorámica</PresentationFormat>
  <Paragraphs>1306</Paragraphs>
  <Slides>89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89</vt:i4>
      </vt:variant>
    </vt:vector>
  </HeadingPairs>
  <TitlesOfParts>
    <vt:vector size="100" baseType="lpstr">
      <vt:lpstr>Akkurat Pro</vt:lpstr>
      <vt:lpstr>Arial</vt:lpstr>
      <vt:lpstr>Arial Narrow</vt:lpstr>
      <vt:lpstr>Calibri</vt:lpstr>
      <vt:lpstr>Calibri Light</vt:lpstr>
      <vt:lpstr>Eras Medium ITC</vt:lpstr>
      <vt:lpstr>OpenSansRegular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Del desenvolupament a la governança</vt:lpstr>
      <vt:lpstr>Decidir...</vt:lpstr>
      <vt:lpstr>Decidir...</vt:lpstr>
      <vt:lpstr>Decidir...</vt:lpstr>
      <vt:lpstr>Decidir...</vt:lpstr>
      <vt:lpstr>Decidir...</vt:lpstr>
      <vt:lpstr>Decidir</vt:lpstr>
      <vt:lpstr>Presentación de PowerPoint</vt:lpstr>
      <vt:lpstr>L’organització tradicional jeràrquica</vt:lpstr>
      <vt:lpstr>L’organització tradicional assembleària</vt:lpstr>
      <vt:lpstr>L’organització xarxa</vt:lpstr>
      <vt:lpstr>Models de participació col·lectiva</vt:lpstr>
      <vt:lpstr>Participació industrial</vt:lpstr>
      <vt:lpstr>Participació digital</vt:lpstr>
      <vt:lpstr>M-Pesa</vt:lpstr>
      <vt:lpstr>Wikipedia</vt:lpstr>
      <vt:lpstr>Ushahidi</vt:lpstr>
      <vt:lpstr>Primavera Àrab</vt:lpstr>
      <vt:lpstr>Presentación de PowerPoint</vt:lpstr>
      <vt:lpstr>Gestió de la complexitat per a l’impacte sistèmic</vt:lpstr>
      <vt:lpstr>Govern i innovació social</vt:lpstr>
      <vt:lpstr>La participació a la cadena de valor</vt:lpstr>
      <vt:lpstr>De la capacitació a l’empoderament</vt:lpstr>
      <vt:lpstr>De procediment a política pública oberta</vt:lpstr>
      <vt:lpstr>Sistema vs. ecosistema</vt:lpstr>
      <vt:lpstr>Presentación de PowerPoint</vt:lpstr>
      <vt:lpstr>Problemes complexos</vt:lpstr>
      <vt:lpstr>Presentación de PowerPoint</vt:lpstr>
      <vt:lpstr>El context del 14F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Cada problema retorçat és essencialment únic</vt:lpstr>
      <vt:lpstr>Cada problema retorçat pot considerar-se com un símptoma d'un altre problema</vt:lpstr>
      <vt:lpstr>L'existència d'una discrepància representant a un problema retorçat pot explicar-se en diverses formes</vt:lpstr>
      <vt:lpstr>El polític no té dret a equivocar-se</vt:lpstr>
      <vt:lpstr>Presentación de PowerPoint</vt:lpstr>
      <vt:lpstr>Límits i reptes de l’organització</vt:lpstr>
      <vt:lpstr>Problema complex, components “simples”</vt:lpstr>
      <vt:lpstr>Estratègia: moments</vt:lpstr>
      <vt:lpstr>Presentación de PowerPoint</vt:lpstr>
      <vt:lpstr>Presentación de PowerPoint</vt:lpstr>
      <vt:lpstr>Estratègia: mapa d’actors</vt:lpstr>
      <vt:lpstr>Estratègia: els escenaris</vt:lpstr>
      <vt:lpstr>Estratègia: els dispositius</vt:lpstr>
      <vt:lpstr>Dispositius sectorials i transversals</vt:lpstr>
      <vt:lpstr>Presentación de PowerPoint</vt:lpstr>
      <vt:lpstr>Els escenaris</vt:lpstr>
      <vt:lpstr>Els escenaris</vt:lpstr>
      <vt:lpstr>Els escenaris</vt:lpstr>
      <vt:lpstr>Els escenaris</vt:lpstr>
      <vt:lpstr>Quadre de comandament</vt:lpstr>
      <vt:lpstr>Presentación de PowerPoint</vt:lpstr>
      <vt:lpstr>El govern obert com paradigma</vt:lpstr>
      <vt:lpstr>Transparència com a input</vt:lpstr>
      <vt:lpstr>L’Administració com a plataforma</vt:lpstr>
      <vt:lpstr>L’Administració com a plataforma</vt:lpstr>
      <vt:lpstr>Estratègia per una comunicació transmèdia</vt:lpstr>
      <vt:lpstr>El nucli de la comunicació transmèdia</vt:lpstr>
      <vt:lpstr>Presentación de PowerPoint</vt:lpstr>
      <vt:lpstr>L’entorn: enemic o ecosistema de governança</vt:lpstr>
      <vt:lpstr>Presentación de PowerPoint</vt:lpstr>
      <vt:lpstr>Teoria del canvi: transformar l’Administració</vt:lpstr>
      <vt:lpstr>Un model transversal pels servidors públics</vt:lpstr>
      <vt:lpstr>EAPC: nova visió i missió</vt:lpstr>
      <vt:lpstr>EAPC: Pla estratègic 2022-2027</vt:lpstr>
      <vt:lpstr>EAPC: Model d’Aprenentatge i Desenvolupament</vt:lpstr>
      <vt:lpstr>EAPC: Laboratori d’Innovació Pública</vt:lpstr>
      <vt:lpstr>Presentación de PowerPoint</vt:lpstr>
      <vt:lpstr>Bibliografia (I)</vt:lpstr>
      <vt:lpstr>Bibliografia (II)</vt:lpstr>
      <vt:lpstr>Bibliografia (III)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nova funció pública a Catalunya</dc:title>
  <dc:creator>ismael.pena@gencat.cat</dc:creator>
  <cp:lastModifiedBy>Peña Lopez, Ismael</cp:lastModifiedBy>
  <cp:revision>47</cp:revision>
  <dcterms:created xsi:type="dcterms:W3CDTF">2021-11-29T09:20:00Z</dcterms:created>
  <dcterms:modified xsi:type="dcterms:W3CDTF">2023-12-26T17:29:27Z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0x010100D0E8DE21ED32CC48A153D53D62611615</vt:lpwstr>
  </property>
</Properties>
</file>