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1"/>
  </p:notesMasterIdLst>
  <p:sldIdLst>
    <p:sldId id="256" r:id="rId5"/>
    <p:sldId id="774" r:id="rId6"/>
    <p:sldId id="669" r:id="rId7"/>
    <p:sldId id="758" r:id="rId8"/>
    <p:sldId id="679" r:id="rId9"/>
    <p:sldId id="747" r:id="rId10"/>
    <p:sldId id="780" r:id="rId11"/>
    <p:sldId id="779" r:id="rId12"/>
    <p:sldId id="744" r:id="rId13"/>
    <p:sldId id="776" r:id="rId14"/>
    <p:sldId id="657" r:id="rId15"/>
    <p:sldId id="676" r:id="rId16"/>
    <p:sldId id="675" r:id="rId17"/>
    <p:sldId id="673" r:id="rId18"/>
    <p:sldId id="773" r:id="rId19"/>
    <p:sldId id="775" r:id="rId20"/>
    <p:sldId id="618" r:id="rId21"/>
    <p:sldId id="674" r:id="rId22"/>
    <p:sldId id="742" r:id="rId23"/>
    <p:sldId id="735" r:id="rId24"/>
    <p:sldId id="734" r:id="rId25"/>
    <p:sldId id="748" r:id="rId26"/>
    <p:sldId id="778" r:id="rId27"/>
    <p:sldId id="757" r:id="rId28"/>
    <p:sldId id="777" r:id="rId29"/>
    <p:sldId id="263" r:id="rId30"/>
  </p:sldIdLst>
  <p:sldSz cx="9144000" cy="6858000" type="screen4x3"/>
  <p:notesSz cx="7099300" cy="10234613"/>
  <p:defaultTextStyle>
    <a:defPPr>
      <a:defRPr lang="ca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04">
          <p15:clr>
            <a:srgbClr val="A4A3A4"/>
          </p15:clr>
        </p15:guide>
        <p15:guide id="4" orient="horz" pos="799">
          <p15:clr>
            <a:srgbClr val="A4A3A4"/>
          </p15:clr>
        </p15:guide>
        <p15:guide id="6" orient="horz" pos="1162">
          <p15:clr>
            <a:srgbClr val="A4A3A4"/>
          </p15:clr>
        </p15:guide>
        <p15:guide id="7" pos="3152" userDrawn="1">
          <p15:clr>
            <a:srgbClr val="A4A3A4"/>
          </p15:clr>
        </p15:guide>
        <p15:guide id="8" pos="3606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orient="horz" pos="3793" userDrawn="1">
          <p15:clr>
            <a:srgbClr val="A4A3A4"/>
          </p15:clr>
        </p15:guide>
        <p15:guide id="11" pos="249" userDrawn="1">
          <p15:clr>
            <a:srgbClr val="A4A3A4"/>
          </p15:clr>
        </p15:guide>
        <p15:guide id="12" orient="horz" pos="2659" userDrawn="1">
          <p15:clr>
            <a:srgbClr val="A4A3A4"/>
          </p15:clr>
        </p15:guide>
        <p15:guide id="13" orient="horz" pos="20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FFA3A3"/>
    <a:srgbClr val="FFB7B7"/>
    <a:srgbClr val="A5A5A5"/>
    <a:srgbClr val="FFD5D5"/>
    <a:srgbClr val="FFFF99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AE014E-293A-4EE7-974C-77423D6B4FD5}" v="70" dt="2023-11-12T11:57:57.8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 mitjà 2 - èmfas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96374" autoAdjust="0"/>
  </p:normalViewPr>
  <p:slideViewPr>
    <p:cSldViewPr showGuides="1">
      <p:cViewPr varScale="1">
        <p:scale>
          <a:sx n="104" d="100"/>
          <a:sy n="104" d="100"/>
        </p:scale>
        <p:origin x="1926" y="114"/>
      </p:cViewPr>
      <p:guideLst>
        <p:guide orient="horz" pos="2160"/>
        <p:guide pos="2880"/>
        <p:guide pos="204"/>
        <p:guide orient="horz" pos="799"/>
        <p:guide orient="horz" pos="1162"/>
        <p:guide pos="3152"/>
        <p:guide pos="3606"/>
        <p:guide orient="horz" pos="1026"/>
        <p:guide orient="horz" pos="3793"/>
        <p:guide pos="249"/>
        <p:guide orient="horz" pos="2659"/>
        <p:guide orient="horz" pos="206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ña Lopez, Ismael" userId="0708b87f-5fa7-4e8f-9fbe-69b73a04a463" providerId="ADAL" clId="{F102B58E-8CC7-4E17-9949-3FD5F9A3C854}"/>
    <pc:docChg chg="custSel addSld delSld modSld">
      <pc:chgData name="Peña Lopez, Ismael" userId="0708b87f-5fa7-4e8f-9fbe-69b73a04a463" providerId="ADAL" clId="{F102B58E-8CC7-4E17-9949-3FD5F9A3C854}" dt="2023-09-16T08:30:59.402" v="109" actId="47"/>
      <pc:docMkLst>
        <pc:docMk/>
      </pc:docMkLst>
      <pc:sldChg chg="addSp delSp modSp mod">
        <pc:chgData name="Peña Lopez, Ismael" userId="0708b87f-5fa7-4e8f-9fbe-69b73a04a463" providerId="ADAL" clId="{F102B58E-8CC7-4E17-9949-3FD5F9A3C854}" dt="2023-09-16T08:29:33.729" v="84" actId="20577"/>
        <pc:sldMkLst>
          <pc:docMk/>
          <pc:sldMk cId="0" sldId="256"/>
        </pc:sldMkLst>
        <pc:spChg chg="add del mod">
          <ac:chgData name="Peña Lopez, Ismael" userId="0708b87f-5fa7-4e8f-9fbe-69b73a04a463" providerId="ADAL" clId="{F102B58E-8CC7-4E17-9949-3FD5F9A3C854}" dt="2023-09-16T08:29:15.455" v="49" actId="478"/>
          <ac:spMkLst>
            <pc:docMk/>
            <pc:sldMk cId="0" sldId="256"/>
            <ac:spMk id="2" creationId="{A318A364-D326-C871-95CA-5416436B6337}"/>
          </ac:spMkLst>
        </pc:spChg>
        <pc:spChg chg="mod">
          <ac:chgData name="Peña Lopez, Ismael" userId="0708b87f-5fa7-4e8f-9fbe-69b73a04a463" providerId="ADAL" clId="{F102B58E-8CC7-4E17-9949-3FD5F9A3C854}" dt="2023-09-16T08:29:28.592" v="80" actId="20577"/>
          <ac:spMkLst>
            <pc:docMk/>
            <pc:sldMk cId="0" sldId="256"/>
            <ac:spMk id="6" creationId="{A32B7E02-A419-E544-F487-365F9FADEFB5}"/>
          </ac:spMkLst>
        </pc:spChg>
        <pc:spChg chg="mod">
          <ac:chgData name="Peña Lopez, Ismael" userId="0708b87f-5fa7-4e8f-9fbe-69b73a04a463" providerId="ADAL" clId="{F102B58E-8CC7-4E17-9949-3FD5F9A3C854}" dt="2023-09-16T08:29:06.592" v="47" actId="20577"/>
          <ac:spMkLst>
            <pc:docMk/>
            <pc:sldMk cId="0" sldId="256"/>
            <ac:spMk id="6146" creationId="{34167E75-3A75-48D3-876C-35DF262BEB42}"/>
          </ac:spMkLst>
        </pc:spChg>
        <pc:spChg chg="mod">
          <ac:chgData name="Peña Lopez, Ismael" userId="0708b87f-5fa7-4e8f-9fbe-69b73a04a463" providerId="ADAL" clId="{F102B58E-8CC7-4E17-9949-3FD5F9A3C854}" dt="2023-09-16T08:29:33.729" v="84" actId="20577"/>
          <ac:spMkLst>
            <pc:docMk/>
            <pc:sldMk cId="0" sldId="256"/>
            <ac:spMk id="6147" creationId="{980A580B-81E3-4D1A-9F09-41AC67B1DEEB}"/>
          </ac:spMkLst>
        </pc:spChg>
        <pc:spChg chg="del">
          <ac:chgData name="Peña Lopez, Ismael" userId="0708b87f-5fa7-4e8f-9fbe-69b73a04a463" providerId="ADAL" clId="{F102B58E-8CC7-4E17-9949-3FD5F9A3C854}" dt="2023-09-16T08:29:09.757" v="48" actId="478"/>
          <ac:spMkLst>
            <pc:docMk/>
            <pc:sldMk cId="0" sldId="256"/>
            <ac:spMk id="6148" creationId="{C7D9A551-7707-480E-858A-87966A4BF91A}"/>
          </ac:spMkLst>
        </pc:spChg>
      </pc:sldChg>
      <pc:sldChg chg="del">
        <pc:chgData name="Peña Lopez, Ismael" userId="0708b87f-5fa7-4e8f-9fbe-69b73a04a463" providerId="ADAL" clId="{F102B58E-8CC7-4E17-9949-3FD5F9A3C854}" dt="2023-09-16T08:29:40.469" v="85" actId="47"/>
        <pc:sldMkLst>
          <pc:docMk/>
          <pc:sldMk cId="0" sldId="280"/>
        </pc:sldMkLst>
      </pc:sldChg>
      <pc:sldChg chg="modSp mod">
        <pc:chgData name="Peña Lopez, Ismael" userId="0708b87f-5fa7-4e8f-9fbe-69b73a04a463" providerId="ADAL" clId="{F102B58E-8CC7-4E17-9949-3FD5F9A3C854}" dt="2023-09-16T08:29:49.187" v="103" actId="20577"/>
        <pc:sldMkLst>
          <pc:docMk/>
          <pc:sldMk cId="988625732" sldId="619"/>
        </pc:sldMkLst>
        <pc:spChg chg="mod">
          <ac:chgData name="Peña Lopez, Ismael" userId="0708b87f-5fa7-4e8f-9fbe-69b73a04a463" providerId="ADAL" clId="{F102B58E-8CC7-4E17-9949-3FD5F9A3C854}" dt="2023-09-16T08:29:49.187" v="103" actId="20577"/>
          <ac:spMkLst>
            <pc:docMk/>
            <pc:sldMk cId="988625732" sldId="619"/>
            <ac:spMk id="2" creationId="{DA6B6BB4-3930-B619-89A6-3FE62EB9F0D8}"/>
          </ac:spMkLst>
        </pc:spChg>
      </pc:sldChg>
      <pc:sldChg chg="del">
        <pc:chgData name="Peña Lopez, Ismael" userId="0708b87f-5fa7-4e8f-9fbe-69b73a04a463" providerId="ADAL" clId="{F102B58E-8CC7-4E17-9949-3FD5F9A3C854}" dt="2023-09-16T08:30:32.715" v="106" actId="47"/>
        <pc:sldMkLst>
          <pc:docMk/>
          <pc:sldMk cId="3744350687" sldId="622"/>
        </pc:sldMkLst>
      </pc:sldChg>
      <pc:sldChg chg="del">
        <pc:chgData name="Peña Lopez, Ismael" userId="0708b87f-5fa7-4e8f-9fbe-69b73a04a463" providerId="ADAL" clId="{F102B58E-8CC7-4E17-9949-3FD5F9A3C854}" dt="2023-09-16T08:30:59.402" v="109" actId="47"/>
        <pc:sldMkLst>
          <pc:docMk/>
          <pc:sldMk cId="1683719055" sldId="665"/>
        </pc:sldMkLst>
      </pc:sldChg>
      <pc:sldChg chg="del">
        <pc:chgData name="Peña Lopez, Ismael" userId="0708b87f-5fa7-4e8f-9fbe-69b73a04a463" providerId="ADAL" clId="{F102B58E-8CC7-4E17-9949-3FD5F9A3C854}" dt="2023-09-16T08:30:12.077" v="104" actId="47"/>
        <pc:sldMkLst>
          <pc:docMk/>
          <pc:sldMk cId="113344959" sldId="672"/>
        </pc:sldMkLst>
      </pc:sldChg>
      <pc:sldChg chg="del">
        <pc:chgData name="Peña Lopez, Ismael" userId="0708b87f-5fa7-4e8f-9fbe-69b73a04a463" providerId="ADAL" clId="{F102B58E-8CC7-4E17-9949-3FD5F9A3C854}" dt="2023-09-16T08:30:29.491" v="105" actId="47"/>
        <pc:sldMkLst>
          <pc:docMk/>
          <pc:sldMk cId="1127176069" sldId="673"/>
        </pc:sldMkLst>
      </pc:sldChg>
      <pc:sldChg chg="del">
        <pc:chgData name="Peña Lopez, Ismael" userId="0708b87f-5fa7-4e8f-9fbe-69b73a04a463" providerId="ADAL" clId="{F102B58E-8CC7-4E17-9949-3FD5F9A3C854}" dt="2023-09-16T08:30:12.077" v="104" actId="47"/>
        <pc:sldMkLst>
          <pc:docMk/>
          <pc:sldMk cId="598931479" sldId="677"/>
        </pc:sldMkLst>
      </pc:sldChg>
      <pc:sldChg chg="del">
        <pc:chgData name="Peña Lopez, Ismael" userId="0708b87f-5fa7-4e8f-9fbe-69b73a04a463" providerId="ADAL" clId="{F102B58E-8CC7-4E17-9949-3FD5F9A3C854}" dt="2023-09-16T08:30:12.077" v="104" actId="47"/>
        <pc:sldMkLst>
          <pc:docMk/>
          <pc:sldMk cId="612578466" sldId="678"/>
        </pc:sldMkLst>
      </pc:sldChg>
      <pc:sldChg chg="del">
        <pc:chgData name="Peña Lopez, Ismael" userId="0708b87f-5fa7-4e8f-9fbe-69b73a04a463" providerId="ADAL" clId="{F102B58E-8CC7-4E17-9949-3FD5F9A3C854}" dt="2023-09-16T08:30:56.494" v="108" actId="47"/>
        <pc:sldMkLst>
          <pc:docMk/>
          <pc:sldMk cId="2808269080" sldId="680"/>
        </pc:sldMkLst>
      </pc:sldChg>
      <pc:sldChg chg="del">
        <pc:chgData name="Peña Lopez, Ismael" userId="0708b87f-5fa7-4e8f-9fbe-69b73a04a463" providerId="ADAL" clId="{F102B58E-8CC7-4E17-9949-3FD5F9A3C854}" dt="2023-09-16T08:30:29.491" v="105" actId="47"/>
        <pc:sldMkLst>
          <pc:docMk/>
          <pc:sldMk cId="4163252362" sldId="681"/>
        </pc:sldMkLst>
      </pc:sldChg>
      <pc:sldChg chg="del">
        <pc:chgData name="Peña Lopez, Ismael" userId="0708b87f-5fa7-4e8f-9fbe-69b73a04a463" providerId="ADAL" clId="{F102B58E-8CC7-4E17-9949-3FD5F9A3C854}" dt="2023-09-16T08:30:29.491" v="105" actId="47"/>
        <pc:sldMkLst>
          <pc:docMk/>
          <pc:sldMk cId="3579366193" sldId="682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4133166476" sldId="734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735583199" sldId="735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1407079543" sldId="736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3291760278" sldId="737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4294227213" sldId="738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2764213633" sldId="742"/>
        </pc:sldMkLst>
      </pc:sldChg>
      <pc:sldChg chg="add">
        <pc:chgData name="Peña Lopez, Ismael" userId="0708b87f-5fa7-4e8f-9fbe-69b73a04a463" providerId="ADAL" clId="{F102B58E-8CC7-4E17-9949-3FD5F9A3C854}" dt="2023-09-16T08:30:52.252" v="107"/>
        <pc:sldMkLst>
          <pc:docMk/>
          <pc:sldMk cId="2640396901" sldId="743"/>
        </pc:sldMkLst>
      </pc:sldChg>
    </pc:docChg>
  </pc:docChgLst>
  <pc:docChgLst>
    <pc:chgData name="Peña Lopez, Ismael" userId="0708b87f-5fa7-4e8f-9fbe-69b73a04a463" providerId="ADAL" clId="{7EAE014E-293A-4EE7-974C-77423D6B4FD5}"/>
    <pc:docChg chg="undo custSel addSld delSld modSld sldOrd">
      <pc:chgData name="Peña Lopez, Ismael" userId="0708b87f-5fa7-4e8f-9fbe-69b73a04a463" providerId="ADAL" clId="{7EAE014E-293A-4EE7-974C-77423D6B4FD5}" dt="2023-11-12T12:53:09.225" v="591" actId="20577"/>
      <pc:docMkLst>
        <pc:docMk/>
      </pc:docMkLst>
      <pc:sldChg chg="modSp mod">
        <pc:chgData name="Peña Lopez, Ismael" userId="0708b87f-5fa7-4e8f-9fbe-69b73a04a463" providerId="ADAL" clId="{7EAE014E-293A-4EE7-974C-77423D6B4FD5}" dt="2023-11-12T10:24:23.020" v="416" actId="20577"/>
        <pc:sldMkLst>
          <pc:docMk/>
          <pc:sldMk cId="0" sldId="256"/>
        </pc:sldMkLst>
        <pc:spChg chg="mod">
          <ac:chgData name="Peña Lopez, Ismael" userId="0708b87f-5fa7-4e8f-9fbe-69b73a04a463" providerId="ADAL" clId="{7EAE014E-293A-4EE7-974C-77423D6B4FD5}" dt="2023-11-12T10:23:56.075" v="405" actId="20577"/>
          <ac:spMkLst>
            <pc:docMk/>
            <pc:sldMk cId="0" sldId="256"/>
            <ac:spMk id="6" creationId="{A32B7E02-A419-E544-F487-365F9FADEFB5}"/>
          </ac:spMkLst>
        </pc:spChg>
        <pc:spChg chg="mod">
          <ac:chgData name="Peña Lopez, Ismael" userId="0708b87f-5fa7-4e8f-9fbe-69b73a04a463" providerId="ADAL" clId="{7EAE014E-293A-4EE7-974C-77423D6B4FD5}" dt="2023-11-12T10:23:00.060" v="330" actId="20577"/>
          <ac:spMkLst>
            <pc:docMk/>
            <pc:sldMk cId="0" sldId="256"/>
            <ac:spMk id="6146" creationId="{34167E75-3A75-48D3-876C-35DF262BEB42}"/>
          </ac:spMkLst>
        </pc:spChg>
        <pc:spChg chg="mod">
          <ac:chgData name="Peña Lopez, Ismael" userId="0708b87f-5fa7-4e8f-9fbe-69b73a04a463" providerId="ADAL" clId="{7EAE014E-293A-4EE7-974C-77423D6B4FD5}" dt="2023-11-12T10:24:23.020" v="416" actId="20577"/>
          <ac:spMkLst>
            <pc:docMk/>
            <pc:sldMk cId="0" sldId="256"/>
            <ac:spMk id="6147" creationId="{980A580B-81E3-4D1A-9F09-41AC67B1DEEB}"/>
          </ac:spMkLst>
        </pc:spChg>
      </pc:sldChg>
      <pc:sldChg chg="addSp delSp modSp mod">
        <pc:chgData name="Peña Lopez, Ismael" userId="0708b87f-5fa7-4e8f-9fbe-69b73a04a463" providerId="ADAL" clId="{7EAE014E-293A-4EE7-974C-77423D6B4FD5}" dt="2023-11-12T11:56:01.736" v="584" actId="403"/>
        <pc:sldMkLst>
          <pc:docMk/>
          <pc:sldMk cId="0" sldId="263"/>
        </pc:sldMkLst>
        <pc:spChg chg="del">
          <ac:chgData name="Peña Lopez, Ismael" userId="0708b87f-5fa7-4e8f-9fbe-69b73a04a463" providerId="ADAL" clId="{7EAE014E-293A-4EE7-974C-77423D6B4FD5}" dt="2023-11-12T11:54:45.252" v="527" actId="478"/>
          <ac:spMkLst>
            <pc:docMk/>
            <pc:sldMk cId="0" sldId="263"/>
            <ac:spMk id="2" creationId="{8D9927EA-7359-929F-8C0D-2FC75BCB7603}"/>
          </ac:spMkLst>
        </pc:spChg>
        <pc:spChg chg="add mod">
          <ac:chgData name="Peña Lopez, Ismael" userId="0708b87f-5fa7-4e8f-9fbe-69b73a04a463" providerId="ADAL" clId="{7EAE014E-293A-4EE7-974C-77423D6B4FD5}" dt="2023-11-12T11:56:01.736" v="584" actId="403"/>
          <ac:spMkLst>
            <pc:docMk/>
            <pc:sldMk cId="0" sldId="263"/>
            <ac:spMk id="3" creationId="{197CE6BF-350D-4382-9F82-3314D3B9C2DF}"/>
          </ac:spMkLst>
        </pc:spChg>
        <pc:spChg chg="add del mod">
          <ac:chgData name="Peña Lopez, Ismael" userId="0708b87f-5fa7-4e8f-9fbe-69b73a04a463" providerId="ADAL" clId="{7EAE014E-293A-4EE7-974C-77423D6B4FD5}" dt="2023-11-12T11:54:49.955" v="528" actId="478"/>
          <ac:spMkLst>
            <pc:docMk/>
            <pc:sldMk cId="0" sldId="263"/>
            <ac:spMk id="4" creationId="{0976A762-6A36-5EC2-586C-07B948D6AC7F}"/>
          </ac:spMkLst>
        </pc:spChg>
      </pc:sldChg>
      <pc:sldChg chg="modSp add del">
        <pc:chgData name="Peña Lopez, Ismael" userId="0708b87f-5fa7-4e8f-9fbe-69b73a04a463" providerId="ADAL" clId="{7EAE014E-293A-4EE7-974C-77423D6B4FD5}" dt="2023-11-12T11:51:05.263" v="506" actId="47"/>
        <pc:sldMkLst>
          <pc:docMk/>
          <pc:sldMk cId="1963156099" sldId="267"/>
        </pc:sldMkLst>
        <pc:spChg chg="mod">
          <ac:chgData name="Peña Lopez, Ismael" userId="0708b87f-5fa7-4e8f-9fbe-69b73a04a463" providerId="ADAL" clId="{7EAE014E-293A-4EE7-974C-77423D6B4FD5}" dt="2023-11-12T09:55:06.468" v="17"/>
          <ac:spMkLst>
            <pc:docMk/>
            <pc:sldMk cId="1963156099" sldId="267"/>
            <ac:spMk id="3" creationId="{73614AD7-B2A6-42E0-9B0B-1E1E9E417414}"/>
          </ac:spMkLst>
        </pc:spChg>
      </pc:sldChg>
      <pc:sldChg chg="modSp add del">
        <pc:chgData name="Peña Lopez, Ismael" userId="0708b87f-5fa7-4e8f-9fbe-69b73a04a463" providerId="ADAL" clId="{7EAE014E-293A-4EE7-974C-77423D6B4FD5}" dt="2023-11-12T11:51:26.735" v="514" actId="47"/>
        <pc:sldMkLst>
          <pc:docMk/>
          <pc:sldMk cId="2814701232" sldId="269"/>
        </pc:sldMkLst>
        <pc:spChg chg="mod">
          <ac:chgData name="Peña Lopez, Ismael" userId="0708b87f-5fa7-4e8f-9fbe-69b73a04a463" providerId="ADAL" clId="{7EAE014E-293A-4EE7-974C-77423D6B4FD5}" dt="2023-11-12T09:55:06.468" v="17"/>
          <ac:spMkLst>
            <pc:docMk/>
            <pc:sldMk cId="2814701232" sldId="269"/>
            <ac:spMk id="3" creationId="{73614AD7-B2A6-42E0-9B0B-1E1E9E417414}"/>
          </ac:spMkLst>
        </pc:spChg>
      </pc:sldChg>
      <pc:sldChg chg="modSp add del">
        <pc:chgData name="Peña Lopez, Ismael" userId="0708b87f-5fa7-4e8f-9fbe-69b73a04a463" providerId="ADAL" clId="{7EAE014E-293A-4EE7-974C-77423D6B4FD5}" dt="2023-11-12T09:54:03.458" v="3"/>
        <pc:sldMkLst>
          <pc:docMk/>
          <pc:sldMk cId="1768793550" sldId="547"/>
        </pc:sldMkLst>
        <pc:spChg chg="mod">
          <ac:chgData name="Peña Lopez, Ismael" userId="0708b87f-5fa7-4e8f-9fbe-69b73a04a463" providerId="ADAL" clId="{7EAE014E-293A-4EE7-974C-77423D6B4FD5}" dt="2023-11-12T09:53:58.209" v="2"/>
          <ac:spMkLst>
            <pc:docMk/>
            <pc:sldMk cId="1768793550" sldId="547"/>
            <ac:spMk id="3" creationId="{73614AD7-B2A6-42E0-9B0B-1E1E9E417414}"/>
          </ac:spMkLst>
        </pc:spChg>
      </pc:sldChg>
      <pc:sldChg chg="modSp add del setBg">
        <pc:chgData name="Peña Lopez, Ismael" userId="0708b87f-5fa7-4e8f-9fbe-69b73a04a463" providerId="ADAL" clId="{7EAE014E-293A-4EE7-974C-77423D6B4FD5}" dt="2023-11-12T09:54:03.458" v="3"/>
        <pc:sldMkLst>
          <pc:docMk/>
          <pc:sldMk cId="3889128525" sldId="548"/>
        </pc:sldMkLst>
        <pc:spChg chg="mod">
          <ac:chgData name="Peña Lopez, Ismael" userId="0708b87f-5fa7-4e8f-9fbe-69b73a04a463" providerId="ADAL" clId="{7EAE014E-293A-4EE7-974C-77423D6B4FD5}" dt="2023-11-12T09:53:58.209" v="2"/>
          <ac:spMkLst>
            <pc:docMk/>
            <pc:sldMk cId="3889128525" sldId="548"/>
            <ac:spMk id="3" creationId="{73614AD7-B2A6-42E0-9B0B-1E1E9E417414}"/>
          </ac:spMkLst>
        </pc:spChg>
      </pc:sldChg>
      <pc:sldChg chg="ord">
        <pc:chgData name="Peña Lopez, Ismael" userId="0708b87f-5fa7-4e8f-9fbe-69b73a04a463" providerId="ADAL" clId="{7EAE014E-293A-4EE7-974C-77423D6B4FD5}" dt="2023-11-12T10:03:14.445" v="179"/>
        <pc:sldMkLst>
          <pc:docMk/>
          <pc:sldMk cId="2084183280" sldId="618"/>
        </pc:sldMkLst>
      </pc:sldChg>
      <pc:sldChg chg="modSp del mod">
        <pc:chgData name="Peña Lopez, Ismael" userId="0708b87f-5fa7-4e8f-9fbe-69b73a04a463" providerId="ADAL" clId="{7EAE014E-293A-4EE7-974C-77423D6B4FD5}" dt="2023-11-12T10:03:54.636" v="249" actId="47"/>
        <pc:sldMkLst>
          <pc:docMk/>
          <pc:sldMk cId="988625732" sldId="619"/>
        </pc:sldMkLst>
        <pc:spChg chg="mod">
          <ac:chgData name="Peña Lopez, Ismael" userId="0708b87f-5fa7-4e8f-9fbe-69b73a04a463" providerId="ADAL" clId="{7EAE014E-293A-4EE7-974C-77423D6B4FD5}" dt="2023-11-12T10:00:15.202" v="29" actId="20577"/>
          <ac:spMkLst>
            <pc:docMk/>
            <pc:sldMk cId="988625732" sldId="619"/>
            <ac:spMk id="2" creationId="{DA6B6BB4-3930-B619-89A6-3FE62EB9F0D8}"/>
          </ac:spMkLst>
        </pc:spChg>
      </pc:sldChg>
      <pc:sldChg chg="del">
        <pc:chgData name="Peña Lopez, Ismael" userId="0708b87f-5fa7-4e8f-9fbe-69b73a04a463" providerId="ADAL" clId="{7EAE014E-293A-4EE7-974C-77423D6B4FD5}" dt="2023-11-12T10:03:04.940" v="177" actId="47"/>
        <pc:sldMkLst>
          <pc:docMk/>
          <pc:sldMk cId="2322572233" sldId="621"/>
        </pc:sldMkLst>
      </pc:sldChg>
      <pc:sldChg chg="add ord">
        <pc:chgData name="Peña Lopez, Ismael" userId="0708b87f-5fa7-4e8f-9fbe-69b73a04a463" providerId="ADAL" clId="{7EAE014E-293A-4EE7-974C-77423D6B4FD5}" dt="2023-11-12T10:02:34.673" v="174"/>
        <pc:sldMkLst>
          <pc:docMk/>
          <pc:sldMk cId="2960248535" sldId="657"/>
        </pc:sldMkLst>
      </pc:sldChg>
      <pc:sldChg chg="addSp delSp modSp mod ord">
        <pc:chgData name="Peña Lopez, Ismael" userId="0708b87f-5fa7-4e8f-9fbe-69b73a04a463" providerId="ADAL" clId="{7EAE014E-293A-4EE7-974C-77423D6B4FD5}" dt="2023-11-12T11:29:16.337" v="498" actId="207"/>
        <pc:sldMkLst>
          <pc:docMk/>
          <pc:sldMk cId="1955270806" sldId="669"/>
        </pc:sldMkLst>
        <pc:spChg chg="del">
          <ac:chgData name="Peña Lopez, Ismael" userId="0708b87f-5fa7-4e8f-9fbe-69b73a04a463" providerId="ADAL" clId="{7EAE014E-293A-4EE7-974C-77423D6B4FD5}" dt="2023-11-12T09:54:08.726" v="4" actId="478"/>
          <ac:spMkLst>
            <pc:docMk/>
            <pc:sldMk cId="1955270806" sldId="669"/>
            <ac:spMk id="2" creationId="{017CCA7B-C8B0-7418-24A8-9B7A0015EB3C}"/>
          </ac:spMkLst>
        </pc:spChg>
        <pc:spChg chg="del">
          <ac:chgData name="Peña Lopez, Ismael" userId="0708b87f-5fa7-4e8f-9fbe-69b73a04a463" providerId="ADAL" clId="{7EAE014E-293A-4EE7-974C-77423D6B4FD5}" dt="2023-11-12T09:54:08.726" v="4" actId="478"/>
          <ac:spMkLst>
            <pc:docMk/>
            <pc:sldMk cId="1955270806" sldId="669"/>
            <ac:spMk id="3" creationId="{6D273585-ACB9-02E6-D0A0-3BA633977479}"/>
          </ac:spMkLst>
        </pc:spChg>
        <pc:spChg chg="del">
          <ac:chgData name="Peña Lopez, Ismael" userId="0708b87f-5fa7-4e8f-9fbe-69b73a04a463" providerId="ADAL" clId="{7EAE014E-293A-4EE7-974C-77423D6B4FD5}" dt="2023-11-12T09:54:08.726" v="4" actId="478"/>
          <ac:spMkLst>
            <pc:docMk/>
            <pc:sldMk cId="1955270806" sldId="669"/>
            <ac:spMk id="4" creationId="{340F1380-C15C-3C9C-CE53-F019F164583F}"/>
          </ac:spMkLst>
        </pc:spChg>
        <pc:spChg chg="add del mod">
          <ac:chgData name="Peña Lopez, Ismael" userId="0708b87f-5fa7-4e8f-9fbe-69b73a04a463" providerId="ADAL" clId="{7EAE014E-293A-4EE7-974C-77423D6B4FD5}" dt="2023-11-12T09:54:11.973" v="5" actId="478"/>
          <ac:spMkLst>
            <pc:docMk/>
            <pc:sldMk cId="1955270806" sldId="669"/>
            <ac:spMk id="5" creationId="{0FAC16EE-6A6A-9A91-B246-E7A392ADFE27}"/>
          </ac:spMkLst>
        </pc:spChg>
        <pc:spChg chg="add del mod">
          <ac:chgData name="Peña Lopez, Ismael" userId="0708b87f-5fa7-4e8f-9fbe-69b73a04a463" providerId="ADAL" clId="{7EAE014E-293A-4EE7-974C-77423D6B4FD5}" dt="2023-11-12T09:54:23.173" v="7"/>
          <ac:spMkLst>
            <pc:docMk/>
            <pc:sldMk cId="1955270806" sldId="669"/>
            <ac:spMk id="6" creationId="{2B0C6AF7-A709-D24E-3EB5-4B63C87F2E19}"/>
          </ac:spMkLst>
        </pc:spChg>
        <pc:spChg chg="add del mod">
          <ac:chgData name="Peña Lopez, Ismael" userId="0708b87f-5fa7-4e8f-9fbe-69b73a04a463" providerId="ADAL" clId="{7EAE014E-293A-4EE7-974C-77423D6B4FD5}" dt="2023-11-12T09:54:23.173" v="7"/>
          <ac:spMkLst>
            <pc:docMk/>
            <pc:sldMk cId="1955270806" sldId="669"/>
            <ac:spMk id="7" creationId="{39613C08-125C-B464-44CA-A7D31FBB9E92}"/>
          </ac:spMkLst>
        </pc:spChg>
        <pc:spChg chg="add del mod">
          <ac:chgData name="Peña Lopez, Ismael" userId="0708b87f-5fa7-4e8f-9fbe-69b73a04a463" providerId="ADAL" clId="{7EAE014E-293A-4EE7-974C-77423D6B4FD5}" dt="2023-11-12T09:54:23.173" v="7"/>
          <ac:spMkLst>
            <pc:docMk/>
            <pc:sldMk cId="1955270806" sldId="669"/>
            <ac:spMk id="8" creationId="{76EBAEA1-1AA2-93E2-2245-BEBD9403212D}"/>
          </ac:spMkLst>
        </pc:spChg>
        <pc:spChg chg="mod">
          <ac:chgData name="Peña Lopez, Ismael" userId="0708b87f-5fa7-4e8f-9fbe-69b73a04a463" providerId="ADAL" clId="{7EAE014E-293A-4EE7-974C-77423D6B4FD5}" dt="2023-11-12T09:54:18.186" v="6"/>
          <ac:spMkLst>
            <pc:docMk/>
            <pc:sldMk cId="1955270806" sldId="669"/>
            <ac:spMk id="10" creationId="{989B1DDD-B8DF-5FEB-EFB0-D6463DF53309}"/>
          </ac:spMkLst>
        </pc:spChg>
        <pc:spChg chg="mod">
          <ac:chgData name="Peña Lopez, Ismael" userId="0708b87f-5fa7-4e8f-9fbe-69b73a04a463" providerId="ADAL" clId="{7EAE014E-293A-4EE7-974C-77423D6B4FD5}" dt="2023-11-12T09:54:18.186" v="6"/>
          <ac:spMkLst>
            <pc:docMk/>
            <pc:sldMk cId="1955270806" sldId="669"/>
            <ac:spMk id="11" creationId="{C88A4FEB-F6C4-D20E-51F4-8723B2FC4C6F}"/>
          </ac:spMkLst>
        </pc:spChg>
        <pc:spChg chg="mod">
          <ac:chgData name="Peña Lopez, Ismael" userId="0708b87f-5fa7-4e8f-9fbe-69b73a04a463" providerId="ADAL" clId="{7EAE014E-293A-4EE7-974C-77423D6B4FD5}" dt="2023-11-12T11:29:16.337" v="498" actId="207"/>
          <ac:spMkLst>
            <pc:docMk/>
            <pc:sldMk cId="1955270806" sldId="669"/>
            <ac:spMk id="15" creationId="{3C064460-92A9-CE55-A8D9-3E89D37D5E46}"/>
          </ac:spMkLst>
        </pc:spChg>
        <pc:spChg chg="mod">
          <ac:chgData name="Peña Lopez, Ismael" userId="0708b87f-5fa7-4e8f-9fbe-69b73a04a463" providerId="ADAL" clId="{7EAE014E-293A-4EE7-974C-77423D6B4FD5}" dt="2023-11-12T09:54:32.393" v="9"/>
          <ac:spMkLst>
            <pc:docMk/>
            <pc:sldMk cId="1955270806" sldId="669"/>
            <ac:spMk id="8194" creationId="{9022B72A-DE87-43FE-B57D-F9BD567497C1}"/>
          </ac:spMkLst>
        </pc:spChg>
        <pc:spChg chg="del">
          <ac:chgData name="Peña Lopez, Ismael" userId="0708b87f-5fa7-4e8f-9fbe-69b73a04a463" providerId="ADAL" clId="{7EAE014E-293A-4EE7-974C-77423D6B4FD5}" dt="2023-11-12T09:54:08.726" v="4" actId="478"/>
          <ac:spMkLst>
            <pc:docMk/>
            <pc:sldMk cId="1955270806" sldId="669"/>
            <ac:spMk id="8195" creationId="{242E4BAE-8B7C-4A33-BE64-81EF189384BC}"/>
          </ac:spMkLst>
        </pc:spChg>
        <pc:grpChg chg="add del mod">
          <ac:chgData name="Peña Lopez, Ismael" userId="0708b87f-5fa7-4e8f-9fbe-69b73a04a463" providerId="ADAL" clId="{7EAE014E-293A-4EE7-974C-77423D6B4FD5}" dt="2023-11-12T09:54:23.173" v="7"/>
          <ac:grpSpMkLst>
            <pc:docMk/>
            <pc:sldMk cId="1955270806" sldId="669"/>
            <ac:grpSpMk id="9" creationId="{4C7786D6-D7C7-1922-F190-236D525A11FF}"/>
          </ac:grpSpMkLst>
        </pc:grpChg>
        <pc:grpChg chg="add mod">
          <ac:chgData name="Peña Lopez, Ismael" userId="0708b87f-5fa7-4e8f-9fbe-69b73a04a463" providerId="ADAL" clId="{7EAE014E-293A-4EE7-974C-77423D6B4FD5}" dt="2023-11-12T11:28:44.027" v="494" actId="1036"/>
          <ac:grpSpMkLst>
            <pc:docMk/>
            <pc:sldMk cId="1955270806" sldId="669"/>
            <ac:grpSpMk id="13" creationId="{E2255FC8-2E8E-F92D-272B-D4A01C725C58}"/>
          </ac:grpSpMkLst>
        </pc:grpChg>
        <pc:graphicFrameChg chg="mod modGraphic">
          <ac:chgData name="Peña Lopez, Ismael" userId="0708b87f-5fa7-4e8f-9fbe-69b73a04a463" providerId="ADAL" clId="{7EAE014E-293A-4EE7-974C-77423D6B4FD5}" dt="2023-11-12T11:28:19.497" v="465" actId="208"/>
          <ac:graphicFrameMkLst>
            <pc:docMk/>
            <pc:sldMk cId="1955270806" sldId="669"/>
            <ac:graphicFrameMk id="14" creationId="{A7CA3203-3157-962C-3CEA-D45214263719}"/>
          </ac:graphicFrameMkLst>
        </pc:graphicFrameChg>
        <pc:picChg chg="add del mod">
          <ac:chgData name="Peña Lopez, Ismael" userId="0708b87f-5fa7-4e8f-9fbe-69b73a04a463" providerId="ADAL" clId="{7EAE014E-293A-4EE7-974C-77423D6B4FD5}" dt="2023-11-12T09:54:23.173" v="7"/>
          <ac:picMkLst>
            <pc:docMk/>
            <pc:sldMk cId="1955270806" sldId="669"/>
            <ac:picMk id="12" creationId="{7DCFA5B3-CB74-72FF-8565-EB1E1254D522}"/>
          </ac:picMkLst>
        </pc:picChg>
      </pc:sldChg>
      <pc:sldChg chg="modSp del mod">
        <pc:chgData name="Peña Lopez, Ismael" userId="0708b87f-5fa7-4e8f-9fbe-69b73a04a463" providerId="ADAL" clId="{7EAE014E-293A-4EE7-974C-77423D6B4FD5}" dt="2023-11-12T10:03:27.421" v="183" actId="47"/>
        <pc:sldMkLst>
          <pc:docMk/>
          <pc:sldMk cId="650564114" sldId="670"/>
        </pc:sldMkLst>
        <pc:spChg chg="mod">
          <ac:chgData name="Peña Lopez, Ismael" userId="0708b87f-5fa7-4e8f-9fbe-69b73a04a463" providerId="ADAL" clId="{7EAE014E-293A-4EE7-974C-77423D6B4FD5}" dt="2023-11-12T10:00:30.386" v="32" actId="20577"/>
          <ac:spMkLst>
            <pc:docMk/>
            <pc:sldMk cId="650564114" sldId="670"/>
            <ac:spMk id="2" creationId="{DA6B6BB4-3930-B619-89A6-3FE62EB9F0D8}"/>
          </ac:spMkLst>
        </pc:spChg>
      </pc:sldChg>
      <pc:sldChg chg="del">
        <pc:chgData name="Peña Lopez, Ismael" userId="0708b87f-5fa7-4e8f-9fbe-69b73a04a463" providerId="ADAL" clId="{7EAE014E-293A-4EE7-974C-77423D6B4FD5}" dt="2023-11-12T10:03:26.154" v="182" actId="47"/>
        <pc:sldMkLst>
          <pc:docMk/>
          <pc:sldMk cId="162977917" sldId="671"/>
        </pc:sldMkLst>
      </pc:sldChg>
      <pc:sldChg chg="add ord">
        <pc:chgData name="Peña Lopez, Ismael" userId="0708b87f-5fa7-4e8f-9fbe-69b73a04a463" providerId="ADAL" clId="{7EAE014E-293A-4EE7-974C-77423D6B4FD5}" dt="2023-11-12T10:02:34.673" v="174"/>
        <pc:sldMkLst>
          <pc:docMk/>
          <pc:sldMk cId="4043265414" sldId="673"/>
        </pc:sldMkLst>
      </pc:sldChg>
      <pc:sldChg chg="ord">
        <pc:chgData name="Peña Lopez, Ismael" userId="0708b87f-5fa7-4e8f-9fbe-69b73a04a463" providerId="ADAL" clId="{7EAE014E-293A-4EE7-974C-77423D6B4FD5}" dt="2023-11-12T10:03:22.168" v="181"/>
        <pc:sldMkLst>
          <pc:docMk/>
          <pc:sldMk cId="3509686029" sldId="674"/>
        </pc:sldMkLst>
      </pc:sldChg>
      <pc:sldChg chg="add ord">
        <pc:chgData name="Peña Lopez, Ismael" userId="0708b87f-5fa7-4e8f-9fbe-69b73a04a463" providerId="ADAL" clId="{7EAE014E-293A-4EE7-974C-77423D6B4FD5}" dt="2023-11-12T10:02:34.673" v="174"/>
        <pc:sldMkLst>
          <pc:docMk/>
          <pc:sldMk cId="2813210489" sldId="675"/>
        </pc:sldMkLst>
      </pc:sldChg>
      <pc:sldChg chg="add ord">
        <pc:chgData name="Peña Lopez, Ismael" userId="0708b87f-5fa7-4e8f-9fbe-69b73a04a463" providerId="ADAL" clId="{7EAE014E-293A-4EE7-974C-77423D6B4FD5}" dt="2023-11-12T10:02:34.673" v="174"/>
        <pc:sldMkLst>
          <pc:docMk/>
          <pc:sldMk cId="686854553" sldId="676"/>
        </pc:sldMkLst>
      </pc:sldChg>
      <pc:sldChg chg="ord">
        <pc:chgData name="Peña Lopez, Ismael" userId="0708b87f-5fa7-4e8f-9fbe-69b73a04a463" providerId="ADAL" clId="{7EAE014E-293A-4EE7-974C-77423D6B4FD5}" dt="2023-11-12T10:03:03.380" v="176"/>
        <pc:sldMkLst>
          <pc:docMk/>
          <pc:sldMk cId="735583199" sldId="735"/>
        </pc:sldMkLst>
      </pc:sldChg>
      <pc:sldChg chg="del">
        <pc:chgData name="Peña Lopez, Ismael" userId="0708b87f-5fa7-4e8f-9fbe-69b73a04a463" providerId="ADAL" clId="{7EAE014E-293A-4EE7-974C-77423D6B4FD5}" dt="2023-11-12T09:57:37.450" v="18" actId="47"/>
        <pc:sldMkLst>
          <pc:docMk/>
          <pc:sldMk cId="1407079543" sldId="736"/>
        </pc:sldMkLst>
      </pc:sldChg>
      <pc:sldChg chg="del">
        <pc:chgData name="Peña Lopez, Ismael" userId="0708b87f-5fa7-4e8f-9fbe-69b73a04a463" providerId="ADAL" clId="{7EAE014E-293A-4EE7-974C-77423D6B4FD5}" dt="2023-11-12T09:57:37.450" v="18" actId="47"/>
        <pc:sldMkLst>
          <pc:docMk/>
          <pc:sldMk cId="3291760278" sldId="737"/>
        </pc:sldMkLst>
      </pc:sldChg>
      <pc:sldChg chg="del">
        <pc:chgData name="Peña Lopez, Ismael" userId="0708b87f-5fa7-4e8f-9fbe-69b73a04a463" providerId="ADAL" clId="{7EAE014E-293A-4EE7-974C-77423D6B4FD5}" dt="2023-11-12T09:57:37.450" v="18" actId="47"/>
        <pc:sldMkLst>
          <pc:docMk/>
          <pc:sldMk cId="4294227213" sldId="738"/>
        </pc:sldMkLst>
      </pc:sldChg>
      <pc:sldChg chg="ord">
        <pc:chgData name="Peña Lopez, Ismael" userId="0708b87f-5fa7-4e8f-9fbe-69b73a04a463" providerId="ADAL" clId="{7EAE014E-293A-4EE7-974C-77423D6B4FD5}" dt="2023-11-12T10:00:52.458" v="40"/>
        <pc:sldMkLst>
          <pc:docMk/>
          <pc:sldMk cId="2764213633" sldId="742"/>
        </pc:sldMkLst>
      </pc:sldChg>
      <pc:sldChg chg="del">
        <pc:chgData name="Peña Lopez, Ismael" userId="0708b87f-5fa7-4e8f-9fbe-69b73a04a463" providerId="ADAL" clId="{7EAE014E-293A-4EE7-974C-77423D6B4FD5}" dt="2023-11-12T09:59:52.875" v="22" actId="47"/>
        <pc:sldMkLst>
          <pc:docMk/>
          <pc:sldMk cId="2640396901" sldId="743"/>
        </pc:sldMkLst>
      </pc:sldChg>
      <pc:sldChg chg="modSp mod">
        <pc:chgData name="Peña Lopez, Ismael" userId="0708b87f-5fa7-4e8f-9fbe-69b73a04a463" providerId="ADAL" clId="{7EAE014E-293A-4EE7-974C-77423D6B4FD5}" dt="2023-11-12T12:53:09.225" v="591" actId="20577"/>
        <pc:sldMkLst>
          <pc:docMk/>
          <pc:sldMk cId="3444493833" sldId="744"/>
        </pc:sldMkLst>
        <pc:graphicFrameChg chg="modGraphic">
          <ac:chgData name="Peña Lopez, Ismael" userId="0708b87f-5fa7-4e8f-9fbe-69b73a04a463" providerId="ADAL" clId="{7EAE014E-293A-4EE7-974C-77423D6B4FD5}" dt="2023-11-12T12:53:09.225" v="591" actId="20577"/>
          <ac:graphicFrameMkLst>
            <pc:docMk/>
            <pc:sldMk cId="3444493833" sldId="744"/>
            <ac:graphicFrameMk id="2" creationId="{C4898838-6AD4-8E35-40D1-2B4CA92E61E2}"/>
          </ac:graphicFrameMkLst>
        </pc:graphicFrameChg>
      </pc:sldChg>
      <pc:sldChg chg="del">
        <pc:chgData name="Peña Lopez, Ismael" userId="0708b87f-5fa7-4e8f-9fbe-69b73a04a463" providerId="ADAL" clId="{7EAE014E-293A-4EE7-974C-77423D6B4FD5}" dt="2023-11-12T09:57:37.450" v="18" actId="47"/>
        <pc:sldMkLst>
          <pc:docMk/>
          <pc:sldMk cId="1208710126" sldId="745"/>
        </pc:sldMkLst>
      </pc:sldChg>
      <pc:sldChg chg="del">
        <pc:chgData name="Peña Lopez, Ismael" userId="0708b87f-5fa7-4e8f-9fbe-69b73a04a463" providerId="ADAL" clId="{7EAE014E-293A-4EE7-974C-77423D6B4FD5}" dt="2023-11-12T09:57:37.450" v="18" actId="47"/>
        <pc:sldMkLst>
          <pc:docMk/>
          <pc:sldMk cId="2727485703" sldId="746"/>
        </pc:sldMkLst>
      </pc:sldChg>
      <pc:sldChg chg="ord">
        <pc:chgData name="Peña Lopez, Ismael" userId="0708b87f-5fa7-4e8f-9fbe-69b73a04a463" providerId="ADAL" clId="{7EAE014E-293A-4EE7-974C-77423D6B4FD5}" dt="2023-11-12T11:52:18.619" v="525"/>
        <pc:sldMkLst>
          <pc:docMk/>
          <pc:sldMk cId="1828204354" sldId="747"/>
        </pc:sldMkLst>
      </pc:sldChg>
      <pc:sldChg chg="modSp mod">
        <pc:chgData name="Peña Lopez, Ismael" userId="0708b87f-5fa7-4e8f-9fbe-69b73a04a463" providerId="ADAL" clId="{7EAE014E-293A-4EE7-974C-77423D6B4FD5}" dt="2023-11-12T10:07:18.513" v="272" actId="20577"/>
        <pc:sldMkLst>
          <pc:docMk/>
          <pc:sldMk cId="63216699" sldId="748"/>
        </pc:sldMkLst>
        <pc:spChg chg="mod">
          <ac:chgData name="Peña Lopez, Ismael" userId="0708b87f-5fa7-4e8f-9fbe-69b73a04a463" providerId="ADAL" clId="{7EAE014E-293A-4EE7-974C-77423D6B4FD5}" dt="2023-11-12T10:07:18.513" v="272" actId="20577"/>
          <ac:spMkLst>
            <pc:docMk/>
            <pc:sldMk cId="63216699" sldId="748"/>
            <ac:spMk id="2" creationId="{5EA43242-E9D7-4D6D-6C3A-ED8224592BC3}"/>
          </ac:spMkLst>
        </pc:spChg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1414444037" sldId="749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2578569253" sldId="750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737322353" sldId="751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1606686127" sldId="752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914608237" sldId="753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943363793" sldId="754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2600361973" sldId="755"/>
        </pc:sldMkLst>
      </pc:sldChg>
      <pc:sldChg chg="del">
        <pc:chgData name="Peña Lopez, Ismael" userId="0708b87f-5fa7-4e8f-9fbe-69b73a04a463" providerId="ADAL" clId="{7EAE014E-293A-4EE7-974C-77423D6B4FD5}" dt="2023-11-12T09:57:43.203" v="19" actId="47"/>
        <pc:sldMkLst>
          <pc:docMk/>
          <pc:sldMk cId="383371690" sldId="756"/>
        </pc:sldMkLst>
      </pc:sldChg>
      <pc:sldChg chg="modSp mod ord">
        <pc:chgData name="Peña Lopez, Ismael" userId="0708b87f-5fa7-4e8f-9fbe-69b73a04a463" providerId="ADAL" clId="{7EAE014E-293A-4EE7-974C-77423D6B4FD5}" dt="2023-11-12T11:26:49.933" v="456" actId="20577"/>
        <pc:sldMkLst>
          <pc:docMk/>
          <pc:sldMk cId="1878264845" sldId="757"/>
        </pc:sldMkLst>
        <pc:spChg chg="mod">
          <ac:chgData name="Peña Lopez, Ismael" userId="0708b87f-5fa7-4e8f-9fbe-69b73a04a463" providerId="ADAL" clId="{7EAE014E-293A-4EE7-974C-77423D6B4FD5}" dt="2023-11-12T10:35:03.218" v="452" actId="1076"/>
          <ac:spMkLst>
            <pc:docMk/>
            <pc:sldMk cId="1878264845" sldId="757"/>
            <ac:spMk id="9" creationId="{6A060DCC-0B34-5529-F7BB-3B7BB64413DB}"/>
          </ac:spMkLst>
        </pc:spChg>
        <pc:spChg chg="mod">
          <ac:chgData name="Peña Lopez, Ismael" userId="0708b87f-5fa7-4e8f-9fbe-69b73a04a463" providerId="ADAL" clId="{7EAE014E-293A-4EE7-974C-77423D6B4FD5}" dt="2023-11-12T11:26:49.933" v="456" actId="20577"/>
          <ac:spMkLst>
            <pc:docMk/>
            <pc:sldMk cId="1878264845" sldId="757"/>
            <ac:spMk id="12290" creationId="{7DB95E43-95AD-457F-AE17-170035F3CFB2}"/>
          </ac:spMkLst>
        </pc:spChg>
      </pc:sldChg>
      <pc:sldChg chg="addSp delSp modSp add mod ord">
        <pc:chgData name="Peña Lopez, Ismael" userId="0708b87f-5fa7-4e8f-9fbe-69b73a04a463" providerId="ADAL" clId="{7EAE014E-293A-4EE7-974C-77423D6B4FD5}" dt="2023-11-12T11:29:06.576" v="497" actId="207"/>
        <pc:sldMkLst>
          <pc:docMk/>
          <pc:sldMk cId="770828716" sldId="758"/>
        </pc:sldMkLst>
        <pc:spChg chg="mod">
          <ac:chgData name="Peña Lopez, Ismael" userId="0708b87f-5fa7-4e8f-9fbe-69b73a04a463" providerId="ADAL" clId="{7EAE014E-293A-4EE7-974C-77423D6B4FD5}" dt="2023-11-12T09:54:45.469" v="16"/>
          <ac:spMkLst>
            <pc:docMk/>
            <pc:sldMk cId="770828716" sldId="758"/>
            <ac:spMk id="4" creationId="{125215B5-29E1-14A9-2384-90A494195D98}"/>
          </ac:spMkLst>
        </pc:spChg>
        <pc:spChg chg="mod">
          <ac:chgData name="Peña Lopez, Ismael" userId="0708b87f-5fa7-4e8f-9fbe-69b73a04a463" providerId="ADAL" clId="{7EAE014E-293A-4EE7-974C-77423D6B4FD5}" dt="2023-11-12T09:54:40.022" v="14" actId="6549"/>
          <ac:spMkLst>
            <pc:docMk/>
            <pc:sldMk cId="770828716" sldId="758"/>
            <ac:spMk id="8194" creationId="{9022B72A-DE87-43FE-B57D-F9BD567497C1}"/>
          </ac:spMkLst>
        </pc:spChg>
        <pc:grpChg chg="add mod">
          <ac:chgData name="Peña Lopez, Ismael" userId="0708b87f-5fa7-4e8f-9fbe-69b73a04a463" providerId="ADAL" clId="{7EAE014E-293A-4EE7-974C-77423D6B4FD5}" dt="2023-11-12T11:28:37.500" v="493" actId="1038"/>
          <ac:grpSpMkLst>
            <pc:docMk/>
            <pc:sldMk cId="770828716" sldId="758"/>
            <ac:grpSpMk id="2" creationId="{A4A86DDC-B1B2-74C0-897A-A4329F785F7A}"/>
          </ac:grpSpMkLst>
        </pc:grpChg>
        <pc:grpChg chg="del">
          <ac:chgData name="Peña Lopez, Ismael" userId="0708b87f-5fa7-4e8f-9fbe-69b73a04a463" providerId="ADAL" clId="{7EAE014E-293A-4EE7-974C-77423D6B4FD5}" dt="2023-11-12T09:54:45.146" v="15" actId="478"/>
          <ac:grpSpMkLst>
            <pc:docMk/>
            <pc:sldMk cId="770828716" sldId="758"/>
            <ac:grpSpMk id="13" creationId="{E2255FC8-2E8E-F92D-272B-D4A01C725C58}"/>
          </ac:grpSpMkLst>
        </pc:grpChg>
        <pc:graphicFrameChg chg="mod modGraphic">
          <ac:chgData name="Peña Lopez, Ismael" userId="0708b87f-5fa7-4e8f-9fbe-69b73a04a463" providerId="ADAL" clId="{7EAE014E-293A-4EE7-974C-77423D6B4FD5}" dt="2023-11-12T11:29:06.576" v="497" actId="207"/>
          <ac:graphicFrameMkLst>
            <pc:docMk/>
            <pc:sldMk cId="770828716" sldId="758"/>
            <ac:graphicFrameMk id="3" creationId="{CA74DA31-9382-380C-EF0C-8DF660535C9D}"/>
          </ac:graphicFrameMkLst>
        </pc:graphicFrameChg>
      </pc:sldChg>
      <pc:sldChg chg="add ord">
        <pc:chgData name="Peña Lopez, Ismael" userId="0708b87f-5fa7-4e8f-9fbe-69b73a04a463" providerId="ADAL" clId="{7EAE014E-293A-4EE7-974C-77423D6B4FD5}" dt="2023-11-12T10:02:34.673" v="174"/>
        <pc:sldMkLst>
          <pc:docMk/>
          <pc:sldMk cId="2926247603" sldId="773"/>
        </pc:sldMkLst>
      </pc:sldChg>
      <pc:sldChg chg="addSp modSp add mod ord">
        <pc:chgData name="Peña Lopez, Ismael" userId="0708b87f-5fa7-4e8f-9fbe-69b73a04a463" providerId="ADAL" clId="{7EAE014E-293A-4EE7-974C-77423D6B4FD5}" dt="2023-11-12T10:03:49.075" v="248" actId="20577"/>
        <pc:sldMkLst>
          <pc:docMk/>
          <pc:sldMk cId="2349184117" sldId="774"/>
        </pc:sldMkLst>
        <pc:spChg chg="mod">
          <ac:chgData name="Peña Lopez, Ismael" userId="0708b87f-5fa7-4e8f-9fbe-69b73a04a463" providerId="ADAL" clId="{7EAE014E-293A-4EE7-974C-77423D6B4FD5}" dt="2023-11-12T10:03:49.075" v="248" actId="20577"/>
          <ac:spMkLst>
            <pc:docMk/>
            <pc:sldMk cId="2349184117" sldId="774"/>
            <ac:spMk id="2" creationId="{DA6B6BB4-3930-B619-89A6-3FE62EB9F0D8}"/>
          </ac:spMkLst>
        </pc:spChg>
        <pc:spChg chg="add mod">
          <ac:chgData name="Peña Lopez, Ismael" userId="0708b87f-5fa7-4e8f-9fbe-69b73a04a463" providerId="ADAL" clId="{7EAE014E-293A-4EE7-974C-77423D6B4FD5}" dt="2023-11-12T10:03:36.946" v="192" actId="6549"/>
          <ac:spMkLst>
            <pc:docMk/>
            <pc:sldMk cId="2349184117" sldId="774"/>
            <ac:spMk id="3" creationId="{4842B778-6F8B-A0E9-ECEE-94E324E173FE}"/>
          </ac:spMkLst>
        </pc:spChg>
      </pc:sldChg>
      <pc:sldChg chg="add">
        <pc:chgData name="Peña Lopez, Ismael" userId="0708b87f-5fa7-4e8f-9fbe-69b73a04a463" providerId="ADAL" clId="{7EAE014E-293A-4EE7-974C-77423D6B4FD5}" dt="2023-11-12T10:02:04.605" v="125"/>
        <pc:sldMkLst>
          <pc:docMk/>
          <pc:sldMk cId="1682520310" sldId="775"/>
        </pc:sldMkLst>
      </pc:sldChg>
      <pc:sldChg chg="add ord">
        <pc:chgData name="Peña Lopez, Ismael" userId="0708b87f-5fa7-4e8f-9fbe-69b73a04a463" providerId="ADAL" clId="{7EAE014E-293A-4EE7-974C-77423D6B4FD5}" dt="2023-11-12T11:56:55.961" v="590"/>
        <pc:sldMkLst>
          <pc:docMk/>
          <pc:sldMk cId="3786674805" sldId="776"/>
        </pc:sldMkLst>
      </pc:sldChg>
      <pc:sldChg chg="modSp add mod">
        <pc:chgData name="Peña Lopez, Ismael" userId="0708b87f-5fa7-4e8f-9fbe-69b73a04a463" providerId="ADAL" clId="{7EAE014E-293A-4EE7-974C-77423D6B4FD5}" dt="2023-11-12T10:35:06.186" v="453" actId="1076"/>
        <pc:sldMkLst>
          <pc:docMk/>
          <pc:sldMk cId="1215831010" sldId="777"/>
        </pc:sldMkLst>
        <pc:spChg chg="mod">
          <ac:chgData name="Peña Lopez, Ismael" userId="0708b87f-5fa7-4e8f-9fbe-69b73a04a463" providerId="ADAL" clId="{7EAE014E-293A-4EE7-974C-77423D6B4FD5}" dt="2023-11-12T10:35:06.186" v="453" actId="1076"/>
          <ac:spMkLst>
            <pc:docMk/>
            <pc:sldMk cId="1215831010" sldId="777"/>
            <ac:spMk id="9" creationId="{6A060DCC-0B34-5529-F7BB-3B7BB64413DB}"/>
          </ac:spMkLst>
        </pc:spChg>
        <pc:spChg chg="mod">
          <ac:chgData name="Peña Lopez, Ismael" userId="0708b87f-5fa7-4e8f-9fbe-69b73a04a463" providerId="ADAL" clId="{7EAE014E-293A-4EE7-974C-77423D6B4FD5}" dt="2023-11-12T10:33:04.587" v="420" actId="20577"/>
          <ac:spMkLst>
            <pc:docMk/>
            <pc:sldMk cId="1215831010" sldId="777"/>
            <ac:spMk id="12290" creationId="{7DB95E43-95AD-457F-AE17-170035F3CFB2}"/>
          </ac:spMkLst>
        </pc:spChg>
      </pc:sldChg>
      <pc:sldChg chg="modSp add mod ord">
        <pc:chgData name="Peña Lopez, Ismael" userId="0708b87f-5fa7-4e8f-9fbe-69b73a04a463" providerId="ADAL" clId="{7EAE014E-293A-4EE7-974C-77423D6B4FD5}" dt="2023-11-12T11:26:52.765" v="457" actId="6549"/>
        <pc:sldMkLst>
          <pc:docMk/>
          <pc:sldMk cId="1964559944" sldId="778"/>
        </pc:sldMkLst>
        <pc:spChg chg="mod">
          <ac:chgData name="Peña Lopez, Ismael" userId="0708b87f-5fa7-4e8f-9fbe-69b73a04a463" providerId="ADAL" clId="{7EAE014E-293A-4EE7-974C-77423D6B4FD5}" dt="2023-11-12T10:34:57.040" v="451" actId="6549"/>
          <ac:spMkLst>
            <pc:docMk/>
            <pc:sldMk cId="1964559944" sldId="778"/>
            <ac:spMk id="9" creationId="{6A060DCC-0B34-5529-F7BB-3B7BB64413DB}"/>
          </ac:spMkLst>
        </pc:spChg>
        <pc:spChg chg="mod">
          <ac:chgData name="Peña Lopez, Ismael" userId="0708b87f-5fa7-4e8f-9fbe-69b73a04a463" providerId="ADAL" clId="{7EAE014E-293A-4EE7-974C-77423D6B4FD5}" dt="2023-11-12T11:26:52.765" v="457" actId="6549"/>
          <ac:spMkLst>
            <pc:docMk/>
            <pc:sldMk cId="1964559944" sldId="778"/>
            <ac:spMk id="12290" creationId="{7DB95E43-95AD-457F-AE17-170035F3CFB2}"/>
          </ac:spMkLst>
        </pc:spChg>
      </pc:sldChg>
      <pc:sldChg chg="addSp delSp modSp add mod ord">
        <pc:chgData name="Peña Lopez, Ismael" userId="0708b87f-5fa7-4e8f-9fbe-69b73a04a463" providerId="ADAL" clId="{7EAE014E-293A-4EE7-974C-77423D6B4FD5}" dt="2023-11-12T11:52:02.707" v="521"/>
        <pc:sldMkLst>
          <pc:docMk/>
          <pc:sldMk cId="3495167423" sldId="779"/>
        </pc:sldMkLst>
        <pc:spChg chg="mod">
          <ac:chgData name="Peña Lopez, Ismael" userId="0708b87f-5fa7-4e8f-9fbe-69b73a04a463" providerId="ADAL" clId="{7EAE014E-293A-4EE7-974C-77423D6B4FD5}" dt="2023-11-12T11:50:47.500" v="501"/>
          <ac:spMkLst>
            <pc:docMk/>
            <pc:sldMk cId="3495167423" sldId="779"/>
            <ac:spMk id="9219" creationId="{185F1325-FE66-484D-AE4E-D7A17DDD6CC3}"/>
          </ac:spMkLst>
        </pc:spChg>
        <pc:graphicFrameChg chg="del">
          <ac:chgData name="Peña Lopez, Ismael" userId="0708b87f-5fa7-4e8f-9fbe-69b73a04a463" providerId="ADAL" clId="{7EAE014E-293A-4EE7-974C-77423D6B4FD5}" dt="2023-11-12T11:50:51.372" v="502" actId="478"/>
          <ac:graphicFrameMkLst>
            <pc:docMk/>
            <pc:sldMk cId="3495167423" sldId="779"/>
            <ac:graphicFrameMk id="2" creationId="{C4898838-6AD4-8E35-40D1-2B4CA92E61E2}"/>
          </ac:graphicFrameMkLst>
        </pc:graphicFrameChg>
        <pc:graphicFrameChg chg="add mod">
          <ac:chgData name="Peña Lopez, Ismael" userId="0708b87f-5fa7-4e8f-9fbe-69b73a04a463" providerId="ADAL" clId="{7EAE014E-293A-4EE7-974C-77423D6B4FD5}" dt="2023-11-12T11:51:03.292" v="505" actId="1076"/>
          <ac:graphicFrameMkLst>
            <pc:docMk/>
            <pc:sldMk cId="3495167423" sldId="779"/>
            <ac:graphicFrameMk id="3" creationId="{98934F24-2470-7901-8E4D-253AAF5A6C0E}"/>
          </ac:graphicFrameMkLst>
        </pc:graphicFrameChg>
      </pc:sldChg>
      <pc:sldChg chg="addSp delSp modSp add mod ord">
        <pc:chgData name="Peña Lopez, Ismael" userId="0708b87f-5fa7-4e8f-9fbe-69b73a04a463" providerId="ADAL" clId="{7EAE014E-293A-4EE7-974C-77423D6B4FD5}" dt="2023-11-12T11:52:01.519" v="519"/>
        <pc:sldMkLst>
          <pc:docMk/>
          <pc:sldMk cId="2003287254" sldId="780"/>
        </pc:sldMkLst>
        <pc:spChg chg="add mod">
          <ac:chgData name="Peña Lopez, Ismael" userId="0708b87f-5fa7-4e8f-9fbe-69b73a04a463" providerId="ADAL" clId="{7EAE014E-293A-4EE7-974C-77423D6B4FD5}" dt="2023-11-12T11:51:35.494" v="515" actId="1076"/>
          <ac:spMkLst>
            <pc:docMk/>
            <pc:sldMk cId="2003287254" sldId="780"/>
            <ac:spMk id="3" creationId="{6B9591FC-E4A6-91CE-9026-25C7CB1B80C4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4" creationId="{1286BA53-5081-C5FC-12CF-5CD2EC7E88A5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5" creationId="{EFCC3FF0-43C3-5978-661E-3CD64C87EAF7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6" creationId="{A6987F03-4EDE-2F48-1A41-5DC4353A7349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9" creationId="{97636AA8-F823-82DE-45CD-080B181B5AE3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0" creationId="{CF25C19D-870D-3A8B-1B3C-580966C0BE31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3" creationId="{685CDD05-4842-6C71-A890-3D03F9A7D0B2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4" creationId="{DF7C8D87-4D3C-6FE8-C543-C74FFA34C4BE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5" creationId="{511EE29E-2862-F136-9AC8-716FA40A57E9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6" creationId="{4520C8F1-0191-77C2-FECD-A716B48A8358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7" creationId="{34520D2E-6785-6575-A5DC-BABBA3A4149D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8" creationId="{B5FE642D-A4BB-7902-B0EC-5632C02F09D3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19" creationId="{F4454FC5-0356-8E23-5778-307A02B39EDF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20" creationId="{99AE5652-C068-B746-4B2B-D91D7622C007}"/>
          </ac:spMkLst>
        </pc:spChg>
        <pc:spChg chg="add mod">
          <ac:chgData name="Peña Lopez, Ismael" userId="0708b87f-5fa7-4e8f-9fbe-69b73a04a463" providerId="ADAL" clId="{7EAE014E-293A-4EE7-974C-77423D6B4FD5}" dt="2023-11-12T11:51:15.268" v="511" actId="1035"/>
          <ac:spMkLst>
            <pc:docMk/>
            <pc:sldMk cId="2003287254" sldId="780"/>
            <ac:spMk id="21" creationId="{9D345EBD-47A8-4E2E-2F38-8AD3DEFB223E}"/>
          </ac:spMkLst>
        </pc:spChg>
        <pc:spChg chg="mod">
          <ac:chgData name="Peña Lopez, Ismael" userId="0708b87f-5fa7-4e8f-9fbe-69b73a04a463" providerId="ADAL" clId="{7EAE014E-293A-4EE7-974C-77423D6B4FD5}" dt="2023-11-12T11:51:23.173" v="513" actId="6549"/>
          <ac:spMkLst>
            <pc:docMk/>
            <pc:sldMk cId="2003287254" sldId="780"/>
            <ac:spMk id="9219" creationId="{185F1325-FE66-484D-AE4E-D7A17DDD6CC3}"/>
          </ac:spMkLst>
        </pc:spChg>
        <pc:graphicFrameChg chg="del">
          <ac:chgData name="Peña Lopez, Ismael" userId="0708b87f-5fa7-4e8f-9fbe-69b73a04a463" providerId="ADAL" clId="{7EAE014E-293A-4EE7-974C-77423D6B4FD5}" dt="2023-11-12T11:50:54.453" v="503" actId="478"/>
          <ac:graphicFrameMkLst>
            <pc:docMk/>
            <pc:sldMk cId="2003287254" sldId="780"/>
            <ac:graphicFrameMk id="2" creationId="{C4898838-6AD4-8E35-40D1-2B4CA92E61E2}"/>
          </ac:graphicFrameMkLst>
        </pc:graphicFrameChg>
        <pc:cxnChg chg="add mod">
          <ac:chgData name="Peña Lopez, Ismael" userId="0708b87f-5fa7-4e8f-9fbe-69b73a04a463" providerId="ADAL" clId="{7EAE014E-293A-4EE7-974C-77423D6B4FD5}" dt="2023-11-12T11:51:15.268" v="511" actId="1035"/>
          <ac:cxnSpMkLst>
            <pc:docMk/>
            <pc:sldMk cId="2003287254" sldId="780"/>
            <ac:cxnSpMk id="7" creationId="{A2702832-94E9-25A8-BBA6-9D1CFF67B0E2}"/>
          </ac:cxnSpMkLst>
        </pc:cxnChg>
        <pc:cxnChg chg="add mod">
          <ac:chgData name="Peña Lopez, Ismael" userId="0708b87f-5fa7-4e8f-9fbe-69b73a04a463" providerId="ADAL" clId="{7EAE014E-293A-4EE7-974C-77423D6B4FD5}" dt="2023-11-12T11:51:15.268" v="511" actId="1035"/>
          <ac:cxnSpMkLst>
            <pc:docMk/>
            <pc:sldMk cId="2003287254" sldId="780"/>
            <ac:cxnSpMk id="8" creationId="{5FBEEB1F-CBB2-A14D-2A2D-F643F7456BAE}"/>
          </ac:cxnSpMkLst>
        </pc:cxnChg>
        <pc:cxnChg chg="add mod">
          <ac:chgData name="Peña Lopez, Ismael" userId="0708b87f-5fa7-4e8f-9fbe-69b73a04a463" providerId="ADAL" clId="{7EAE014E-293A-4EE7-974C-77423D6B4FD5}" dt="2023-11-12T11:51:15.268" v="511" actId="1035"/>
          <ac:cxnSpMkLst>
            <pc:docMk/>
            <pc:sldMk cId="2003287254" sldId="780"/>
            <ac:cxnSpMk id="11" creationId="{92CF7EBA-7E14-1724-7838-0850CA10568F}"/>
          </ac:cxnSpMkLst>
        </pc:cxnChg>
        <pc:cxnChg chg="add mod">
          <ac:chgData name="Peña Lopez, Ismael" userId="0708b87f-5fa7-4e8f-9fbe-69b73a04a463" providerId="ADAL" clId="{7EAE014E-293A-4EE7-974C-77423D6B4FD5}" dt="2023-11-12T11:51:15.268" v="511" actId="1035"/>
          <ac:cxnSpMkLst>
            <pc:docMk/>
            <pc:sldMk cId="2003287254" sldId="780"/>
            <ac:cxnSpMk id="12" creationId="{C6FBD22F-5D48-7CF2-ED42-FA0896F7AE58}"/>
          </ac:cxnSpMkLst>
        </pc:cxnChg>
      </pc:sldChg>
    </pc:docChg>
  </pc:docChgLst>
  <pc:docChgLst>
    <pc:chgData name="Peña Lopez, Ismael" userId="0708b87f-5fa7-4e8f-9fbe-69b73a04a463" providerId="ADAL" clId="{74CF1C67-AA6C-416B-AFA6-42E8DB4C5E5A}"/>
    <pc:docChg chg="custSel modSld">
      <pc:chgData name="Peña Lopez, Ismael" userId="0708b87f-5fa7-4e8f-9fbe-69b73a04a463" providerId="ADAL" clId="{74CF1C67-AA6C-416B-AFA6-42E8DB4C5E5A}" dt="2023-09-17T07:21:26.037" v="226" actId="113"/>
      <pc:docMkLst>
        <pc:docMk/>
      </pc:docMkLst>
      <pc:sldChg chg="modSp mod">
        <pc:chgData name="Peña Lopez, Ismael" userId="0708b87f-5fa7-4e8f-9fbe-69b73a04a463" providerId="ADAL" clId="{74CF1C67-AA6C-416B-AFA6-42E8DB4C5E5A}" dt="2023-09-17T07:13:56.858" v="1" actId="6549"/>
        <pc:sldMkLst>
          <pc:docMk/>
          <pc:sldMk cId="0" sldId="256"/>
        </pc:sldMkLst>
        <pc:spChg chg="mod">
          <ac:chgData name="Peña Lopez, Ismael" userId="0708b87f-5fa7-4e8f-9fbe-69b73a04a463" providerId="ADAL" clId="{74CF1C67-AA6C-416B-AFA6-42E8DB4C5E5A}" dt="2023-09-17T07:13:56.858" v="1" actId="6549"/>
          <ac:spMkLst>
            <pc:docMk/>
            <pc:sldMk cId="0" sldId="256"/>
            <ac:spMk id="6147" creationId="{980A580B-81E3-4D1A-9F09-41AC67B1DEEB}"/>
          </ac:spMkLst>
        </pc:spChg>
      </pc:sldChg>
      <pc:sldChg chg="addSp modSp mod">
        <pc:chgData name="Peña Lopez, Ismael" userId="0708b87f-5fa7-4e8f-9fbe-69b73a04a463" providerId="ADAL" clId="{74CF1C67-AA6C-416B-AFA6-42E8DB4C5E5A}" dt="2023-09-17T07:19:04.678" v="178" actId="6549"/>
        <pc:sldMkLst>
          <pc:docMk/>
          <pc:sldMk cId="1955270806" sldId="669"/>
        </pc:sldMkLst>
        <pc:spChg chg="add mod">
          <ac:chgData name="Peña Lopez, Ismael" userId="0708b87f-5fa7-4e8f-9fbe-69b73a04a463" providerId="ADAL" clId="{74CF1C67-AA6C-416B-AFA6-42E8DB4C5E5A}" dt="2023-09-17T07:18:41.559" v="176" actId="1036"/>
          <ac:spMkLst>
            <pc:docMk/>
            <pc:sldMk cId="1955270806" sldId="669"/>
            <ac:spMk id="2" creationId="{017CCA7B-C8B0-7418-24A8-9B7A0015EB3C}"/>
          </ac:spMkLst>
        </pc:spChg>
        <pc:spChg chg="add mod">
          <ac:chgData name="Peña Lopez, Ismael" userId="0708b87f-5fa7-4e8f-9fbe-69b73a04a463" providerId="ADAL" clId="{74CF1C67-AA6C-416B-AFA6-42E8DB4C5E5A}" dt="2023-09-17T07:18:41.559" v="176" actId="1036"/>
          <ac:spMkLst>
            <pc:docMk/>
            <pc:sldMk cId="1955270806" sldId="669"/>
            <ac:spMk id="3" creationId="{6D273585-ACB9-02E6-D0A0-3BA633977479}"/>
          </ac:spMkLst>
        </pc:spChg>
        <pc:spChg chg="add mod">
          <ac:chgData name="Peña Lopez, Ismael" userId="0708b87f-5fa7-4e8f-9fbe-69b73a04a463" providerId="ADAL" clId="{74CF1C67-AA6C-416B-AFA6-42E8DB4C5E5A}" dt="2023-09-17T07:18:41.559" v="176" actId="1036"/>
          <ac:spMkLst>
            <pc:docMk/>
            <pc:sldMk cId="1955270806" sldId="669"/>
            <ac:spMk id="4" creationId="{340F1380-C15C-3C9C-CE53-F019F164583F}"/>
          </ac:spMkLst>
        </pc:spChg>
        <pc:spChg chg="mod">
          <ac:chgData name="Peña Lopez, Ismael" userId="0708b87f-5fa7-4e8f-9fbe-69b73a04a463" providerId="ADAL" clId="{74CF1C67-AA6C-416B-AFA6-42E8DB4C5E5A}" dt="2023-09-17T07:19:04.678" v="178" actId="6549"/>
          <ac:spMkLst>
            <pc:docMk/>
            <pc:sldMk cId="1955270806" sldId="669"/>
            <ac:spMk id="8195" creationId="{242E4BAE-8B7C-4A33-BE64-81EF189384BC}"/>
          </ac:spMkLst>
        </pc:spChg>
      </pc:sldChg>
      <pc:sldChg chg="modSp mod">
        <pc:chgData name="Peña Lopez, Ismael" userId="0708b87f-5fa7-4e8f-9fbe-69b73a04a463" providerId="ADAL" clId="{74CF1C67-AA6C-416B-AFA6-42E8DB4C5E5A}" dt="2023-09-17T07:21:26.037" v="226" actId="113"/>
        <pc:sldMkLst>
          <pc:docMk/>
          <pc:sldMk cId="735583199" sldId="735"/>
        </pc:sldMkLst>
        <pc:spChg chg="mod">
          <ac:chgData name="Peña Lopez, Ismael" userId="0708b87f-5fa7-4e8f-9fbe-69b73a04a463" providerId="ADAL" clId="{74CF1C67-AA6C-416B-AFA6-42E8DB4C5E5A}" dt="2023-09-17T07:21:26.037" v="226" actId="113"/>
          <ac:spMkLst>
            <pc:docMk/>
            <pc:sldMk cId="735583199" sldId="735"/>
            <ac:spMk id="33" creationId="{DD735996-ED7F-DA2C-A621-E729AA4B74B3}"/>
          </ac:spMkLst>
        </pc:spChg>
      </pc:sldChg>
    </pc:docChg>
  </pc:docChgLst>
  <pc:docChgLst>
    <pc:chgData name="Peña Lopez, Ismael" userId="0708b87f-5fa7-4e8f-9fbe-69b73a04a463" providerId="ADAL" clId="{5CDBF858-0174-45DE-AA68-B1A1691B24CE}"/>
    <pc:docChg chg="modSld">
      <pc:chgData name="Peña Lopez, Ismael" userId="0708b87f-5fa7-4e8f-9fbe-69b73a04a463" providerId="ADAL" clId="{5CDBF858-0174-45DE-AA68-B1A1691B24CE}" dt="2023-11-02T13:51:46.105" v="24" actId="20577"/>
      <pc:docMkLst>
        <pc:docMk/>
      </pc:docMkLst>
      <pc:sldChg chg="modSp mod">
        <pc:chgData name="Peña Lopez, Ismael" userId="0708b87f-5fa7-4e8f-9fbe-69b73a04a463" providerId="ADAL" clId="{5CDBF858-0174-45DE-AA68-B1A1691B24CE}" dt="2023-11-02T13:51:31.558" v="3" actId="20577"/>
        <pc:sldMkLst>
          <pc:docMk/>
          <pc:sldMk cId="0" sldId="256"/>
        </pc:sldMkLst>
        <pc:spChg chg="mod">
          <ac:chgData name="Peña Lopez, Ismael" userId="0708b87f-5fa7-4e8f-9fbe-69b73a04a463" providerId="ADAL" clId="{5CDBF858-0174-45DE-AA68-B1A1691B24CE}" dt="2023-11-02T13:51:29.021" v="1"/>
          <ac:spMkLst>
            <pc:docMk/>
            <pc:sldMk cId="0" sldId="256"/>
            <ac:spMk id="6" creationId="{A32B7E02-A419-E544-F487-365F9FADEFB5}"/>
          </ac:spMkLst>
        </pc:spChg>
        <pc:spChg chg="mod">
          <ac:chgData name="Peña Lopez, Ismael" userId="0708b87f-5fa7-4e8f-9fbe-69b73a04a463" providerId="ADAL" clId="{5CDBF858-0174-45DE-AA68-B1A1691B24CE}" dt="2023-11-02T13:51:19.719" v="0"/>
          <ac:spMkLst>
            <pc:docMk/>
            <pc:sldMk cId="0" sldId="256"/>
            <ac:spMk id="6146" creationId="{34167E75-3A75-48D3-876C-35DF262BEB42}"/>
          </ac:spMkLst>
        </pc:spChg>
        <pc:spChg chg="mod">
          <ac:chgData name="Peña Lopez, Ismael" userId="0708b87f-5fa7-4e8f-9fbe-69b73a04a463" providerId="ADAL" clId="{5CDBF858-0174-45DE-AA68-B1A1691B24CE}" dt="2023-11-02T13:51:31.558" v="3" actId="20577"/>
          <ac:spMkLst>
            <pc:docMk/>
            <pc:sldMk cId="0" sldId="256"/>
            <ac:spMk id="6147" creationId="{980A580B-81E3-4D1A-9F09-41AC67B1DEEB}"/>
          </ac:spMkLst>
        </pc:spChg>
      </pc:sldChg>
      <pc:sldChg chg="modSp mod">
        <pc:chgData name="Peña Lopez, Ismael" userId="0708b87f-5fa7-4e8f-9fbe-69b73a04a463" providerId="ADAL" clId="{5CDBF858-0174-45DE-AA68-B1A1691B24CE}" dt="2023-11-02T13:51:46.105" v="24" actId="20577"/>
        <pc:sldMkLst>
          <pc:docMk/>
          <pc:sldMk cId="1878264845" sldId="757"/>
        </pc:sldMkLst>
        <pc:spChg chg="mod">
          <ac:chgData name="Peña Lopez, Ismael" userId="0708b87f-5fa7-4e8f-9fbe-69b73a04a463" providerId="ADAL" clId="{5CDBF858-0174-45DE-AA68-B1A1691B24CE}" dt="2023-11-02T13:51:46.105" v="24" actId="20577"/>
          <ac:spMkLst>
            <pc:docMk/>
            <pc:sldMk cId="1878264845" sldId="757"/>
            <ac:spMk id="9" creationId="{6A060DCC-0B34-5529-F7BB-3B7BB64413DB}"/>
          </ac:spMkLst>
        </pc:spChg>
      </pc:sldChg>
    </pc:docChg>
  </pc:docChgLst>
  <pc:docChgLst>
    <pc:chgData name="Peña Lopez, Ismael" userId="0708b87f-5fa7-4e8f-9fbe-69b73a04a463" providerId="ADAL" clId="{030FECD5-5B57-4CF9-BC45-24D188F8B66A}"/>
    <pc:docChg chg="undo custSel modSld sldOrd">
      <pc:chgData name="Peña Lopez, Ismael" userId="0708b87f-5fa7-4e8f-9fbe-69b73a04a463" providerId="ADAL" clId="{030FECD5-5B57-4CF9-BC45-24D188F8B66A}" dt="2023-01-17T19:39:02.386" v="921"/>
      <pc:docMkLst>
        <pc:docMk/>
      </pc:docMkLst>
      <pc:sldChg chg="addSp delSp modSp mod modAnim">
        <pc:chgData name="Peña Lopez, Ismael" userId="0708b87f-5fa7-4e8f-9fbe-69b73a04a463" providerId="ADAL" clId="{030FECD5-5B57-4CF9-BC45-24D188F8B66A}" dt="2023-01-17T18:45:10.002" v="584"/>
        <pc:sldMkLst>
          <pc:docMk/>
          <pc:sldMk cId="162977917" sldId="671"/>
        </pc:sldMkLst>
        <pc:spChg chg="add mod">
          <ac:chgData name="Peña Lopez, Ismael" userId="0708b87f-5fa7-4e8f-9fbe-69b73a04a463" providerId="ADAL" clId="{030FECD5-5B57-4CF9-BC45-24D188F8B66A}" dt="2023-01-17T18:44:54.063" v="580" actId="164"/>
          <ac:spMkLst>
            <pc:docMk/>
            <pc:sldMk cId="162977917" sldId="671"/>
            <ac:spMk id="2" creationId="{8F6732DD-6AEC-B00F-F02E-12FF08A5B19D}"/>
          </ac:spMkLst>
        </pc:spChg>
        <pc:spChg chg="add mod">
          <ac:chgData name="Peña Lopez, Ismael" userId="0708b87f-5fa7-4e8f-9fbe-69b73a04a463" providerId="ADAL" clId="{030FECD5-5B57-4CF9-BC45-24D188F8B66A}" dt="2023-01-17T18:44:54.063" v="580" actId="164"/>
          <ac:spMkLst>
            <pc:docMk/>
            <pc:sldMk cId="162977917" sldId="671"/>
            <ac:spMk id="12" creationId="{DF5E3A6F-C930-4D43-FA2D-760F575B3208}"/>
          </ac:spMkLst>
        </pc:spChg>
        <pc:spChg chg="mod">
          <ac:chgData name="Peña Lopez, Ismael" userId="0708b87f-5fa7-4e8f-9fbe-69b73a04a463" providerId="ADAL" clId="{030FECD5-5B57-4CF9-BC45-24D188F8B66A}" dt="2023-01-17T18:44:30.505" v="577" actId="164"/>
          <ac:spMkLst>
            <pc:docMk/>
            <pc:sldMk cId="162977917" sldId="671"/>
            <ac:spMk id="46" creationId="{79CAABE9-E753-DDA4-3434-606552AD2069}"/>
          </ac:spMkLst>
        </pc:spChg>
        <pc:spChg chg="mod">
          <ac:chgData name="Peña Lopez, Ismael" userId="0708b87f-5fa7-4e8f-9fbe-69b73a04a463" providerId="ADAL" clId="{030FECD5-5B57-4CF9-BC45-24D188F8B66A}" dt="2023-01-17T18:44:54.063" v="580" actId="164"/>
          <ac:spMkLst>
            <pc:docMk/>
            <pc:sldMk cId="162977917" sldId="671"/>
            <ac:spMk id="47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8:43:48.703" v="572" actId="164"/>
          <ac:spMkLst>
            <pc:docMk/>
            <pc:sldMk cId="162977917" sldId="671"/>
            <ac:spMk id="48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8:43:01.373" v="569" actId="164"/>
          <ac:spMkLst>
            <pc:docMk/>
            <pc:sldMk cId="162977917" sldId="671"/>
            <ac:spMk id="51" creationId="{79CAABE9-E753-DDA4-3434-606552AD2069}"/>
          </ac:spMkLst>
        </pc:spChg>
        <pc:spChg chg="mod">
          <ac:chgData name="Peña Lopez, Ismael" userId="0708b87f-5fa7-4e8f-9fbe-69b73a04a463" providerId="ADAL" clId="{030FECD5-5B57-4CF9-BC45-24D188F8B66A}" dt="2023-01-17T18:44:54.063" v="580" actId="164"/>
          <ac:spMkLst>
            <pc:docMk/>
            <pc:sldMk cId="162977917" sldId="671"/>
            <ac:spMk id="64" creationId="{BA7E293C-A5C3-E72B-7163-C298632A7689}"/>
          </ac:spMkLst>
        </pc:spChg>
        <pc:spChg chg="add mod">
          <ac:chgData name="Peña Lopez, Ismael" userId="0708b87f-5fa7-4e8f-9fbe-69b73a04a463" providerId="ADAL" clId="{030FECD5-5B57-4CF9-BC45-24D188F8B66A}" dt="2023-01-17T18:44:30.505" v="577" actId="164"/>
          <ac:spMkLst>
            <pc:docMk/>
            <pc:sldMk cId="162977917" sldId="671"/>
            <ac:spMk id="68" creationId="{0C940006-C3AF-9B07-EF7A-13F79B3F8226}"/>
          </ac:spMkLst>
        </pc:spChg>
        <pc:spChg chg="mod">
          <ac:chgData name="Peña Lopez, Ismael" userId="0708b87f-5fa7-4e8f-9fbe-69b73a04a463" providerId="ADAL" clId="{030FECD5-5B57-4CF9-BC45-24D188F8B66A}" dt="2023-01-17T18:44:30.505" v="577" actId="164"/>
          <ac:spMkLst>
            <pc:docMk/>
            <pc:sldMk cId="162977917" sldId="671"/>
            <ac:spMk id="97" creationId="{79CAABE9-E753-DDA4-3434-606552AD2069}"/>
          </ac:spMkLst>
        </pc:spChg>
        <pc:grpChg chg="add mod">
          <ac:chgData name="Peña Lopez, Ismael" userId="0708b87f-5fa7-4e8f-9fbe-69b73a04a463" providerId="ADAL" clId="{030FECD5-5B57-4CF9-BC45-24D188F8B66A}" dt="2023-01-17T18:43:01.373" v="569" actId="164"/>
          <ac:grpSpMkLst>
            <pc:docMk/>
            <pc:sldMk cId="162977917" sldId="671"/>
            <ac:grpSpMk id="80" creationId="{973DD421-7BC0-62F4-6D1B-403802CD5237}"/>
          </ac:grpSpMkLst>
        </pc:grpChg>
        <pc:grpChg chg="add mod">
          <ac:chgData name="Peña Lopez, Ismael" userId="0708b87f-5fa7-4e8f-9fbe-69b73a04a463" providerId="ADAL" clId="{030FECD5-5B57-4CF9-BC45-24D188F8B66A}" dt="2023-01-17T18:43:48.703" v="572" actId="164"/>
          <ac:grpSpMkLst>
            <pc:docMk/>
            <pc:sldMk cId="162977917" sldId="671"/>
            <ac:grpSpMk id="82" creationId="{7BE10262-F996-874A-E5B1-6D9100548783}"/>
          </ac:grpSpMkLst>
        </pc:grpChg>
        <pc:grpChg chg="add mod">
          <ac:chgData name="Peña Lopez, Ismael" userId="0708b87f-5fa7-4e8f-9fbe-69b73a04a463" providerId="ADAL" clId="{030FECD5-5B57-4CF9-BC45-24D188F8B66A}" dt="2023-01-17T18:44:30.505" v="577" actId="164"/>
          <ac:grpSpMkLst>
            <pc:docMk/>
            <pc:sldMk cId="162977917" sldId="671"/>
            <ac:grpSpMk id="83" creationId="{D26FBD4F-1A96-45C7-086E-607C17D83585}"/>
          </ac:grpSpMkLst>
        </pc:grpChg>
        <pc:grpChg chg="add mod">
          <ac:chgData name="Peña Lopez, Ismael" userId="0708b87f-5fa7-4e8f-9fbe-69b73a04a463" providerId="ADAL" clId="{030FECD5-5B57-4CF9-BC45-24D188F8B66A}" dt="2023-01-17T18:44:54.063" v="580" actId="164"/>
          <ac:grpSpMkLst>
            <pc:docMk/>
            <pc:sldMk cId="162977917" sldId="671"/>
            <ac:grpSpMk id="84" creationId="{AB14F4F4-8D94-2728-F4B3-8DD45F2948F5}"/>
          </ac:grpSpMkLst>
        </pc:grpChg>
        <pc:cxnChg chg="add del mod">
          <ac:chgData name="Peña Lopez, Ismael" userId="0708b87f-5fa7-4e8f-9fbe-69b73a04a463" providerId="ADAL" clId="{030FECD5-5B57-4CF9-BC45-24D188F8B66A}" dt="2023-01-17T17:47:35.668" v="436" actId="478"/>
          <ac:cxnSpMkLst>
            <pc:docMk/>
            <pc:sldMk cId="162977917" sldId="671"/>
            <ac:cxnSpMk id="9" creationId="{F4F4A6B2-2A17-502E-4C86-59899BBA885D}"/>
          </ac:cxnSpMkLst>
        </pc:cxnChg>
        <pc:cxnChg chg="add mod">
          <ac:chgData name="Peña Lopez, Ismael" userId="0708b87f-5fa7-4e8f-9fbe-69b73a04a463" providerId="ADAL" clId="{030FECD5-5B57-4CF9-BC45-24D188F8B66A}" dt="2023-01-17T18:44:54.063" v="580" actId="164"/>
          <ac:cxnSpMkLst>
            <pc:docMk/>
            <pc:sldMk cId="162977917" sldId="671"/>
            <ac:cxnSpMk id="16" creationId="{F445E756-87AE-2BCA-2238-35984F312CEF}"/>
          </ac:cxnSpMkLst>
        </pc:cxnChg>
        <pc:cxnChg chg="add mod">
          <ac:chgData name="Peña Lopez, Ismael" userId="0708b87f-5fa7-4e8f-9fbe-69b73a04a463" providerId="ADAL" clId="{030FECD5-5B57-4CF9-BC45-24D188F8B66A}" dt="2023-01-17T18:44:54.063" v="580" actId="164"/>
          <ac:cxnSpMkLst>
            <pc:docMk/>
            <pc:sldMk cId="162977917" sldId="671"/>
            <ac:cxnSpMk id="20" creationId="{EA75B0CA-B24E-E91A-47CE-1F03D211DCE4}"/>
          </ac:cxnSpMkLst>
        </pc:cxnChg>
        <pc:cxnChg chg="add mod">
          <ac:chgData name="Peña Lopez, Ismael" userId="0708b87f-5fa7-4e8f-9fbe-69b73a04a463" providerId="ADAL" clId="{030FECD5-5B57-4CF9-BC45-24D188F8B66A}" dt="2023-01-17T18:43:01.373" v="569" actId="164"/>
          <ac:cxnSpMkLst>
            <pc:docMk/>
            <pc:sldMk cId="162977917" sldId="671"/>
            <ac:cxnSpMk id="23" creationId="{8BC1DB0A-9B68-C85E-238A-FDFA11479CB7}"/>
          </ac:cxnSpMkLst>
        </pc:cxnChg>
        <pc:cxnChg chg="add mod">
          <ac:chgData name="Peña Lopez, Ismael" userId="0708b87f-5fa7-4e8f-9fbe-69b73a04a463" providerId="ADAL" clId="{030FECD5-5B57-4CF9-BC45-24D188F8B66A}" dt="2023-01-17T18:43:01.373" v="569" actId="164"/>
          <ac:cxnSpMkLst>
            <pc:docMk/>
            <pc:sldMk cId="162977917" sldId="671"/>
            <ac:cxnSpMk id="29" creationId="{8FD03BC7-97BE-B2B0-18B5-C989E65B8536}"/>
          </ac:cxnSpMkLst>
        </pc:cxnChg>
        <pc:cxnChg chg="add mod">
          <ac:chgData name="Peña Lopez, Ismael" userId="0708b87f-5fa7-4e8f-9fbe-69b73a04a463" providerId="ADAL" clId="{030FECD5-5B57-4CF9-BC45-24D188F8B66A}" dt="2023-01-17T18:43:48.703" v="572" actId="164"/>
          <ac:cxnSpMkLst>
            <pc:docMk/>
            <pc:sldMk cId="162977917" sldId="671"/>
            <ac:cxnSpMk id="32" creationId="{DDA8A61E-2C28-532F-D55D-534949FC7FB9}"/>
          </ac:cxnSpMkLst>
        </pc:cxnChg>
        <pc:cxnChg chg="mod">
          <ac:chgData name="Peña Lopez, Ismael" userId="0708b87f-5fa7-4e8f-9fbe-69b73a04a463" providerId="ADAL" clId="{030FECD5-5B57-4CF9-BC45-24D188F8B66A}" dt="2023-01-17T18:43:48.703" v="572" actId="164"/>
          <ac:cxnSpMkLst>
            <pc:docMk/>
            <pc:sldMk cId="162977917" sldId="671"/>
            <ac:cxnSpMk id="55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8:44:54.063" v="580" actId="164"/>
          <ac:cxnSpMkLst>
            <pc:docMk/>
            <pc:sldMk cId="162977917" sldId="671"/>
            <ac:cxnSpMk id="63" creationId="{85E7C9F0-0CEB-7C1A-BC5E-780AD3CAA2EA}"/>
          </ac:cxnSpMkLst>
        </pc:cxnChg>
        <pc:cxnChg chg="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67" creationId="{85E7C9F0-0CEB-7C1A-BC5E-780AD3CAA2EA}"/>
          </ac:cxnSpMkLst>
        </pc:cxnChg>
        <pc:cxnChg chg="add 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69" creationId="{87DC9DF7-FCE1-3A07-65B8-EC653FB4F0EC}"/>
          </ac:cxnSpMkLst>
        </pc:cxnChg>
        <pc:cxnChg chg="add mod or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72" creationId="{803A6ADE-5107-399E-DEE1-90A67D6B0EAE}"/>
          </ac:cxnSpMkLst>
        </pc:cxnChg>
        <pc:cxnChg chg="add 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75" creationId="{E72C6EBA-F943-915C-BB71-F8E25424AA82}"/>
          </ac:cxnSpMkLst>
        </pc:cxnChg>
        <pc:cxnChg chg="del mod">
          <ac:chgData name="Peña Lopez, Ismael" userId="0708b87f-5fa7-4e8f-9fbe-69b73a04a463" providerId="ADAL" clId="{030FECD5-5B57-4CF9-BC45-24D188F8B66A}" dt="2023-01-17T17:50:31.991" v="511" actId="478"/>
          <ac:cxnSpMkLst>
            <pc:docMk/>
            <pc:sldMk cId="162977917" sldId="671"/>
            <ac:cxnSpMk id="77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78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81" creationId="{1F7F7B5E-3B18-6427-9EB0-1DB3EADE66ED}"/>
          </ac:cxnSpMkLst>
        </pc:cxnChg>
        <pc:cxnChg chg="del mod">
          <ac:chgData name="Peña Lopez, Ismael" userId="0708b87f-5fa7-4e8f-9fbe-69b73a04a463" providerId="ADAL" clId="{030FECD5-5B57-4CF9-BC45-24D188F8B66A}" dt="2023-01-17T17:50:10.778" v="505" actId="478"/>
          <ac:cxnSpMkLst>
            <pc:docMk/>
            <pc:sldMk cId="162977917" sldId="671"/>
            <ac:cxnSpMk id="93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8:43:01.373" v="569" actId="164"/>
          <ac:cxnSpMkLst>
            <pc:docMk/>
            <pc:sldMk cId="162977917" sldId="671"/>
            <ac:cxnSpMk id="99" creationId="{85E7C9F0-0CEB-7C1A-BC5E-780AD3CAA2EA}"/>
          </ac:cxnSpMkLst>
        </pc:cxnChg>
        <pc:cxnChg chg="mod">
          <ac:chgData name="Peña Lopez, Ismael" userId="0708b87f-5fa7-4e8f-9fbe-69b73a04a463" providerId="ADAL" clId="{030FECD5-5B57-4CF9-BC45-24D188F8B66A}" dt="2023-01-17T18:44:30.505" v="577" actId="164"/>
          <ac:cxnSpMkLst>
            <pc:docMk/>
            <pc:sldMk cId="162977917" sldId="671"/>
            <ac:cxnSpMk id="104" creationId="{1F7F7B5E-3B18-6427-9EB0-1DB3EADE66ED}"/>
          </ac:cxnSpMkLst>
        </pc:cxnChg>
        <pc:cxnChg chg="del mod">
          <ac:chgData name="Peña Lopez, Ismael" userId="0708b87f-5fa7-4e8f-9fbe-69b73a04a463" providerId="ADAL" clId="{030FECD5-5B57-4CF9-BC45-24D188F8B66A}" dt="2023-01-17T17:50:00.842" v="501" actId="478"/>
          <ac:cxnSpMkLst>
            <pc:docMk/>
            <pc:sldMk cId="162977917" sldId="671"/>
            <ac:cxnSpMk id="111" creationId="{85E7C9F0-0CEB-7C1A-BC5E-780AD3CAA2EA}"/>
          </ac:cxnSpMkLst>
        </pc:cxnChg>
      </pc:sldChg>
      <pc:sldChg chg="addSp delSp modSp mod modAnim">
        <pc:chgData name="Peña Lopez, Ismael" userId="0708b87f-5fa7-4e8f-9fbe-69b73a04a463" providerId="ADAL" clId="{030FECD5-5B57-4CF9-BC45-24D188F8B66A}" dt="2023-01-17T19:39:02.386" v="921"/>
        <pc:sldMkLst>
          <pc:docMk/>
          <pc:sldMk cId="1127176069" sldId="673"/>
        </pc:sldMkLst>
        <pc:spChg chg="add 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2" creationId="{95A7759F-FC46-E183-C9B9-6CBB7932C899}"/>
          </ac:spMkLst>
        </pc:spChg>
        <pc:spChg chg="add del mod">
          <ac:chgData name="Peña Lopez, Ismael" userId="0708b87f-5fa7-4e8f-9fbe-69b73a04a463" providerId="ADAL" clId="{030FECD5-5B57-4CF9-BC45-24D188F8B66A}" dt="2023-01-17T19:31:40.188" v="837"/>
          <ac:spMkLst>
            <pc:docMk/>
            <pc:sldMk cId="1127176069" sldId="673"/>
            <ac:spMk id="3" creationId="{52936BE1-2E57-20E3-B491-F65BB27C9994}"/>
          </ac:spMkLst>
        </pc:spChg>
        <pc:spChg chg="add del mod">
          <ac:chgData name="Peña Lopez, Ismael" userId="0708b87f-5fa7-4e8f-9fbe-69b73a04a463" providerId="ADAL" clId="{030FECD5-5B57-4CF9-BC45-24D188F8B66A}" dt="2023-01-17T19:31:40.188" v="837"/>
          <ac:spMkLst>
            <pc:docMk/>
            <pc:sldMk cId="1127176069" sldId="673"/>
            <ac:spMk id="4" creationId="{4135CA12-26AD-A753-F959-76698A2958AB}"/>
          </ac:spMkLst>
        </pc:spChg>
        <pc:spChg chg="add del mod">
          <ac:chgData name="Peña Lopez, Ismael" userId="0708b87f-5fa7-4e8f-9fbe-69b73a04a463" providerId="ADAL" clId="{030FECD5-5B57-4CF9-BC45-24D188F8B66A}" dt="2023-01-17T19:31:40.188" v="837"/>
          <ac:spMkLst>
            <pc:docMk/>
            <pc:sldMk cId="1127176069" sldId="673"/>
            <ac:spMk id="5" creationId="{7F0E0678-B31C-36FD-9FF5-0008D003F2C5}"/>
          </ac:spMkLst>
        </pc:spChg>
        <pc:spChg chg="add del mod">
          <ac:chgData name="Peña Lopez, Ismael" userId="0708b87f-5fa7-4e8f-9fbe-69b73a04a463" providerId="ADAL" clId="{030FECD5-5B57-4CF9-BC45-24D188F8B66A}" dt="2023-01-17T19:31:40.188" v="837"/>
          <ac:spMkLst>
            <pc:docMk/>
            <pc:sldMk cId="1127176069" sldId="673"/>
            <ac:spMk id="6" creationId="{A09717A0-F999-6DCC-FBDF-30F35E523248}"/>
          </ac:spMkLst>
        </pc:spChg>
        <pc:spChg chg="add 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11" creationId="{697192C3-0A12-C36E-5235-3DA7D9F9E8C9}"/>
          </ac:spMkLst>
        </pc:spChg>
        <pc:spChg chg="mod">
          <ac:chgData name="Peña Lopez, Ismael" userId="0708b87f-5fa7-4e8f-9fbe-69b73a04a463" providerId="ADAL" clId="{030FECD5-5B57-4CF9-BC45-24D188F8B66A}" dt="2023-01-17T19:33:54.173" v="842" actId="164"/>
          <ac:spMkLst>
            <pc:docMk/>
            <pc:sldMk cId="1127176069" sldId="673"/>
            <ac:spMk id="19" creationId="{C0B29483-363E-BE23-EFBB-4A5A937835D8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20" creationId="{CEE83E2A-89D0-D841-FC23-16BA142AF193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21" creationId="{9C6404B8-DFCC-08E8-3351-16AF5FCCCF61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22" creationId="{90C9FF63-FA50-95E4-753D-35A36737CFFA}"/>
          </ac:spMkLst>
        </pc:spChg>
        <pc:spChg chg="mod">
          <ac:chgData name="Peña Lopez, Ismael" userId="0708b87f-5fa7-4e8f-9fbe-69b73a04a463" providerId="ADAL" clId="{030FECD5-5B57-4CF9-BC45-24D188F8B66A}" dt="2023-01-17T19:36:30.164" v="893" actId="164"/>
          <ac:spMkLst>
            <pc:docMk/>
            <pc:sldMk cId="1127176069" sldId="673"/>
            <ac:spMk id="23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6:30.164" v="893" actId="164"/>
          <ac:spMkLst>
            <pc:docMk/>
            <pc:sldMk cId="1127176069" sldId="673"/>
            <ac:spMk id="24" creationId="{90C9FF63-FA50-95E4-753D-35A36737CFFA}"/>
          </ac:spMkLst>
        </pc:spChg>
        <pc:spChg chg="mod">
          <ac:chgData name="Peña Lopez, Ismael" userId="0708b87f-5fa7-4e8f-9fbe-69b73a04a463" providerId="ADAL" clId="{030FECD5-5B57-4CF9-BC45-24D188F8B66A}" dt="2023-01-17T19:36:30.164" v="893" actId="164"/>
          <ac:spMkLst>
            <pc:docMk/>
            <pc:sldMk cId="1127176069" sldId="673"/>
            <ac:spMk id="25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6:30.164" v="893" actId="164"/>
          <ac:spMkLst>
            <pc:docMk/>
            <pc:sldMk cId="1127176069" sldId="673"/>
            <ac:spMk id="26" creationId="{DB78C3AD-AA61-D2A9-1594-F56E633B009D}"/>
          </ac:spMkLst>
        </pc:spChg>
        <pc:spChg chg="add del mod">
          <ac:chgData name="Peña Lopez, Ismael" userId="0708b87f-5fa7-4e8f-9fbe-69b73a04a463" providerId="ADAL" clId="{030FECD5-5B57-4CF9-BC45-24D188F8B66A}" dt="2023-01-17T19:33:54.173" v="842" actId="164"/>
          <ac:spMkLst>
            <pc:docMk/>
            <pc:sldMk cId="1127176069" sldId="673"/>
            <ac:spMk id="27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28" creationId="{8ADD00A0-B764-0924-2151-6154CA842431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29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30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6:30.164" v="893" actId="164"/>
          <ac:spMkLst>
            <pc:docMk/>
            <pc:sldMk cId="1127176069" sldId="673"/>
            <ac:spMk id="31" creationId="{DB78C3AD-AA61-D2A9-1594-F56E633B009D}"/>
          </ac:spMkLst>
        </pc:spChg>
        <pc:spChg chg="add del mod">
          <ac:chgData name="Peña Lopez, Ismael" userId="0708b87f-5fa7-4e8f-9fbe-69b73a04a463" providerId="ADAL" clId="{030FECD5-5B57-4CF9-BC45-24D188F8B66A}" dt="2023-01-17T19:33:54.173" v="842" actId="164"/>
          <ac:spMkLst>
            <pc:docMk/>
            <pc:sldMk cId="1127176069" sldId="673"/>
            <ac:spMk id="32" creationId="{DB78C3AD-AA61-D2A9-1594-F56E633B009D}"/>
          </ac:spMkLst>
        </pc:spChg>
        <pc:spChg chg="add del mod">
          <ac:chgData name="Peña Lopez, Ismael" userId="0708b87f-5fa7-4e8f-9fbe-69b73a04a463" providerId="ADAL" clId="{030FECD5-5B57-4CF9-BC45-24D188F8B66A}" dt="2023-01-17T19:33:54.173" v="842" actId="164"/>
          <ac:spMkLst>
            <pc:docMk/>
            <pc:sldMk cId="1127176069" sldId="673"/>
            <ac:spMk id="33" creationId="{DB78C3AD-AA61-D2A9-1594-F56E633B009D}"/>
          </ac:spMkLst>
        </pc:spChg>
        <pc:spChg chg="add del mod">
          <ac:chgData name="Peña Lopez, Ismael" userId="0708b87f-5fa7-4e8f-9fbe-69b73a04a463" providerId="ADAL" clId="{030FECD5-5B57-4CF9-BC45-24D188F8B66A}" dt="2023-01-17T19:33:54.173" v="842" actId="164"/>
          <ac:spMkLst>
            <pc:docMk/>
            <pc:sldMk cId="1127176069" sldId="673"/>
            <ac:spMk id="34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35" creationId="{CEE83E2A-89D0-D841-FC23-16BA142AF193}"/>
          </ac:spMkLst>
        </pc:spChg>
        <pc:spChg chg="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36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37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38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39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0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41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2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3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4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4:00.249" v="231" actId="478"/>
          <ac:spMkLst>
            <pc:docMk/>
            <pc:sldMk cId="1127176069" sldId="673"/>
            <ac:spMk id="45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6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04.071" v="843" actId="164"/>
          <ac:spMkLst>
            <pc:docMk/>
            <pc:sldMk cId="1127176069" sldId="673"/>
            <ac:spMk id="47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48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49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50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51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4:12.813" v="844" actId="164"/>
          <ac:spMkLst>
            <pc:docMk/>
            <pc:sldMk cId="1127176069" sldId="673"/>
            <ac:spMk id="54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55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25.506" v="879" actId="164"/>
          <ac:spMkLst>
            <pc:docMk/>
            <pc:sldMk cId="1127176069" sldId="673"/>
            <ac:spMk id="56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57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5:37.033" v="880" actId="164"/>
          <ac:spMkLst>
            <pc:docMk/>
            <pc:sldMk cId="1127176069" sldId="673"/>
            <ac:spMk id="58" creationId="{DB78C3AD-AA61-D2A9-1594-F56E633B009D}"/>
          </ac:spMkLst>
        </pc:spChg>
        <pc:grpChg chg="add mod">
          <ac:chgData name="Peña Lopez, Ismael" userId="0708b87f-5fa7-4e8f-9fbe-69b73a04a463" providerId="ADAL" clId="{030FECD5-5B57-4CF9-BC45-24D188F8B66A}" dt="2023-01-17T19:33:54.173" v="842" actId="164"/>
          <ac:grpSpMkLst>
            <pc:docMk/>
            <pc:sldMk cId="1127176069" sldId="673"/>
            <ac:grpSpMk id="7" creationId="{E3770EE6-BB55-8BBA-6E32-2D91A9B59475}"/>
          </ac:grpSpMkLst>
        </pc:grpChg>
        <pc:grpChg chg="add mod">
          <ac:chgData name="Peña Lopez, Ismael" userId="0708b87f-5fa7-4e8f-9fbe-69b73a04a463" providerId="ADAL" clId="{030FECD5-5B57-4CF9-BC45-24D188F8B66A}" dt="2023-01-17T19:34:04.071" v="843" actId="164"/>
          <ac:grpSpMkLst>
            <pc:docMk/>
            <pc:sldMk cId="1127176069" sldId="673"/>
            <ac:grpSpMk id="8" creationId="{E97447CA-6762-47FA-2ADD-0E7973E15FCD}"/>
          </ac:grpSpMkLst>
        </pc:grpChg>
        <pc:grpChg chg="add mod">
          <ac:chgData name="Peña Lopez, Ismael" userId="0708b87f-5fa7-4e8f-9fbe-69b73a04a463" providerId="ADAL" clId="{030FECD5-5B57-4CF9-BC45-24D188F8B66A}" dt="2023-01-17T19:34:12.813" v="844" actId="164"/>
          <ac:grpSpMkLst>
            <pc:docMk/>
            <pc:sldMk cId="1127176069" sldId="673"/>
            <ac:grpSpMk id="9" creationId="{79AF8236-285A-D9B4-DE2A-3081D259A2A8}"/>
          </ac:grpSpMkLst>
        </pc:grpChg>
        <pc:grpChg chg="add mod">
          <ac:chgData name="Peña Lopez, Ismael" userId="0708b87f-5fa7-4e8f-9fbe-69b73a04a463" providerId="ADAL" clId="{030FECD5-5B57-4CF9-BC45-24D188F8B66A}" dt="2023-01-17T19:34:31.220" v="846" actId="164"/>
          <ac:grpSpMkLst>
            <pc:docMk/>
            <pc:sldMk cId="1127176069" sldId="673"/>
            <ac:grpSpMk id="10" creationId="{9E80D612-D494-2FBF-94CC-A0AED3B92DCC}"/>
          </ac:grpSpMkLst>
        </pc:grpChg>
        <pc:grpChg chg="add mod">
          <ac:chgData name="Peña Lopez, Ismael" userId="0708b87f-5fa7-4e8f-9fbe-69b73a04a463" providerId="ADAL" clId="{030FECD5-5B57-4CF9-BC45-24D188F8B66A}" dt="2023-01-17T19:35:25.506" v="879" actId="164"/>
          <ac:grpSpMkLst>
            <pc:docMk/>
            <pc:sldMk cId="1127176069" sldId="673"/>
            <ac:grpSpMk id="12" creationId="{BA23F135-6B97-338A-6043-A68C93107D64}"/>
          </ac:grpSpMkLst>
        </pc:grpChg>
        <pc:grpChg chg="add mod">
          <ac:chgData name="Peña Lopez, Ismael" userId="0708b87f-5fa7-4e8f-9fbe-69b73a04a463" providerId="ADAL" clId="{030FECD5-5B57-4CF9-BC45-24D188F8B66A}" dt="2023-01-17T19:35:37.033" v="880" actId="164"/>
          <ac:grpSpMkLst>
            <pc:docMk/>
            <pc:sldMk cId="1127176069" sldId="673"/>
            <ac:grpSpMk id="13" creationId="{9300509F-D5D9-7212-C360-C6D4D3C3CBDF}"/>
          </ac:grpSpMkLst>
        </pc:grpChg>
        <pc:grpChg chg="add mod">
          <ac:chgData name="Peña Lopez, Ismael" userId="0708b87f-5fa7-4e8f-9fbe-69b73a04a463" providerId="ADAL" clId="{030FECD5-5B57-4CF9-BC45-24D188F8B66A}" dt="2023-01-17T19:36:30.164" v="893" actId="164"/>
          <ac:grpSpMkLst>
            <pc:docMk/>
            <pc:sldMk cId="1127176069" sldId="673"/>
            <ac:grpSpMk id="14" creationId="{DCAF94F9-F8FB-D81D-583C-69F67B7C47A7}"/>
          </ac:grpSpMkLst>
        </pc:grpChg>
      </pc:sldChg>
      <pc:sldChg chg="addSp delSp modSp mod modAnim">
        <pc:chgData name="Peña Lopez, Ismael" userId="0708b87f-5fa7-4e8f-9fbe-69b73a04a463" providerId="ADAL" clId="{030FECD5-5B57-4CF9-BC45-24D188F8B66A}" dt="2023-01-17T19:19:39.772" v="720" actId="962"/>
        <pc:sldMkLst>
          <pc:docMk/>
          <pc:sldMk cId="3509686029" sldId="674"/>
        </pc:sldMkLst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2" creationId="{8ADD00A0-B764-0924-2151-6154CA842431}"/>
          </ac:spMkLst>
        </pc:spChg>
        <pc:spChg chg="mod">
          <ac:chgData name="Peña Lopez, Ismael" userId="0708b87f-5fa7-4e8f-9fbe-69b73a04a463" providerId="ADAL" clId="{030FECD5-5B57-4CF9-BC45-24D188F8B66A}" dt="2023-01-17T18:52:30.310" v="609" actId="478"/>
          <ac:spMkLst>
            <pc:docMk/>
            <pc:sldMk cId="3509686029" sldId="674"/>
            <ac:spMk id="3" creationId="{C0B29483-363E-BE23-EFBB-4A5A937835D8}"/>
          </ac:spMkLst>
        </pc:spChg>
        <pc:spChg chg="mod">
          <ac:chgData name="Peña Lopez, Ismael" userId="0708b87f-5fa7-4e8f-9fbe-69b73a04a463" providerId="ADAL" clId="{030FECD5-5B57-4CF9-BC45-24D188F8B66A}" dt="2023-01-17T18:50:34.743" v="593" actId="164"/>
          <ac:spMkLst>
            <pc:docMk/>
            <pc:sldMk cId="3509686029" sldId="674"/>
            <ac:spMk id="30" creationId="{F0ADFCFF-8F01-882E-0CDA-48A0012434AE}"/>
          </ac:spMkLst>
        </pc:spChg>
        <pc:spChg chg="mod">
          <ac:chgData name="Peña Lopez, Ismael" userId="0708b87f-5fa7-4e8f-9fbe-69b73a04a463" providerId="ADAL" clId="{030FECD5-5B57-4CF9-BC45-24D188F8B66A}" dt="2023-01-17T18:50:34.743" v="593" actId="164"/>
          <ac:spMkLst>
            <pc:docMk/>
            <pc:sldMk cId="3509686029" sldId="674"/>
            <ac:spMk id="32" creationId="{3A7D5F8C-BAC6-1BA3-8677-80762764ECD1}"/>
          </ac:spMkLst>
        </pc:spChg>
        <pc:spChg chg="mod">
          <ac:chgData name="Peña Lopez, Ismael" userId="0708b87f-5fa7-4e8f-9fbe-69b73a04a463" providerId="ADAL" clId="{030FECD5-5B57-4CF9-BC45-24D188F8B66A}" dt="2023-01-17T18:50:34.743" v="593" actId="164"/>
          <ac:spMkLst>
            <pc:docMk/>
            <pc:sldMk cId="3509686029" sldId="674"/>
            <ac:spMk id="33" creationId="{90C9FF63-FA50-95E4-753D-35A36737CFFA}"/>
          </ac:spMkLst>
        </pc:spChg>
        <pc:spChg chg="mod">
          <ac:chgData name="Peña Lopez, Ismael" userId="0708b87f-5fa7-4e8f-9fbe-69b73a04a463" providerId="ADAL" clId="{030FECD5-5B57-4CF9-BC45-24D188F8B66A}" dt="2023-01-17T18:50:42.092" v="594" actId="164"/>
          <ac:spMkLst>
            <pc:docMk/>
            <pc:sldMk cId="3509686029" sldId="674"/>
            <ac:spMk id="36" creationId="{C36AF2A2-BC98-158C-4A0F-3CFA0BD9A113}"/>
          </ac:spMkLst>
        </pc:spChg>
        <pc:spChg chg="mod">
          <ac:chgData name="Peña Lopez, Ismael" userId="0708b87f-5fa7-4e8f-9fbe-69b73a04a463" providerId="ADAL" clId="{030FECD5-5B57-4CF9-BC45-24D188F8B66A}" dt="2023-01-17T18:50:42.092" v="594" actId="164"/>
          <ac:spMkLst>
            <pc:docMk/>
            <pc:sldMk cId="3509686029" sldId="674"/>
            <ac:spMk id="43" creationId="{9D17A481-4D55-27E1-70DE-CC7DC9A40A6B}"/>
          </ac:spMkLst>
        </pc:spChg>
        <pc:spChg chg="mod">
          <ac:chgData name="Peña Lopez, Ismael" userId="0708b87f-5fa7-4e8f-9fbe-69b73a04a463" providerId="ADAL" clId="{030FECD5-5B57-4CF9-BC45-24D188F8B66A}" dt="2023-01-17T18:50:42.092" v="594" actId="164"/>
          <ac:spMkLst>
            <pc:docMk/>
            <pc:sldMk cId="3509686029" sldId="674"/>
            <ac:spMk id="47" creationId="{1184AA67-78C1-9174-1C0A-F0DA8E9486D6}"/>
          </ac:spMkLst>
        </pc:spChg>
        <pc:spChg chg="mod">
          <ac:chgData name="Peña Lopez, Ismael" userId="0708b87f-5fa7-4e8f-9fbe-69b73a04a463" providerId="ADAL" clId="{030FECD5-5B57-4CF9-BC45-24D188F8B66A}" dt="2023-01-17T18:50:42.092" v="594" actId="164"/>
          <ac:spMkLst>
            <pc:docMk/>
            <pc:sldMk cId="3509686029" sldId="674"/>
            <ac:spMk id="49" creationId="{CDF6D1E4-C283-8990-F0EA-98E4DA803999}"/>
          </ac:spMkLst>
        </pc:spChg>
        <pc:spChg chg="mod">
          <ac:chgData name="Peña Lopez, Ismael" userId="0708b87f-5fa7-4e8f-9fbe-69b73a04a463" providerId="ADAL" clId="{030FECD5-5B57-4CF9-BC45-24D188F8B66A}" dt="2023-01-17T18:49:38.003" v="587" actId="164"/>
          <ac:spMkLst>
            <pc:docMk/>
            <pc:sldMk cId="3509686029" sldId="674"/>
            <ac:spMk id="52" creationId="{CEE83E2A-89D0-D841-FC23-16BA142AF193}"/>
          </ac:spMkLst>
        </pc:spChg>
        <pc:spChg chg="mod">
          <ac:chgData name="Peña Lopez, Ismael" userId="0708b87f-5fa7-4e8f-9fbe-69b73a04a463" providerId="ADAL" clId="{030FECD5-5B57-4CF9-BC45-24D188F8B66A}" dt="2023-01-17T18:49:50.657" v="588" actId="164"/>
          <ac:spMkLst>
            <pc:docMk/>
            <pc:sldMk cId="3509686029" sldId="674"/>
            <ac:spMk id="56" creationId="{9C6404B8-DFCC-08E8-3351-16AF5FCCCF61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83" creationId="{0A203DAF-ECAF-E4E6-0E1A-9365DD0EBDA7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84" creationId="{500B1F9C-2968-FC5A-AD8F-B16821BB7435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85" creationId="{8CDE2EB7-652B-7C98-4713-2866577F871E}"/>
          </ac:spMkLst>
        </pc:spChg>
        <pc:spChg chg="mod ord">
          <ac:chgData name="Peña Lopez, Ismael" userId="0708b87f-5fa7-4e8f-9fbe-69b73a04a463" providerId="ADAL" clId="{030FECD5-5B57-4CF9-BC45-24D188F8B66A}" dt="2023-01-17T19:02:00.280" v="642" actId="13244"/>
          <ac:spMkLst>
            <pc:docMk/>
            <pc:sldMk cId="3509686029" sldId="674"/>
            <ac:spMk id="86" creationId="{CEE9312A-9247-D8CB-5A4D-CB2DB71C1AF4}"/>
          </ac:spMkLst>
        </pc:spChg>
        <pc:spChg chg="mod">
          <ac:chgData name="Peña Lopez, Ismael" userId="0708b87f-5fa7-4e8f-9fbe-69b73a04a463" providerId="ADAL" clId="{030FECD5-5B57-4CF9-BC45-24D188F8B66A}" dt="2023-01-17T18:52:30.310" v="609" actId="478"/>
          <ac:spMkLst>
            <pc:docMk/>
            <pc:sldMk cId="3509686029" sldId="674"/>
            <ac:spMk id="88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92" creationId="{6DDE4C80-3DEC-C788-A5B5-AAAA5E425062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93" creationId="{64A162AF-2436-EA82-0AC7-A8CD83EB754A}"/>
          </ac:spMkLst>
        </pc:spChg>
        <pc:spChg chg="mod">
          <ac:chgData name="Peña Lopez, Ismael" userId="0708b87f-5fa7-4e8f-9fbe-69b73a04a463" providerId="ADAL" clId="{030FECD5-5B57-4CF9-BC45-24D188F8B66A}" dt="2023-01-17T18:49:38.003" v="587" actId="164"/>
          <ac:spMkLst>
            <pc:docMk/>
            <pc:sldMk cId="3509686029" sldId="674"/>
            <ac:spMk id="94" creationId="{056AED6D-8B69-EC76-C84E-766D0F6E745D}"/>
          </ac:spMkLst>
        </pc:spChg>
        <pc:spChg chg="mod">
          <ac:chgData name="Peña Lopez, Ismael" userId="0708b87f-5fa7-4e8f-9fbe-69b73a04a463" providerId="ADAL" clId="{030FECD5-5B57-4CF9-BC45-24D188F8B66A}" dt="2023-01-17T18:49:38.003" v="587" actId="164"/>
          <ac:spMkLst>
            <pc:docMk/>
            <pc:sldMk cId="3509686029" sldId="674"/>
            <ac:spMk id="95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8:49:50.657" v="588" actId="164"/>
          <ac:spMkLst>
            <pc:docMk/>
            <pc:sldMk cId="3509686029" sldId="674"/>
            <ac:spMk id="96" creationId="{73960CB3-8113-F647-6132-54A63F292600}"/>
          </ac:spMkLst>
        </pc:spChg>
        <pc:spChg chg="mod">
          <ac:chgData name="Peña Lopez, Ismael" userId="0708b87f-5fa7-4e8f-9fbe-69b73a04a463" providerId="ADAL" clId="{030FECD5-5B57-4CF9-BC45-24D188F8B66A}" dt="2023-01-17T18:49:50.657" v="588" actId="164"/>
          <ac:spMkLst>
            <pc:docMk/>
            <pc:sldMk cId="3509686029" sldId="674"/>
            <ac:spMk id="97" creationId="{79CAABE9-E753-DDA4-3434-606552AD2069}"/>
          </ac:spMkLst>
        </pc:spChg>
        <pc:spChg chg="mod">
          <ac:chgData name="Peña Lopez, Ismael" userId="0708b87f-5fa7-4e8f-9fbe-69b73a04a463" providerId="ADAL" clId="{030FECD5-5B57-4CF9-BC45-24D188F8B66A}" dt="2023-01-17T18:49:50.657" v="588" actId="164"/>
          <ac:spMkLst>
            <pc:docMk/>
            <pc:sldMk cId="3509686029" sldId="674"/>
            <ac:spMk id="98" creationId="{E3B3E6BC-7752-C036-BA92-66367898E3AE}"/>
          </ac:spMkLst>
        </pc:spChg>
        <pc:spChg chg="mod">
          <ac:chgData name="Peña Lopez, Ismael" userId="0708b87f-5fa7-4e8f-9fbe-69b73a04a463" providerId="ADAL" clId="{030FECD5-5B57-4CF9-BC45-24D188F8B66A}" dt="2023-01-17T18:50:34.743" v="593" actId="164"/>
          <ac:spMkLst>
            <pc:docMk/>
            <pc:sldMk cId="3509686029" sldId="674"/>
            <ac:spMk id="148" creationId="{DD427D92-DF1D-1629-1EB0-261C79707CF4}"/>
          </ac:spMkLst>
        </pc:spChg>
        <pc:spChg chg="mod ord">
          <ac:chgData name="Peña Lopez, Ismael" userId="0708b87f-5fa7-4e8f-9fbe-69b73a04a463" providerId="ADAL" clId="{030FECD5-5B57-4CF9-BC45-24D188F8B66A}" dt="2023-01-17T19:01:51.293" v="639" actId="13244"/>
          <ac:spMkLst>
            <pc:docMk/>
            <pc:sldMk cId="3509686029" sldId="674"/>
            <ac:spMk id="150" creationId="{69851A84-FD4D-9502-E6F2-3C79626BFB2F}"/>
          </ac:spMkLst>
        </pc:spChg>
        <pc:spChg chg="mod">
          <ac:chgData name="Peña Lopez, Ismael" userId="0708b87f-5fa7-4e8f-9fbe-69b73a04a463" providerId="ADAL" clId="{030FECD5-5B57-4CF9-BC45-24D188F8B66A}" dt="2023-01-17T18:50:42.092" v="594" actId="164"/>
          <ac:spMkLst>
            <pc:docMk/>
            <pc:sldMk cId="3509686029" sldId="674"/>
            <ac:spMk id="159" creationId="{9B44EFAB-9A2C-A316-96B7-041307B1B885}"/>
          </ac:spMkLst>
        </pc:spChg>
        <pc:spChg chg="mod">
          <ac:chgData name="Peña Lopez, Ismael" userId="0708b87f-5fa7-4e8f-9fbe-69b73a04a463" providerId="ADAL" clId="{030FECD5-5B57-4CF9-BC45-24D188F8B66A}" dt="2023-01-17T19:01:57.177" v="641" actId="13244"/>
          <ac:spMkLst>
            <pc:docMk/>
            <pc:sldMk cId="3509686029" sldId="674"/>
            <ac:spMk id="12290" creationId="{7DB95E43-95AD-457F-AE17-170035F3CFB2}"/>
          </ac:spMkLst>
        </pc:spChg>
        <pc:spChg chg="mod">
          <ac:chgData name="Peña Lopez, Ismael" userId="0708b87f-5fa7-4e8f-9fbe-69b73a04a463" providerId="ADAL" clId="{030FECD5-5B57-4CF9-BC45-24D188F8B66A}" dt="2023-01-17T19:19:39.772" v="720" actId="962"/>
          <ac:spMkLst>
            <pc:docMk/>
            <pc:sldMk cId="3509686029" sldId="674"/>
            <ac:spMk id="12291" creationId="{9806CA15-7723-4C3D-9461-D8763A679EEF}"/>
          </ac:spMkLst>
        </pc:spChg>
        <pc:spChg chg="add del mod">
          <ac:chgData name="Peña Lopez, Ismael" userId="0708b87f-5fa7-4e8f-9fbe-69b73a04a463" providerId="ADAL" clId="{030FECD5-5B57-4CF9-BC45-24D188F8B66A}" dt="2023-01-17T18:52:34.119" v="610" actId="167"/>
          <ac:spMkLst>
            <pc:docMk/>
            <pc:sldMk cId="3509686029" sldId="674"/>
            <ac:spMk id="12343" creationId="{92F1DE97-B961-FAEA-34DF-E92F40C98ADA}"/>
          </ac:spMkLst>
        </pc:spChg>
        <pc:spChg chg="mod">
          <ac:chgData name="Peña Lopez, Ismael" userId="0708b87f-5fa7-4e8f-9fbe-69b73a04a463" providerId="ADAL" clId="{030FECD5-5B57-4CF9-BC45-24D188F8B66A}" dt="2023-01-17T18:49:38.003" v="587" actId="164"/>
          <ac:spMkLst>
            <pc:docMk/>
            <pc:sldMk cId="3509686029" sldId="674"/>
            <ac:spMk id="12344" creationId="{9E053F38-2C0F-289E-1471-C16AB09D8EEE}"/>
          </ac:spMkLst>
        </pc:spChg>
        <pc:spChg chg="mod">
          <ac:chgData name="Peña Lopez, Ismael" userId="0708b87f-5fa7-4e8f-9fbe-69b73a04a463" providerId="ADAL" clId="{030FECD5-5B57-4CF9-BC45-24D188F8B66A}" dt="2023-01-17T18:50:19.566" v="590" actId="164"/>
          <ac:spMkLst>
            <pc:docMk/>
            <pc:sldMk cId="3509686029" sldId="674"/>
            <ac:spMk id="12345" creationId="{4B09A40D-607C-EBAD-89D5-5684A540DB50}"/>
          </ac:spMkLst>
        </pc:spChg>
        <pc:spChg chg="mod">
          <ac:chgData name="Peña Lopez, Ismael" userId="0708b87f-5fa7-4e8f-9fbe-69b73a04a463" providerId="ADAL" clId="{030FECD5-5B57-4CF9-BC45-24D188F8B66A}" dt="2023-01-17T18:49:50.657" v="588" actId="164"/>
          <ac:spMkLst>
            <pc:docMk/>
            <pc:sldMk cId="3509686029" sldId="674"/>
            <ac:spMk id="12366" creationId="{E2735DF7-B62D-67B1-323A-D77E10BFEF48}"/>
          </ac:spMkLst>
        </pc:spChg>
        <pc:grpChg chg="add mod">
          <ac:chgData name="Peña Lopez, Ismael" userId="0708b87f-5fa7-4e8f-9fbe-69b73a04a463" providerId="ADAL" clId="{030FECD5-5B57-4CF9-BC45-24D188F8B66A}" dt="2023-01-17T18:49:28.518" v="586" actId="164"/>
          <ac:grpSpMkLst>
            <pc:docMk/>
            <pc:sldMk cId="3509686029" sldId="674"/>
            <ac:grpSpMk id="7" creationId="{BE4F6D21-7438-5F23-F611-EEDE13E85F26}"/>
          </ac:grpSpMkLst>
        </pc:grpChg>
        <pc:grpChg chg="add mod">
          <ac:chgData name="Peña Lopez, Ismael" userId="0708b87f-5fa7-4e8f-9fbe-69b73a04a463" providerId="ADAL" clId="{030FECD5-5B57-4CF9-BC45-24D188F8B66A}" dt="2023-01-17T19:01:48.781" v="638" actId="13244"/>
          <ac:grpSpMkLst>
            <pc:docMk/>
            <pc:sldMk cId="3509686029" sldId="674"/>
            <ac:grpSpMk id="8" creationId="{ED66A318-351F-28C1-3C0D-9252AE81004E}"/>
          </ac:grpSpMkLst>
        </pc:grpChg>
        <pc:grpChg chg="add mod">
          <ac:chgData name="Peña Lopez, Ismael" userId="0708b87f-5fa7-4e8f-9fbe-69b73a04a463" providerId="ADAL" clId="{030FECD5-5B57-4CF9-BC45-24D188F8B66A}" dt="2023-01-17T19:01:47.549" v="637" actId="13244"/>
          <ac:grpSpMkLst>
            <pc:docMk/>
            <pc:sldMk cId="3509686029" sldId="674"/>
            <ac:grpSpMk id="9" creationId="{DC0B18D7-886D-DABC-52A3-639AE9DA8088}"/>
          </ac:grpSpMkLst>
        </pc:grpChg>
        <pc:grpChg chg="add mod">
          <ac:chgData name="Peña Lopez, Ismael" userId="0708b87f-5fa7-4e8f-9fbe-69b73a04a463" providerId="ADAL" clId="{030FECD5-5B57-4CF9-BC45-24D188F8B66A}" dt="2023-01-17T19:01:43.774" v="636" actId="13244"/>
          <ac:grpSpMkLst>
            <pc:docMk/>
            <pc:sldMk cId="3509686029" sldId="674"/>
            <ac:grpSpMk id="10" creationId="{BEC264C3-46E1-3967-6578-9BE928CAFDF6}"/>
          </ac:grpSpMkLst>
        </pc:grpChg>
        <pc:grpChg chg="add mod">
          <ac:chgData name="Peña Lopez, Ismael" userId="0708b87f-5fa7-4e8f-9fbe-69b73a04a463" providerId="ADAL" clId="{030FECD5-5B57-4CF9-BC45-24D188F8B66A}" dt="2023-01-17T19:00:16.880" v="625" actId="962"/>
          <ac:grpSpMkLst>
            <pc:docMk/>
            <pc:sldMk cId="3509686029" sldId="674"/>
            <ac:grpSpMk id="11" creationId="{F4DA5B57-7F3A-C587-B7EF-5D370CEB7797}"/>
          </ac:grpSpMkLst>
        </pc:grpChg>
        <pc:grpChg chg="add mod ord">
          <ac:chgData name="Peña Lopez, Ismael" userId="0708b87f-5fa7-4e8f-9fbe-69b73a04a463" providerId="ADAL" clId="{030FECD5-5B57-4CF9-BC45-24D188F8B66A}" dt="2023-01-17T19:01:53.591" v="640" actId="13244"/>
          <ac:grpSpMkLst>
            <pc:docMk/>
            <pc:sldMk cId="3509686029" sldId="674"/>
            <ac:grpSpMk id="12" creationId="{39FD1720-3481-1F78-1DC6-D8EBCC18D41A}"/>
          </ac:grpSpMkLst>
        </pc:grpChg>
        <pc:grpChg chg="add mod">
          <ac:chgData name="Peña Lopez, Ismael" userId="0708b87f-5fa7-4e8f-9fbe-69b73a04a463" providerId="ADAL" clId="{030FECD5-5B57-4CF9-BC45-24D188F8B66A}" dt="2023-01-17T19:00:43.949" v="628" actId="962"/>
          <ac:grpSpMkLst>
            <pc:docMk/>
            <pc:sldMk cId="3509686029" sldId="674"/>
            <ac:grpSpMk id="13" creationId="{F00947A0-3582-9079-523D-2B4B696666ED}"/>
          </ac:grpSpMkLst>
        </pc:grpChg>
        <pc:picChg chg="mod">
          <ac:chgData name="Peña Lopez, Ismael" userId="0708b87f-5fa7-4e8f-9fbe-69b73a04a463" providerId="ADAL" clId="{030FECD5-5B57-4CF9-BC45-24D188F8B66A}" dt="2023-01-17T19:01:19.387" v="632" actId="962"/>
          <ac:picMkLst>
            <pc:docMk/>
            <pc:sldMk cId="3509686029" sldId="674"/>
            <ac:picMk id="12292" creationId="{0BA558F7-CC56-4EBC-B994-0E63AAACD491}"/>
          </ac:picMkLst>
        </pc:picChg>
        <pc:cxnChg chg="mod">
          <ac:chgData name="Peña Lopez, Ismael" userId="0708b87f-5fa7-4e8f-9fbe-69b73a04a463" providerId="ADAL" clId="{030FECD5-5B57-4CF9-BC45-24D188F8B66A}" dt="2023-01-17T18:49:38.003" v="587" actId="164"/>
          <ac:cxnSpMkLst>
            <pc:docMk/>
            <pc:sldMk cId="3509686029" sldId="674"/>
            <ac:cxnSpMk id="87" creationId="{85E7C9F0-0CEB-7C1A-BC5E-780AD3CAA2EA}"/>
          </ac:cxnSpMkLst>
        </pc:cxnChg>
        <pc:cxnChg chg="mod">
          <ac:chgData name="Peña Lopez, Ismael" userId="0708b87f-5fa7-4e8f-9fbe-69b73a04a463" providerId="ADAL" clId="{030FECD5-5B57-4CF9-BC45-24D188F8B66A}" dt="2023-01-17T18:52:30.310" v="609" actId="478"/>
          <ac:cxnSpMkLst>
            <pc:docMk/>
            <pc:sldMk cId="3509686029" sldId="674"/>
            <ac:cxnSpMk id="169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8:52:30.310" v="609" actId="478"/>
          <ac:cxnSpMkLst>
            <pc:docMk/>
            <pc:sldMk cId="3509686029" sldId="674"/>
            <ac:cxnSpMk id="175" creationId="{77E3B723-D9F6-E9AF-3978-97986A742685}"/>
          </ac:cxnSpMkLst>
        </pc:cxnChg>
        <pc:cxnChg chg="mod">
          <ac:chgData name="Peña Lopez, Ismael" userId="0708b87f-5fa7-4e8f-9fbe-69b73a04a463" providerId="ADAL" clId="{030FECD5-5B57-4CF9-BC45-24D188F8B66A}" dt="2023-01-17T18:49:38.003" v="587" actId="164"/>
          <ac:cxnSpMkLst>
            <pc:docMk/>
            <pc:sldMk cId="3509686029" sldId="674"/>
            <ac:cxnSpMk id="179" creationId="{A033D686-9714-C147-06A2-393ED363F7F2}"/>
          </ac:cxnSpMkLst>
        </pc:cxnChg>
        <pc:cxnChg chg="mod">
          <ac:chgData name="Peña Lopez, Ismael" userId="0708b87f-5fa7-4e8f-9fbe-69b73a04a463" providerId="ADAL" clId="{030FECD5-5B57-4CF9-BC45-24D188F8B66A}" dt="2023-01-17T18:49:50.657" v="588" actId="164"/>
          <ac:cxnSpMkLst>
            <pc:docMk/>
            <pc:sldMk cId="3509686029" sldId="674"/>
            <ac:cxnSpMk id="188" creationId="{F5CD51C3-37A2-BC2C-B5EA-3914F465264C}"/>
          </ac:cxnSpMkLst>
        </pc:cxnChg>
        <pc:cxnChg chg="mod">
          <ac:chgData name="Peña Lopez, Ismael" userId="0708b87f-5fa7-4e8f-9fbe-69b73a04a463" providerId="ADAL" clId="{030FECD5-5B57-4CF9-BC45-24D188F8B66A}" dt="2023-01-17T18:49:50.657" v="588" actId="164"/>
          <ac:cxnSpMkLst>
            <pc:docMk/>
            <pc:sldMk cId="3509686029" sldId="674"/>
            <ac:cxnSpMk id="12301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8:49:50.657" v="588" actId="164"/>
          <ac:cxnSpMkLst>
            <pc:docMk/>
            <pc:sldMk cId="3509686029" sldId="674"/>
            <ac:cxnSpMk id="12304" creationId="{A8ADE414-73AE-CDA9-31A7-06DFE729249B}"/>
          </ac:cxnSpMkLst>
        </pc:cxnChg>
        <pc:cxnChg chg="mod">
          <ac:chgData name="Peña Lopez, Ismael" userId="0708b87f-5fa7-4e8f-9fbe-69b73a04a463" providerId="ADAL" clId="{030FECD5-5B57-4CF9-BC45-24D188F8B66A}" dt="2023-01-17T18:49:50.657" v="588" actId="164"/>
          <ac:cxnSpMkLst>
            <pc:docMk/>
            <pc:sldMk cId="3509686029" sldId="674"/>
            <ac:cxnSpMk id="12307" creationId="{4331A7EC-91E4-5ADA-4A17-DA7EDA97E9CD}"/>
          </ac:cxnSpMkLst>
        </pc:cxnChg>
        <pc:cxnChg chg="mod">
          <ac:chgData name="Peña Lopez, Ismael" userId="0708b87f-5fa7-4e8f-9fbe-69b73a04a463" providerId="ADAL" clId="{030FECD5-5B57-4CF9-BC45-24D188F8B66A}" dt="2023-01-17T18:49:50.657" v="588" actId="164"/>
          <ac:cxnSpMkLst>
            <pc:docMk/>
            <pc:sldMk cId="3509686029" sldId="674"/>
            <ac:cxnSpMk id="12310" creationId="{F8F7C280-0FDC-1FF4-6F16-CA3DC09F101B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13" creationId="{33F437D5-A046-7099-A33F-1C84EC2AA396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16" creationId="{B257DCEB-651D-650B-457B-8D47B2E50EA0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19" creationId="{8A0F15CA-87C7-5E20-AA58-7CCEE7C54129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33" creationId="{54BED12C-6093-C0C3-8229-4A73AB35A8F9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36" creationId="{6E89004E-11A0-D17D-A7AE-FBBDAE5A5049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59" creationId="{0BB073A4-E539-5546-69BF-FC6E0C449A38}"/>
          </ac:cxnSpMkLst>
        </pc:cxnChg>
        <pc:cxnChg chg="mod">
          <ac:chgData name="Peña Lopez, Ismael" userId="0708b87f-5fa7-4e8f-9fbe-69b73a04a463" providerId="ADAL" clId="{030FECD5-5B57-4CF9-BC45-24D188F8B66A}" dt="2023-01-17T18:50:19.566" v="590" actId="164"/>
          <ac:cxnSpMkLst>
            <pc:docMk/>
            <pc:sldMk cId="3509686029" sldId="674"/>
            <ac:cxnSpMk id="12367" creationId="{F43BF75C-ED7F-C61F-EB6B-D3B5204D180F}"/>
          </ac:cxnSpMkLst>
        </pc:cxnChg>
      </pc:sldChg>
      <pc:sldChg chg="addSp delSp modSp mod modAnim">
        <pc:chgData name="Peña Lopez, Ismael" userId="0708b87f-5fa7-4e8f-9fbe-69b73a04a463" providerId="ADAL" clId="{030FECD5-5B57-4CF9-BC45-24D188F8B66A}" dt="2023-01-17T19:20:12.845" v="726"/>
        <pc:sldMkLst>
          <pc:docMk/>
          <pc:sldMk cId="598931479" sldId="677"/>
        </pc:sldMkLst>
        <pc:spChg chg="mod topLvl">
          <ac:chgData name="Peña Lopez, Ismael" userId="0708b87f-5fa7-4e8f-9fbe-69b73a04a463" providerId="ADAL" clId="{030FECD5-5B57-4CF9-BC45-24D188F8B66A}" dt="2023-01-17T19:17:38.448" v="706" actId="164"/>
          <ac:spMkLst>
            <pc:docMk/>
            <pc:sldMk cId="598931479" sldId="677"/>
            <ac:spMk id="2" creationId="{8ADD00A0-B764-0924-2151-6154CA842431}"/>
          </ac:spMkLst>
        </pc:spChg>
        <pc:spChg chg="mod topLvl">
          <ac:chgData name="Peña Lopez, Ismael" userId="0708b87f-5fa7-4e8f-9fbe-69b73a04a463" providerId="ADAL" clId="{030FECD5-5B57-4CF9-BC45-24D188F8B66A}" dt="2023-01-17T19:14:47.374" v="684" actId="164"/>
          <ac:spMkLst>
            <pc:docMk/>
            <pc:sldMk cId="598931479" sldId="677"/>
            <ac:spMk id="3" creationId="{C0B29483-363E-BE23-EFBB-4A5A937835D8}"/>
          </ac:spMkLst>
        </pc:spChg>
        <pc:spChg chg="mod">
          <ac:chgData name="Peña Lopez, Ismael" userId="0708b87f-5fa7-4e8f-9fbe-69b73a04a463" providerId="ADAL" clId="{030FECD5-5B57-4CF9-BC45-24D188F8B66A}" dt="2023-01-17T19:18:37.809" v="710" actId="164"/>
          <ac:spMkLst>
            <pc:docMk/>
            <pc:sldMk cId="598931479" sldId="677"/>
            <ac:spMk id="19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12:38.638" v="666" actId="164"/>
          <ac:spMkLst>
            <pc:docMk/>
            <pc:sldMk cId="598931479" sldId="677"/>
            <ac:spMk id="52" creationId="{CEE83E2A-89D0-D841-FC23-16BA142AF193}"/>
          </ac:spMkLst>
        </pc:spChg>
        <pc:spChg chg="mod">
          <ac:chgData name="Peña Lopez, Ismael" userId="0708b87f-5fa7-4e8f-9fbe-69b73a04a463" providerId="ADAL" clId="{030FECD5-5B57-4CF9-BC45-24D188F8B66A}" dt="2023-01-17T19:13:17.150" v="670" actId="164"/>
          <ac:spMkLst>
            <pc:docMk/>
            <pc:sldMk cId="598931479" sldId="677"/>
            <ac:spMk id="56" creationId="{9C6404B8-DFCC-08E8-3351-16AF5FCCCF61}"/>
          </ac:spMkLst>
        </pc:spChg>
        <pc:spChg chg="mod">
          <ac:chgData name="Peña Lopez, Ismael" userId="0708b87f-5fa7-4e8f-9fbe-69b73a04a463" providerId="ADAL" clId="{030FECD5-5B57-4CF9-BC45-24D188F8B66A}" dt="2023-01-17T19:18:37.809" v="710" actId="164"/>
          <ac:spMkLst>
            <pc:docMk/>
            <pc:sldMk cId="598931479" sldId="677"/>
            <ac:spMk id="64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9:18:54.853" v="712" actId="164"/>
          <ac:spMkLst>
            <pc:docMk/>
            <pc:sldMk cId="598931479" sldId="677"/>
            <ac:spMk id="65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9:18:37.809" v="710" actId="164"/>
          <ac:spMkLst>
            <pc:docMk/>
            <pc:sldMk cId="598931479" sldId="677"/>
            <ac:spMk id="73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18:54.853" v="712" actId="164"/>
          <ac:spMkLst>
            <pc:docMk/>
            <pc:sldMk cId="598931479" sldId="677"/>
            <ac:spMk id="76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17:38.448" v="706" actId="164"/>
          <ac:spMkLst>
            <pc:docMk/>
            <pc:sldMk cId="598931479" sldId="677"/>
            <ac:spMk id="83" creationId="{0A203DAF-ECAF-E4E6-0E1A-9365DD0EBDA7}"/>
          </ac:spMkLst>
        </pc:spChg>
        <pc:spChg chg="mod topLvl">
          <ac:chgData name="Peña Lopez, Ismael" userId="0708b87f-5fa7-4e8f-9fbe-69b73a04a463" providerId="ADAL" clId="{030FECD5-5B57-4CF9-BC45-24D188F8B66A}" dt="2023-01-17T19:17:38.448" v="706" actId="164"/>
          <ac:spMkLst>
            <pc:docMk/>
            <pc:sldMk cId="598931479" sldId="677"/>
            <ac:spMk id="84" creationId="{500B1F9C-2968-FC5A-AD8F-B16821BB7435}"/>
          </ac:spMkLst>
        </pc:spChg>
        <pc:spChg chg="mod ord topLvl">
          <ac:chgData name="Peña Lopez, Ismael" userId="0708b87f-5fa7-4e8f-9fbe-69b73a04a463" providerId="ADAL" clId="{030FECD5-5B57-4CF9-BC45-24D188F8B66A}" dt="2023-01-17T19:15:25.797" v="690" actId="13244"/>
          <ac:spMkLst>
            <pc:docMk/>
            <pc:sldMk cId="598931479" sldId="677"/>
            <ac:spMk id="86" creationId="{CEE9312A-9247-D8CB-5A4D-CB2DB71C1AF4}"/>
          </ac:spMkLst>
        </pc:spChg>
        <pc:spChg chg="mod">
          <ac:chgData name="Peña Lopez, Ismael" userId="0708b87f-5fa7-4e8f-9fbe-69b73a04a463" providerId="ADAL" clId="{030FECD5-5B57-4CF9-BC45-24D188F8B66A}" dt="2023-01-17T19:10:39.898" v="645" actId="164"/>
          <ac:spMkLst>
            <pc:docMk/>
            <pc:sldMk cId="598931479" sldId="677"/>
            <ac:spMk id="88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12:38.638" v="666" actId="164"/>
          <ac:spMkLst>
            <pc:docMk/>
            <pc:sldMk cId="598931479" sldId="677"/>
            <ac:spMk id="94" creationId="{056AED6D-8B69-EC76-C84E-766D0F6E745D}"/>
          </ac:spMkLst>
        </pc:spChg>
        <pc:spChg chg="mod">
          <ac:chgData name="Peña Lopez, Ismael" userId="0708b87f-5fa7-4e8f-9fbe-69b73a04a463" providerId="ADAL" clId="{030FECD5-5B57-4CF9-BC45-24D188F8B66A}" dt="2023-01-17T19:10:39.898" v="645" actId="164"/>
          <ac:spMkLst>
            <pc:docMk/>
            <pc:sldMk cId="598931479" sldId="677"/>
            <ac:spMk id="95" creationId="{BA7E293C-A5C3-E72B-7163-C298632A7689}"/>
          </ac:spMkLst>
        </pc:spChg>
        <pc:spChg chg="mod">
          <ac:chgData name="Peña Lopez, Ismael" userId="0708b87f-5fa7-4e8f-9fbe-69b73a04a463" providerId="ADAL" clId="{030FECD5-5B57-4CF9-BC45-24D188F8B66A}" dt="2023-01-17T19:13:17.150" v="670" actId="164"/>
          <ac:spMkLst>
            <pc:docMk/>
            <pc:sldMk cId="598931479" sldId="677"/>
            <ac:spMk id="96" creationId="{73960CB3-8113-F647-6132-54A63F292600}"/>
          </ac:spMkLst>
        </pc:spChg>
        <pc:spChg chg="mod">
          <ac:chgData name="Peña Lopez, Ismael" userId="0708b87f-5fa7-4e8f-9fbe-69b73a04a463" providerId="ADAL" clId="{030FECD5-5B57-4CF9-BC45-24D188F8B66A}" dt="2023-01-17T19:13:17.150" v="670" actId="164"/>
          <ac:spMkLst>
            <pc:docMk/>
            <pc:sldMk cId="598931479" sldId="677"/>
            <ac:spMk id="97" creationId="{79CAABE9-E753-DDA4-3434-606552AD2069}"/>
          </ac:spMkLst>
        </pc:spChg>
        <pc:spChg chg="mod">
          <ac:chgData name="Peña Lopez, Ismael" userId="0708b87f-5fa7-4e8f-9fbe-69b73a04a463" providerId="ADAL" clId="{030FECD5-5B57-4CF9-BC45-24D188F8B66A}" dt="2023-01-17T19:10:39.898" v="645" actId="164"/>
          <ac:spMkLst>
            <pc:docMk/>
            <pc:sldMk cId="598931479" sldId="677"/>
            <ac:spMk id="98" creationId="{E3B3E6BC-7752-C036-BA92-66367898E3AE}"/>
          </ac:spMkLst>
        </pc:spChg>
        <pc:spChg chg="mod">
          <ac:chgData name="Peña Lopez, Ismael" userId="0708b87f-5fa7-4e8f-9fbe-69b73a04a463" providerId="ADAL" clId="{030FECD5-5B57-4CF9-BC45-24D188F8B66A}" dt="2023-01-17T19:12:38.638" v="666" actId="164"/>
          <ac:spMkLst>
            <pc:docMk/>
            <pc:sldMk cId="598931479" sldId="677"/>
            <ac:spMk id="148" creationId="{DD427D92-DF1D-1629-1EB0-261C79707CF4}"/>
          </ac:spMkLst>
        </pc:spChg>
        <pc:spChg chg="mod">
          <ac:chgData name="Peña Lopez, Ismael" userId="0708b87f-5fa7-4e8f-9fbe-69b73a04a463" providerId="ADAL" clId="{030FECD5-5B57-4CF9-BC45-24D188F8B66A}" dt="2023-01-17T19:19:30.045" v="719" actId="962"/>
          <ac:spMkLst>
            <pc:docMk/>
            <pc:sldMk cId="598931479" sldId="677"/>
            <ac:spMk id="12290" creationId="{7DB95E43-95AD-457F-AE17-170035F3CFB2}"/>
          </ac:spMkLst>
        </pc:spChg>
        <pc:spChg chg="mod">
          <ac:chgData name="Peña Lopez, Ismael" userId="0708b87f-5fa7-4e8f-9fbe-69b73a04a463" providerId="ADAL" clId="{030FECD5-5B57-4CF9-BC45-24D188F8B66A}" dt="2023-01-17T19:19:27.934" v="718" actId="962"/>
          <ac:spMkLst>
            <pc:docMk/>
            <pc:sldMk cId="598931479" sldId="677"/>
            <ac:spMk id="12291" creationId="{9806CA15-7723-4C3D-9461-D8763A679EEF}"/>
          </ac:spMkLst>
        </pc:spChg>
        <pc:spChg chg="mod ord topLvl">
          <ac:chgData name="Peña Lopez, Ismael" userId="0708b87f-5fa7-4e8f-9fbe-69b73a04a463" providerId="ADAL" clId="{030FECD5-5B57-4CF9-BC45-24D188F8B66A}" dt="2023-01-17T19:16:36.539" v="696" actId="207"/>
          <ac:spMkLst>
            <pc:docMk/>
            <pc:sldMk cId="598931479" sldId="677"/>
            <ac:spMk id="12343" creationId="{92F1DE97-B961-FAEA-34DF-E92F40C98ADA}"/>
          </ac:spMkLst>
        </pc:spChg>
        <pc:spChg chg="mod">
          <ac:chgData name="Peña Lopez, Ismael" userId="0708b87f-5fa7-4e8f-9fbe-69b73a04a463" providerId="ADAL" clId="{030FECD5-5B57-4CF9-BC45-24D188F8B66A}" dt="2023-01-17T19:16:43.768" v="697" actId="207"/>
          <ac:spMkLst>
            <pc:docMk/>
            <pc:sldMk cId="598931479" sldId="677"/>
            <ac:spMk id="12344" creationId="{9E053F38-2C0F-289E-1471-C16AB09D8EEE}"/>
          </ac:spMkLst>
        </pc:spChg>
        <pc:spChg chg="mod topLvl">
          <ac:chgData name="Peña Lopez, Ismael" userId="0708b87f-5fa7-4e8f-9fbe-69b73a04a463" providerId="ADAL" clId="{030FECD5-5B57-4CF9-BC45-24D188F8B66A}" dt="2023-01-17T19:17:38.448" v="706" actId="164"/>
          <ac:spMkLst>
            <pc:docMk/>
            <pc:sldMk cId="598931479" sldId="677"/>
            <ac:spMk id="12345" creationId="{4B09A40D-607C-EBAD-89D5-5684A540DB50}"/>
          </ac:spMkLst>
        </pc:spChg>
        <pc:spChg chg="mod">
          <ac:chgData name="Peña Lopez, Ismael" userId="0708b87f-5fa7-4e8f-9fbe-69b73a04a463" providerId="ADAL" clId="{030FECD5-5B57-4CF9-BC45-24D188F8B66A}" dt="2023-01-17T19:16:28.079" v="695" actId="207"/>
          <ac:spMkLst>
            <pc:docMk/>
            <pc:sldMk cId="598931479" sldId="677"/>
            <ac:spMk id="12366" creationId="{E2735DF7-B62D-67B1-323A-D77E10BFEF48}"/>
          </ac:spMkLst>
        </pc:spChg>
        <pc:grpChg chg="add mod ord">
          <ac:chgData name="Peña Lopez, Ismael" userId="0708b87f-5fa7-4e8f-9fbe-69b73a04a463" providerId="ADAL" clId="{030FECD5-5B57-4CF9-BC45-24D188F8B66A}" dt="2023-01-17T19:10:51.251" v="647" actId="13244"/>
          <ac:grpSpMkLst>
            <pc:docMk/>
            <pc:sldMk cId="598931479" sldId="677"/>
            <ac:grpSpMk id="4" creationId="{620AB0CE-7505-C900-3DD0-FB6F6090BFD3}"/>
          </ac:grpSpMkLst>
        </pc:grpChg>
        <pc:grpChg chg="add mod ord">
          <ac:chgData name="Peña Lopez, Ismael" userId="0708b87f-5fa7-4e8f-9fbe-69b73a04a463" providerId="ADAL" clId="{030FECD5-5B57-4CF9-BC45-24D188F8B66A}" dt="2023-01-17T19:19:08.029" v="715" actId="13244"/>
          <ac:grpSpMkLst>
            <pc:docMk/>
            <pc:sldMk cId="598931479" sldId="677"/>
            <ac:grpSpMk id="5" creationId="{D47E50BD-77CB-A9D5-FD26-B5A6C87323FF}"/>
          </ac:grpSpMkLst>
        </pc:grpChg>
        <pc:grpChg chg="add mod ord">
          <ac:chgData name="Peña Lopez, Ismael" userId="0708b87f-5fa7-4e8f-9fbe-69b73a04a463" providerId="ADAL" clId="{030FECD5-5B57-4CF9-BC45-24D188F8B66A}" dt="2023-01-17T19:13:27.408" v="672" actId="13244"/>
          <ac:grpSpMkLst>
            <pc:docMk/>
            <pc:sldMk cId="598931479" sldId="677"/>
            <ac:grpSpMk id="6" creationId="{38BC537D-ACC5-518E-40CD-4B8B1B7E0855}"/>
          </ac:grpSpMkLst>
        </pc:grpChg>
        <pc:grpChg chg="add del mod ord">
          <ac:chgData name="Peña Lopez, Ismael" userId="0708b87f-5fa7-4e8f-9fbe-69b73a04a463" providerId="ADAL" clId="{030FECD5-5B57-4CF9-BC45-24D188F8B66A}" dt="2023-01-17T19:14:30.290" v="679" actId="165"/>
          <ac:grpSpMkLst>
            <pc:docMk/>
            <pc:sldMk cId="598931479" sldId="677"/>
            <ac:grpSpMk id="7" creationId="{AE633C27-35C2-E15D-F65E-77D58C6F818F}"/>
          </ac:grpSpMkLst>
        </pc:grpChg>
        <pc:grpChg chg="add del mod">
          <ac:chgData name="Peña Lopez, Ismael" userId="0708b87f-5fa7-4e8f-9fbe-69b73a04a463" providerId="ADAL" clId="{030FECD5-5B57-4CF9-BC45-24D188F8B66A}" dt="2023-01-17T19:14:42.135" v="683" actId="338"/>
          <ac:grpSpMkLst>
            <pc:docMk/>
            <pc:sldMk cId="598931479" sldId="677"/>
            <ac:grpSpMk id="8" creationId="{48714375-B52B-09B5-C9B9-CE66EC931BE7}"/>
          </ac:grpSpMkLst>
        </pc:grpChg>
        <pc:grpChg chg="add del mod ord">
          <ac:chgData name="Peña Lopez, Ismael" userId="0708b87f-5fa7-4e8f-9fbe-69b73a04a463" providerId="ADAL" clId="{030FECD5-5B57-4CF9-BC45-24D188F8B66A}" dt="2023-01-17T19:19:09.916" v="716" actId="13244"/>
          <ac:grpSpMkLst>
            <pc:docMk/>
            <pc:sldMk cId="598931479" sldId="677"/>
            <ac:grpSpMk id="9" creationId="{F4F81B46-8F94-8274-32FB-E32684070602}"/>
          </ac:grpSpMkLst>
        </pc:grpChg>
        <pc:grpChg chg="add del mod ord">
          <ac:chgData name="Peña Lopez, Ismael" userId="0708b87f-5fa7-4e8f-9fbe-69b73a04a463" providerId="ADAL" clId="{030FECD5-5B57-4CF9-BC45-24D188F8B66A}" dt="2023-01-17T19:17:32.999" v="705" actId="165"/>
          <ac:grpSpMkLst>
            <pc:docMk/>
            <pc:sldMk cId="598931479" sldId="677"/>
            <ac:grpSpMk id="10" creationId="{A195AAE5-0AE4-E82E-32F4-89085B692AAB}"/>
          </ac:grpSpMkLst>
        </pc:grpChg>
        <pc:grpChg chg="add mod">
          <ac:chgData name="Peña Lopez, Ismael" userId="0708b87f-5fa7-4e8f-9fbe-69b73a04a463" providerId="ADAL" clId="{030FECD5-5B57-4CF9-BC45-24D188F8B66A}" dt="2023-01-17T19:17:45.747" v="707" actId="962"/>
          <ac:grpSpMkLst>
            <pc:docMk/>
            <pc:sldMk cId="598931479" sldId="677"/>
            <ac:grpSpMk id="11" creationId="{E1584778-8D3F-4F96-AA25-9485C34736AB}"/>
          </ac:grpSpMkLst>
        </pc:grpChg>
        <pc:grpChg chg="add mod ord">
          <ac:chgData name="Peña Lopez, Ismael" userId="0708b87f-5fa7-4e8f-9fbe-69b73a04a463" providerId="ADAL" clId="{030FECD5-5B57-4CF9-BC45-24D188F8B66A}" dt="2023-01-17T19:19:04.786" v="714" actId="13244"/>
          <ac:grpSpMkLst>
            <pc:docMk/>
            <pc:sldMk cId="598931479" sldId="677"/>
            <ac:grpSpMk id="12" creationId="{5044A5A7-C78A-05C5-78EF-30811AA5B66E}"/>
          </ac:grpSpMkLst>
        </pc:grpChg>
        <pc:grpChg chg="add mod">
          <ac:chgData name="Peña Lopez, Ismael" userId="0708b87f-5fa7-4e8f-9fbe-69b73a04a463" providerId="ADAL" clId="{030FECD5-5B57-4CF9-BC45-24D188F8B66A}" dt="2023-01-17T19:19:01.839" v="713" actId="962"/>
          <ac:grpSpMkLst>
            <pc:docMk/>
            <pc:sldMk cId="598931479" sldId="677"/>
            <ac:grpSpMk id="13" creationId="{B83D80D5-6D97-B97A-D413-454EC0CE0D53}"/>
          </ac:grpSpMkLst>
        </pc:grpChg>
        <pc:picChg chg="mod">
          <ac:chgData name="Peña Lopez, Ismael" userId="0708b87f-5fa7-4e8f-9fbe-69b73a04a463" providerId="ADAL" clId="{030FECD5-5B57-4CF9-BC45-24D188F8B66A}" dt="2023-01-17T19:19:30.045" v="719" actId="962"/>
          <ac:picMkLst>
            <pc:docMk/>
            <pc:sldMk cId="598931479" sldId="677"/>
            <ac:picMk id="12292" creationId="{0BA558F7-CC56-4EBC-B994-0E63AAACD491}"/>
          </ac:picMkLst>
        </pc:picChg>
        <pc:cxnChg chg="mod">
          <ac:chgData name="Peña Lopez, Ismael" userId="0708b87f-5fa7-4e8f-9fbe-69b73a04a463" providerId="ADAL" clId="{030FECD5-5B57-4CF9-BC45-24D188F8B66A}" dt="2023-01-17T19:12:38.638" v="666" actId="164"/>
          <ac:cxnSpMkLst>
            <pc:docMk/>
            <pc:sldMk cId="598931479" sldId="677"/>
            <ac:cxnSpMk id="53" creationId="{4331A7EC-91E4-5ADA-4A17-DA7EDA97E9CD}"/>
          </ac:cxnSpMkLst>
        </pc:cxnChg>
        <pc:cxnChg chg="mod">
          <ac:chgData name="Peña Lopez, Ismael" userId="0708b87f-5fa7-4e8f-9fbe-69b73a04a463" providerId="ADAL" clId="{030FECD5-5B57-4CF9-BC45-24D188F8B66A}" dt="2023-01-17T19:12:38.638" v="666" actId="164"/>
          <ac:cxnSpMkLst>
            <pc:docMk/>
            <pc:sldMk cId="598931479" sldId="677"/>
            <ac:cxnSpMk id="59" creationId="{F8F7C280-0FDC-1FF4-6F16-CA3DC09F101B}"/>
          </ac:cxnSpMkLst>
        </pc:cxnChg>
        <pc:cxnChg chg="mod">
          <ac:chgData name="Peña Lopez, Ismael" userId="0708b87f-5fa7-4e8f-9fbe-69b73a04a463" providerId="ADAL" clId="{030FECD5-5B57-4CF9-BC45-24D188F8B66A}" dt="2023-01-17T19:18:37.809" v="710" actId="164"/>
          <ac:cxnSpMkLst>
            <pc:docMk/>
            <pc:sldMk cId="598931479" sldId="677"/>
            <ac:cxnSpMk id="66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9:18:37.809" v="710" actId="164"/>
          <ac:cxnSpMkLst>
            <pc:docMk/>
            <pc:sldMk cId="598931479" sldId="677"/>
            <ac:cxnSpMk id="68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9:18:54.853" v="712" actId="164"/>
          <ac:cxnSpMkLst>
            <pc:docMk/>
            <pc:sldMk cId="598931479" sldId="677"/>
            <ac:cxnSpMk id="74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9:18:54.853" v="712" actId="164"/>
          <ac:cxnSpMkLst>
            <pc:docMk/>
            <pc:sldMk cId="598931479" sldId="677"/>
            <ac:cxnSpMk id="75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9:14:40.005" v="682" actId="478"/>
          <ac:cxnSpMkLst>
            <pc:docMk/>
            <pc:sldMk cId="598931479" sldId="677"/>
            <ac:cxnSpMk id="87" creationId="{85E7C9F0-0CEB-7C1A-BC5E-780AD3CAA2EA}"/>
          </ac:cxnSpMkLst>
        </pc:cxnChg>
        <pc:cxnChg chg="mod">
          <ac:chgData name="Peña Lopez, Ismael" userId="0708b87f-5fa7-4e8f-9fbe-69b73a04a463" providerId="ADAL" clId="{030FECD5-5B57-4CF9-BC45-24D188F8B66A}" dt="2023-01-17T19:10:39.898" v="645" actId="164"/>
          <ac:cxnSpMkLst>
            <pc:docMk/>
            <pc:sldMk cId="598931479" sldId="677"/>
            <ac:cxnSpMk id="169" creationId="{1F7F7B5E-3B18-6427-9EB0-1DB3EADE66ED}"/>
          </ac:cxnSpMkLst>
        </pc:cxnChg>
        <pc:cxnChg chg="mod">
          <ac:chgData name="Peña Lopez, Ismael" userId="0708b87f-5fa7-4e8f-9fbe-69b73a04a463" providerId="ADAL" clId="{030FECD5-5B57-4CF9-BC45-24D188F8B66A}" dt="2023-01-17T19:14:40.005" v="682" actId="478"/>
          <ac:cxnSpMkLst>
            <pc:docMk/>
            <pc:sldMk cId="598931479" sldId="677"/>
            <ac:cxnSpMk id="175" creationId="{77E3B723-D9F6-E9AF-3978-97986A742685}"/>
          </ac:cxnSpMkLst>
        </pc:cxnChg>
        <pc:cxnChg chg="mod">
          <ac:chgData name="Peña Lopez, Ismael" userId="0708b87f-5fa7-4e8f-9fbe-69b73a04a463" providerId="ADAL" clId="{030FECD5-5B57-4CF9-BC45-24D188F8B66A}" dt="2023-01-17T19:12:38.638" v="666" actId="164"/>
          <ac:cxnSpMkLst>
            <pc:docMk/>
            <pc:sldMk cId="598931479" sldId="677"/>
            <ac:cxnSpMk id="179" creationId="{A033D686-9714-C147-06A2-393ED363F7F2}"/>
          </ac:cxnSpMkLst>
        </pc:cxnChg>
        <pc:cxnChg chg="mod">
          <ac:chgData name="Peña Lopez, Ismael" userId="0708b87f-5fa7-4e8f-9fbe-69b73a04a463" providerId="ADAL" clId="{030FECD5-5B57-4CF9-BC45-24D188F8B66A}" dt="2023-01-17T19:13:17.150" v="670" actId="164"/>
          <ac:cxnSpMkLst>
            <pc:docMk/>
            <pc:sldMk cId="598931479" sldId="677"/>
            <ac:cxnSpMk id="188" creationId="{F5CD51C3-37A2-BC2C-B5EA-3914F465264C}"/>
          </ac:cxnSpMkLst>
        </pc:cxnChg>
        <pc:cxnChg chg="mod">
          <ac:chgData name="Peña Lopez, Ismael" userId="0708b87f-5fa7-4e8f-9fbe-69b73a04a463" providerId="ADAL" clId="{030FECD5-5B57-4CF9-BC45-24D188F8B66A}" dt="2023-01-17T19:13:17.150" v="670" actId="164"/>
          <ac:cxnSpMkLst>
            <pc:docMk/>
            <pc:sldMk cId="598931479" sldId="677"/>
            <ac:cxnSpMk id="12301" creationId="{CF25354B-EF06-5233-2C4F-A3A8D531DD2F}"/>
          </ac:cxnSpMkLst>
        </pc:cxnChg>
        <pc:cxnChg chg="mod">
          <ac:chgData name="Peña Lopez, Ismael" userId="0708b87f-5fa7-4e8f-9fbe-69b73a04a463" providerId="ADAL" clId="{030FECD5-5B57-4CF9-BC45-24D188F8B66A}" dt="2023-01-17T19:13:17.150" v="670" actId="164"/>
          <ac:cxnSpMkLst>
            <pc:docMk/>
            <pc:sldMk cId="598931479" sldId="677"/>
            <ac:cxnSpMk id="12304" creationId="{A8ADE414-73AE-CDA9-31A7-06DFE729249B}"/>
          </ac:cxnSpMkLst>
        </pc:cxnChg>
        <pc:cxnChg chg="mod">
          <ac:chgData name="Peña Lopez, Ismael" userId="0708b87f-5fa7-4e8f-9fbe-69b73a04a463" providerId="ADAL" clId="{030FECD5-5B57-4CF9-BC45-24D188F8B66A}" dt="2023-01-17T19:13:17.150" v="670" actId="164"/>
          <ac:cxnSpMkLst>
            <pc:docMk/>
            <pc:sldMk cId="598931479" sldId="677"/>
            <ac:cxnSpMk id="12307" creationId="{4331A7EC-91E4-5ADA-4A17-DA7EDA97E9CD}"/>
          </ac:cxnSpMkLst>
        </pc:cxnChg>
        <pc:cxnChg chg="mod">
          <ac:chgData name="Peña Lopez, Ismael" userId="0708b87f-5fa7-4e8f-9fbe-69b73a04a463" providerId="ADAL" clId="{030FECD5-5B57-4CF9-BC45-24D188F8B66A}" dt="2023-01-17T19:13:17.150" v="670" actId="164"/>
          <ac:cxnSpMkLst>
            <pc:docMk/>
            <pc:sldMk cId="598931479" sldId="677"/>
            <ac:cxnSpMk id="12310" creationId="{F8F7C280-0FDC-1FF4-6F16-CA3DC09F101B}"/>
          </ac:cxnSpMkLst>
        </pc:cxnChg>
        <pc:cxnChg chg="mod">
          <ac:chgData name="Peña Lopez, Ismael" userId="0708b87f-5fa7-4e8f-9fbe-69b73a04a463" providerId="ADAL" clId="{030FECD5-5B57-4CF9-BC45-24D188F8B66A}" dt="2023-01-17T19:17:38.448" v="706" actId="164"/>
          <ac:cxnSpMkLst>
            <pc:docMk/>
            <pc:sldMk cId="598931479" sldId="677"/>
            <ac:cxnSpMk id="12316" creationId="{B257DCEB-651D-650B-457B-8D47B2E50EA0}"/>
          </ac:cxnSpMkLst>
        </pc:cxnChg>
        <pc:cxnChg chg="mod topLvl">
          <ac:chgData name="Peña Lopez, Ismael" userId="0708b87f-5fa7-4e8f-9fbe-69b73a04a463" providerId="ADAL" clId="{030FECD5-5B57-4CF9-BC45-24D188F8B66A}" dt="2023-01-17T19:17:38.448" v="706" actId="164"/>
          <ac:cxnSpMkLst>
            <pc:docMk/>
            <pc:sldMk cId="598931479" sldId="677"/>
            <ac:cxnSpMk id="12336" creationId="{6E89004E-11A0-D17D-A7AE-FBBDAE5A5049}"/>
          </ac:cxnSpMkLst>
        </pc:cxnChg>
        <pc:cxnChg chg="mod topLvl">
          <ac:chgData name="Peña Lopez, Ismael" userId="0708b87f-5fa7-4e8f-9fbe-69b73a04a463" providerId="ADAL" clId="{030FECD5-5B57-4CF9-BC45-24D188F8B66A}" dt="2023-01-17T19:17:38.448" v="706" actId="164"/>
          <ac:cxnSpMkLst>
            <pc:docMk/>
            <pc:sldMk cId="598931479" sldId="677"/>
            <ac:cxnSpMk id="12367" creationId="{F43BF75C-ED7F-C61F-EB6B-D3B5204D180F}"/>
          </ac:cxnSpMkLst>
        </pc:cxnChg>
      </pc:sldChg>
      <pc:sldChg chg="addSp delSp modSp mod addAnim delAnim modAnim">
        <pc:chgData name="Peña Lopez, Ismael" userId="0708b87f-5fa7-4e8f-9fbe-69b73a04a463" providerId="ADAL" clId="{030FECD5-5B57-4CF9-BC45-24D188F8B66A}" dt="2023-01-17T19:26:35.662" v="784"/>
        <pc:sldMkLst>
          <pc:docMk/>
          <pc:sldMk cId="2808269080" sldId="680"/>
        </pc:sldMkLst>
        <pc:spChg chg="mod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34" creationId="{2A26B00D-B4FF-827B-C40F-697C23872CF8}"/>
          </ac:spMkLst>
        </pc:spChg>
        <pc:spChg chg="mod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35" creationId="{81B01C2D-CBF9-C3AC-245C-EFC41F407CE5}"/>
          </ac:spMkLst>
        </pc:spChg>
        <pc:spChg chg="mod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36" creationId="{382FE547-08B0-E7BE-1D89-6DA230F7C9CF}"/>
          </ac:spMkLst>
        </pc:spChg>
        <pc:spChg chg="mod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37" creationId="{9721BCD6-1695-B0D3-85D4-67E0C2A84863}"/>
          </ac:spMkLst>
        </pc:spChg>
        <pc:spChg chg="mod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38" creationId="{635BC29F-7F91-49FB-26AB-20211200223B}"/>
          </ac:spMkLst>
        </pc:spChg>
        <pc:spChg chg="mod topLvl">
          <ac:chgData name="Peña Lopez, Ismael" userId="0708b87f-5fa7-4e8f-9fbe-69b73a04a463" providerId="ADAL" clId="{030FECD5-5B57-4CF9-BC45-24D188F8B66A}" dt="2023-01-17T19:25:47.293" v="773" actId="164"/>
          <ac:spMkLst>
            <pc:docMk/>
            <pc:sldMk cId="2808269080" sldId="680"/>
            <ac:spMk id="185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2.287" v="772" actId="164"/>
          <ac:spMkLst>
            <pc:docMk/>
            <pc:sldMk cId="2808269080" sldId="680"/>
            <ac:spMk id="186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2:09.737" v="745" actId="164"/>
          <ac:spMkLst>
            <pc:docMk/>
            <pc:sldMk cId="2808269080" sldId="680"/>
            <ac:spMk id="187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2:09.737" v="745" actId="164"/>
          <ac:spMkLst>
            <pc:docMk/>
            <pc:sldMk cId="2808269080" sldId="680"/>
            <ac:spMk id="188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191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192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193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4:26.488" v="761" actId="164"/>
          <ac:spMkLst>
            <pc:docMk/>
            <pc:sldMk cId="2808269080" sldId="680"/>
            <ac:spMk id="194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2:09.737" v="745" actId="164"/>
          <ac:spMkLst>
            <pc:docMk/>
            <pc:sldMk cId="2808269080" sldId="680"/>
            <ac:spMk id="195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2:09.737" v="745" actId="164"/>
          <ac:spMkLst>
            <pc:docMk/>
            <pc:sldMk cId="2808269080" sldId="680"/>
            <ac:spMk id="196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2:09.737" v="745" actId="164"/>
          <ac:spMkLst>
            <pc:docMk/>
            <pc:sldMk cId="2808269080" sldId="680"/>
            <ac:spMk id="197" creationId="{00000000-0000-0000-0000-000000000000}"/>
          </ac:spMkLst>
        </pc:spChg>
        <pc:spChg chg="del">
          <ac:chgData name="Peña Lopez, Ismael" userId="0708b87f-5fa7-4e8f-9fbe-69b73a04a463" providerId="ADAL" clId="{030FECD5-5B57-4CF9-BC45-24D188F8B66A}" dt="2023-01-17T19:21:09.896" v="728" actId="478"/>
          <ac:spMkLst>
            <pc:docMk/>
            <pc:sldMk cId="2808269080" sldId="680"/>
            <ac:spMk id="200" creationId="{00000000-0000-0000-0000-000000000000}"/>
          </ac:spMkLst>
        </pc:spChg>
        <pc:spChg chg="del">
          <ac:chgData name="Peña Lopez, Ismael" userId="0708b87f-5fa7-4e8f-9fbe-69b73a04a463" providerId="ADAL" clId="{030FECD5-5B57-4CF9-BC45-24D188F8B66A}" dt="2023-01-17T19:21:06.424" v="727" actId="478"/>
          <ac:spMkLst>
            <pc:docMk/>
            <pc:sldMk cId="2808269080" sldId="680"/>
            <ac:spMk id="201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4:47.336" v="764" actId="962"/>
          <ac:spMkLst>
            <pc:docMk/>
            <pc:sldMk cId="2808269080" sldId="680"/>
            <ac:spMk id="202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33.810" v="771" actId="164"/>
          <ac:spMkLst>
            <pc:docMk/>
            <pc:sldMk cId="2808269080" sldId="680"/>
            <ac:spMk id="204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3:29.154" v="752" actId="164"/>
          <ac:spMkLst>
            <pc:docMk/>
            <pc:sldMk cId="2808269080" sldId="680"/>
            <ac:spMk id="205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3:29.154" v="752" actId="164"/>
          <ac:spMkLst>
            <pc:docMk/>
            <pc:sldMk cId="2808269080" sldId="680"/>
            <ac:spMk id="206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33.810" v="771" actId="164"/>
          <ac:spMkLst>
            <pc:docMk/>
            <pc:sldMk cId="2808269080" sldId="680"/>
            <ac:spMk id="207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33.810" v="771" actId="164"/>
          <ac:spMkLst>
            <pc:docMk/>
            <pc:sldMk cId="2808269080" sldId="680"/>
            <ac:spMk id="208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33.810" v="771" actId="164"/>
          <ac:spMkLst>
            <pc:docMk/>
            <pc:sldMk cId="2808269080" sldId="680"/>
            <ac:spMk id="209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2.287" v="772" actId="164"/>
          <ac:spMkLst>
            <pc:docMk/>
            <pc:sldMk cId="2808269080" sldId="680"/>
            <ac:spMk id="210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2.287" v="772" actId="164"/>
          <ac:spMkLst>
            <pc:docMk/>
            <pc:sldMk cId="2808269080" sldId="680"/>
            <ac:spMk id="211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2.287" v="772" actId="164"/>
          <ac:spMkLst>
            <pc:docMk/>
            <pc:sldMk cId="2808269080" sldId="680"/>
            <ac:spMk id="212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7.293" v="773" actId="164"/>
          <ac:spMkLst>
            <pc:docMk/>
            <pc:sldMk cId="2808269080" sldId="680"/>
            <ac:spMk id="213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7.293" v="773" actId="164"/>
          <ac:spMkLst>
            <pc:docMk/>
            <pc:sldMk cId="2808269080" sldId="680"/>
            <ac:spMk id="214" creationId="{00000000-0000-0000-0000-000000000000}"/>
          </ac:spMkLst>
        </pc:spChg>
        <pc:spChg chg="mod topLvl">
          <ac:chgData name="Peña Lopez, Ismael" userId="0708b87f-5fa7-4e8f-9fbe-69b73a04a463" providerId="ADAL" clId="{030FECD5-5B57-4CF9-BC45-24D188F8B66A}" dt="2023-01-17T19:25:47.293" v="773" actId="164"/>
          <ac:spMkLst>
            <pc:docMk/>
            <pc:sldMk cId="2808269080" sldId="680"/>
            <ac:spMk id="215" creationId="{00000000-0000-0000-0000-000000000000}"/>
          </ac:spMkLst>
        </pc:spChg>
        <pc:spChg chg="mod">
          <ac:chgData name="Peña Lopez, Ismael" userId="0708b87f-5fa7-4e8f-9fbe-69b73a04a463" providerId="ADAL" clId="{030FECD5-5B57-4CF9-BC45-24D188F8B66A}" dt="2023-01-17T19:23:29.154" v="752" actId="164"/>
          <ac:spMkLst>
            <pc:docMk/>
            <pc:sldMk cId="2808269080" sldId="680"/>
            <ac:spMk id="216" creationId="{00000000-0000-0000-0000-000000000000}"/>
          </ac:spMkLst>
        </pc:spChg>
        <pc:grpChg chg="add mod ord">
          <ac:chgData name="Peña Lopez, Ismael" userId="0708b87f-5fa7-4e8f-9fbe-69b73a04a463" providerId="ADAL" clId="{030FECD5-5B57-4CF9-BC45-24D188F8B66A}" dt="2023-01-17T19:23:08.143" v="751" actId="13244"/>
          <ac:grpSpMkLst>
            <pc:docMk/>
            <pc:sldMk cId="2808269080" sldId="680"/>
            <ac:grpSpMk id="2" creationId="{B6FB2E46-5A73-EB3E-BCEA-31AE7CF315AC}"/>
          </ac:grpSpMkLst>
        </pc:grpChg>
        <pc:grpChg chg="add mod">
          <ac:chgData name="Peña Lopez, Ismael" userId="0708b87f-5fa7-4e8f-9fbe-69b73a04a463" providerId="ADAL" clId="{030FECD5-5B57-4CF9-BC45-24D188F8B66A}" dt="2023-01-17T19:22:24.792" v="747" actId="164"/>
          <ac:grpSpMkLst>
            <pc:docMk/>
            <pc:sldMk cId="2808269080" sldId="680"/>
            <ac:grpSpMk id="3" creationId="{FDEAAF84-1C43-F903-2391-1F18A6EFF1B6}"/>
          </ac:grpSpMkLst>
        </pc:grpChg>
        <pc:grpChg chg="add mod ord">
          <ac:chgData name="Peña Lopez, Ismael" userId="0708b87f-5fa7-4e8f-9fbe-69b73a04a463" providerId="ADAL" clId="{030FECD5-5B57-4CF9-BC45-24D188F8B66A}" dt="2023-01-17T19:23:36.172" v="754" actId="13244"/>
          <ac:grpSpMkLst>
            <pc:docMk/>
            <pc:sldMk cId="2808269080" sldId="680"/>
            <ac:grpSpMk id="4" creationId="{F92C38EE-E3E1-106F-0A8E-F19C4454F7E7}"/>
          </ac:grpSpMkLst>
        </pc:grpChg>
        <pc:grpChg chg="add del mod ord">
          <ac:chgData name="Peña Lopez, Ismael" userId="0708b87f-5fa7-4e8f-9fbe-69b73a04a463" providerId="ADAL" clId="{030FECD5-5B57-4CF9-BC45-24D188F8B66A}" dt="2023-01-17T19:25:23.605" v="770" actId="165"/>
          <ac:grpSpMkLst>
            <pc:docMk/>
            <pc:sldMk cId="2808269080" sldId="680"/>
            <ac:grpSpMk id="5" creationId="{F8A7BA19-636B-E322-CF4E-7CE37CBCC3D1}"/>
          </ac:grpSpMkLst>
        </pc:grpChg>
        <pc:grpChg chg="add mod">
          <ac:chgData name="Peña Lopez, Ismael" userId="0708b87f-5fa7-4e8f-9fbe-69b73a04a463" providerId="ADAL" clId="{030FECD5-5B57-4CF9-BC45-24D188F8B66A}" dt="2023-01-17T19:24:33.006" v="762" actId="962"/>
          <ac:grpSpMkLst>
            <pc:docMk/>
            <pc:sldMk cId="2808269080" sldId="680"/>
            <ac:grpSpMk id="6" creationId="{66600B24-011E-F968-CF68-96AECEBE41D9}"/>
          </ac:grpSpMkLst>
        </pc:grpChg>
        <pc:grpChg chg="add mod ord">
          <ac:chgData name="Peña Lopez, Ismael" userId="0708b87f-5fa7-4e8f-9fbe-69b73a04a463" providerId="ADAL" clId="{030FECD5-5B57-4CF9-BC45-24D188F8B66A}" dt="2023-01-17T19:25:57.595" v="775" actId="13244"/>
          <ac:grpSpMkLst>
            <pc:docMk/>
            <pc:sldMk cId="2808269080" sldId="680"/>
            <ac:grpSpMk id="7" creationId="{06EE1EFA-682A-D64D-8EF6-A2C092BE1D28}"/>
          </ac:grpSpMkLst>
        </pc:grpChg>
        <pc:grpChg chg="add mod ord">
          <ac:chgData name="Peña Lopez, Ismael" userId="0708b87f-5fa7-4e8f-9fbe-69b73a04a463" providerId="ADAL" clId="{030FECD5-5B57-4CF9-BC45-24D188F8B66A}" dt="2023-01-17T19:26:17.003" v="778" actId="13244"/>
          <ac:grpSpMkLst>
            <pc:docMk/>
            <pc:sldMk cId="2808269080" sldId="680"/>
            <ac:grpSpMk id="8" creationId="{E7D771F5-9851-25AA-59AF-26295C6BCB7F}"/>
          </ac:grpSpMkLst>
        </pc:grpChg>
        <pc:grpChg chg="add mod">
          <ac:chgData name="Peña Lopez, Ismael" userId="0708b87f-5fa7-4e8f-9fbe-69b73a04a463" providerId="ADAL" clId="{030FECD5-5B57-4CF9-BC45-24D188F8B66A}" dt="2023-01-17T19:26:01.842" v="776" actId="962"/>
          <ac:grpSpMkLst>
            <pc:docMk/>
            <pc:sldMk cId="2808269080" sldId="680"/>
            <ac:grpSpMk id="9" creationId="{09BBB729-FF72-3096-E3EE-28362E6CA89D}"/>
          </ac:grpSpMkLst>
        </pc:grpChg>
        <pc:grpChg chg="add del mod ord">
          <ac:chgData name="Peña Lopez, Ismael" userId="0708b87f-5fa7-4e8f-9fbe-69b73a04a463" providerId="ADAL" clId="{030FECD5-5B57-4CF9-BC45-24D188F8B66A}" dt="2023-01-17T19:24:19.852" v="760" actId="165"/>
          <ac:grpSpMkLst>
            <pc:docMk/>
            <pc:sldMk cId="2808269080" sldId="680"/>
            <ac:grpSpMk id="189" creationId="{00000000-0000-0000-0000-000000000000}"/>
          </ac:grpSpMkLst>
        </pc:grpChg>
        <pc:picChg chg="mod">
          <ac:chgData name="Peña Lopez, Ismael" userId="0708b87f-5fa7-4e8f-9fbe-69b73a04a463" providerId="ADAL" clId="{030FECD5-5B57-4CF9-BC45-24D188F8B66A}" dt="2023-01-17T19:24:26.488" v="761" actId="164"/>
          <ac:picMkLst>
            <pc:docMk/>
            <pc:sldMk cId="2808269080" sldId="680"/>
            <ac:picMk id="39" creationId="{AB4FAD87-D51A-AB8A-F313-64E514EF0E70}"/>
          </ac:picMkLst>
        </pc:picChg>
        <pc:picChg chg="mod">
          <ac:chgData name="Peña Lopez, Ismael" userId="0708b87f-5fa7-4e8f-9fbe-69b73a04a463" providerId="ADAL" clId="{030FECD5-5B57-4CF9-BC45-24D188F8B66A}" dt="2023-01-17T19:24:26.488" v="761" actId="164"/>
          <ac:picMkLst>
            <pc:docMk/>
            <pc:sldMk cId="2808269080" sldId="680"/>
            <ac:picMk id="40" creationId="{C8BE7917-5A2A-2058-E2F8-476AA5F0DA33}"/>
          </ac:picMkLst>
        </pc:picChg>
        <pc:picChg chg="mod">
          <ac:chgData name="Peña Lopez, Ismael" userId="0708b87f-5fa7-4e8f-9fbe-69b73a04a463" providerId="ADAL" clId="{030FECD5-5B57-4CF9-BC45-24D188F8B66A}" dt="2023-01-17T19:24:26.488" v="761" actId="164"/>
          <ac:picMkLst>
            <pc:docMk/>
            <pc:sldMk cId="2808269080" sldId="680"/>
            <ac:picMk id="41" creationId="{817964E1-D3E6-91DA-9010-3C4DA9292009}"/>
          </ac:picMkLst>
        </pc:picChg>
        <pc:picChg chg="mod">
          <ac:chgData name="Peña Lopez, Ismael" userId="0708b87f-5fa7-4e8f-9fbe-69b73a04a463" providerId="ADAL" clId="{030FECD5-5B57-4CF9-BC45-24D188F8B66A}" dt="2023-01-17T19:24:26.488" v="761" actId="164"/>
          <ac:picMkLst>
            <pc:docMk/>
            <pc:sldMk cId="2808269080" sldId="680"/>
            <ac:picMk id="42" creationId="{8E5F48F0-6AE7-A5A3-1CD0-F2F84F2AC9A1}"/>
          </ac:picMkLst>
        </pc:picChg>
        <pc:picChg chg="mod">
          <ac:chgData name="Peña Lopez, Ismael" userId="0708b87f-5fa7-4e8f-9fbe-69b73a04a463" providerId="ADAL" clId="{030FECD5-5B57-4CF9-BC45-24D188F8B66A}" dt="2023-01-17T19:24:26.488" v="761" actId="164"/>
          <ac:picMkLst>
            <pc:docMk/>
            <pc:sldMk cId="2808269080" sldId="680"/>
            <ac:picMk id="43" creationId="{5F6E7CCD-3D3D-AD9F-6E91-FE5D6D48D134}"/>
          </ac:picMkLst>
        </pc:picChg>
        <pc:picChg chg="mod">
          <ac:chgData name="Peña Lopez, Ismael" userId="0708b87f-5fa7-4e8f-9fbe-69b73a04a463" providerId="ADAL" clId="{030FECD5-5B57-4CF9-BC45-24D188F8B66A}" dt="2023-01-17T19:24:42.827" v="763" actId="962"/>
          <ac:picMkLst>
            <pc:docMk/>
            <pc:sldMk cId="2808269080" sldId="680"/>
            <ac:picMk id="46" creationId="{0BA558F7-CC56-4EBC-B994-0E63AAACD491}"/>
          </ac:picMkLst>
        </pc:picChg>
        <pc:cxnChg chg="del">
          <ac:chgData name="Peña Lopez, Ismael" userId="0708b87f-5fa7-4e8f-9fbe-69b73a04a463" providerId="ADAL" clId="{030FECD5-5B57-4CF9-BC45-24D188F8B66A}" dt="2023-01-17T19:21:06.424" v="727" actId="478"/>
          <ac:cxnSpMkLst>
            <pc:docMk/>
            <pc:sldMk cId="2808269080" sldId="680"/>
            <ac:cxnSpMk id="198" creationId="{00000000-0000-0000-0000-000000000000}"/>
          </ac:cxnSpMkLst>
        </pc:cxnChg>
        <pc:cxnChg chg="del">
          <ac:chgData name="Peña Lopez, Ismael" userId="0708b87f-5fa7-4e8f-9fbe-69b73a04a463" providerId="ADAL" clId="{030FECD5-5B57-4CF9-BC45-24D188F8B66A}" dt="2023-01-17T19:21:09.896" v="728" actId="478"/>
          <ac:cxnSpMkLst>
            <pc:docMk/>
            <pc:sldMk cId="2808269080" sldId="680"/>
            <ac:cxnSpMk id="199" creationId="{00000000-0000-0000-0000-000000000000}"/>
          </ac:cxnSpMkLst>
        </pc:cxnChg>
      </pc:sldChg>
      <pc:sldChg chg="addSp delSp modSp mod modTransition modAnim">
        <pc:chgData name="Peña Lopez, Ismael" userId="0708b87f-5fa7-4e8f-9fbe-69b73a04a463" providerId="ADAL" clId="{030FECD5-5B57-4CF9-BC45-24D188F8B66A}" dt="2023-01-17T19:38:30.631" v="920"/>
        <pc:sldMkLst>
          <pc:docMk/>
          <pc:sldMk cId="4163252362" sldId="681"/>
        </pc:sldMkLst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2" creationId="{2B0D7E11-BC8B-631C-4101-B5AF57CFBEC5}"/>
          </ac:spMkLst>
        </pc:spChg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3" creationId="{00A38198-7A72-EEEB-12CC-2D7DA048BE56}"/>
          </ac:spMkLst>
        </pc:spChg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4" creationId="{ACD7238D-4656-E61B-5BE3-6BCE94BFA71C}"/>
          </ac:spMkLst>
        </pc:spChg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5" creationId="{666F879A-72A8-D75D-7382-14BE74A4B70A}"/>
          </ac:spMkLst>
        </pc:spChg>
        <pc:spChg chg="add 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6" creationId="{AE03A2E7-BD1D-4550-20E4-E2948C351A33}"/>
          </ac:spMkLst>
        </pc:spChg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7" creationId="{8DF9024B-BDF7-80D5-5A83-27008CE1201E}"/>
          </ac:spMkLst>
        </pc:spChg>
        <pc:spChg chg="add del mod">
          <ac:chgData name="Peña Lopez, Ismael" userId="0708b87f-5fa7-4e8f-9fbe-69b73a04a463" providerId="ADAL" clId="{030FECD5-5B57-4CF9-BC45-24D188F8B66A}" dt="2023-01-17T17:37:47.293" v="309" actId="478"/>
          <ac:spMkLst>
            <pc:docMk/>
            <pc:sldMk cId="4163252362" sldId="681"/>
            <ac:spMk id="8" creationId="{B1E1A1F5-3E40-43FA-5828-8641BA65D318}"/>
          </ac:spMkLst>
        </pc:spChg>
        <pc:spChg chg="add del mod">
          <ac:chgData name="Peña Lopez, Ismael" userId="0708b87f-5fa7-4e8f-9fbe-69b73a04a463" providerId="ADAL" clId="{030FECD5-5B57-4CF9-BC45-24D188F8B66A}" dt="2023-01-17T17:37:47.293" v="309" actId="478"/>
          <ac:spMkLst>
            <pc:docMk/>
            <pc:sldMk cId="4163252362" sldId="681"/>
            <ac:spMk id="9" creationId="{03162BD7-FD75-9CC7-57E6-E03C228FB673}"/>
          </ac:spMkLst>
        </pc:spChg>
        <pc:spChg chg="add mod">
          <ac:chgData name="Peña Lopez, Ismael" userId="0708b87f-5fa7-4e8f-9fbe-69b73a04a463" providerId="ADAL" clId="{030FECD5-5B57-4CF9-BC45-24D188F8B66A}" dt="2023-01-17T19:38:09.801" v="917" actId="164"/>
          <ac:spMkLst>
            <pc:docMk/>
            <pc:sldMk cId="4163252362" sldId="681"/>
            <ac:spMk id="10" creationId="{629691C9-B22E-9EC2-DCDB-D71B2EEFE1B1}"/>
          </ac:spMkLst>
        </pc:spChg>
        <pc:spChg chg="add mod">
          <ac:chgData name="Peña Lopez, Ismael" userId="0708b87f-5fa7-4e8f-9fbe-69b73a04a463" providerId="ADAL" clId="{030FECD5-5B57-4CF9-BC45-24D188F8B66A}" dt="2023-01-17T19:37:34.857" v="908" actId="164"/>
          <ac:spMkLst>
            <pc:docMk/>
            <pc:sldMk cId="4163252362" sldId="681"/>
            <ac:spMk id="11" creationId="{7B81F3FE-2EFF-0430-5D6B-F696351C65D3}"/>
          </ac:spMkLst>
        </pc:spChg>
        <pc:spChg chg="add mod">
          <ac:chgData name="Peña Lopez, Ismael" userId="0708b87f-5fa7-4e8f-9fbe-69b73a04a463" providerId="ADAL" clId="{030FECD5-5B57-4CF9-BC45-24D188F8B66A}" dt="2023-01-17T19:37:34.857" v="908" actId="164"/>
          <ac:spMkLst>
            <pc:docMk/>
            <pc:sldMk cId="4163252362" sldId="681"/>
            <ac:spMk id="12" creationId="{8233A575-684B-C5AC-C15A-9FE9239E8C31}"/>
          </ac:spMkLst>
        </pc:spChg>
        <pc:spChg chg="add mod">
          <ac:chgData name="Peña Lopez, Ismael" userId="0708b87f-5fa7-4e8f-9fbe-69b73a04a463" providerId="ADAL" clId="{030FECD5-5B57-4CF9-BC45-24D188F8B66A}" dt="2023-01-17T19:37:34.857" v="908" actId="164"/>
          <ac:spMkLst>
            <pc:docMk/>
            <pc:sldMk cId="4163252362" sldId="681"/>
            <ac:spMk id="13" creationId="{B5B41689-D46B-7CB4-8833-30B0C66BCC44}"/>
          </ac:spMkLst>
        </pc:spChg>
        <pc:spChg chg="add 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14" creationId="{305BFB7C-FD1C-0BF6-E750-630C49E7B8F9}"/>
          </ac:spMkLst>
        </pc:spChg>
        <pc:spChg chg="add mod">
          <ac:chgData name="Peña Lopez, Ismael" userId="0708b87f-5fa7-4e8f-9fbe-69b73a04a463" providerId="ADAL" clId="{030FECD5-5B57-4CF9-BC45-24D188F8B66A}" dt="2023-01-17T17:42:26.646" v="373" actId="555"/>
          <ac:spMkLst>
            <pc:docMk/>
            <pc:sldMk cId="4163252362" sldId="681"/>
            <ac:spMk id="15" creationId="{344BE67E-F5F0-ED1F-D0D2-155B545CB564}"/>
          </ac:spMkLst>
        </pc:spChg>
        <pc:spChg chg="add 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16" creationId="{6E64B465-B309-FAC0-E2E8-D28DA5E16781}"/>
          </ac:spMkLst>
        </pc:spChg>
        <pc:spChg chg="add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17" creationId="{3D80DF00-9E32-0425-6A83-6D9B23DCB307}"/>
          </ac:spMkLst>
        </pc:spChg>
        <pc:spChg chg="add 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18" creationId="{6D809CAD-B53F-80EB-5E89-EBFA2F48A6D3}"/>
          </ac:spMkLst>
        </pc:spChg>
        <pc:spChg chg="del mod">
          <ac:chgData name="Peña Lopez, Ismael" userId="0708b87f-5fa7-4e8f-9fbe-69b73a04a463" providerId="ADAL" clId="{030FECD5-5B57-4CF9-BC45-24D188F8B66A}" dt="2023-01-17T17:43:58.821" v="412" actId="478"/>
          <ac:spMkLst>
            <pc:docMk/>
            <pc:sldMk cId="4163252362" sldId="681"/>
            <ac:spMk id="19" creationId="{C0B29483-363E-BE23-EFBB-4A5A937835D8}"/>
          </ac:spMkLst>
        </pc:spChg>
        <pc:spChg chg="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20" creationId="{CEE83E2A-89D0-D841-FC23-16BA142AF193}"/>
          </ac:spMkLst>
        </pc:spChg>
        <pc:spChg chg="mod">
          <ac:chgData name="Peña Lopez, Ismael" userId="0708b87f-5fa7-4e8f-9fbe-69b73a04a463" providerId="ADAL" clId="{030FECD5-5B57-4CF9-BC45-24D188F8B66A}" dt="2023-01-17T19:37:34.857" v="908" actId="164"/>
          <ac:spMkLst>
            <pc:docMk/>
            <pc:sldMk cId="4163252362" sldId="681"/>
            <ac:spMk id="21" creationId="{9C6404B8-DFCC-08E8-3351-16AF5FCCCF61}"/>
          </ac:spMkLst>
        </pc:spChg>
        <pc:spChg chg="del">
          <ac:chgData name="Peña Lopez, Ismael" userId="0708b87f-5fa7-4e8f-9fbe-69b73a04a463" providerId="ADAL" clId="{030FECD5-5B57-4CF9-BC45-24D188F8B66A}" dt="2023-01-17T17:37:22.512" v="305" actId="478"/>
          <ac:spMkLst>
            <pc:docMk/>
            <pc:sldMk cId="4163252362" sldId="681"/>
            <ac:spMk id="22" creationId="{90C9FF63-FA50-95E4-753D-35A36737CFFA}"/>
          </ac:spMkLst>
        </pc:spChg>
        <pc:spChg chg="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23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8:09.801" v="917" actId="164"/>
          <ac:spMkLst>
            <pc:docMk/>
            <pc:sldMk cId="4163252362" sldId="681"/>
            <ac:spMk id="24" creationId="{90C9FF63-FA50-95E4-753D-35A36737CFFA}"/>
          </ac:spMkLst>
        </pc:spChg>
        <pc:spChg chg="del">
          <ac:chgData name="Peña Lopez, Ismael" userId="0708b87f-5fa7-4e8f-9fbe-69b73a04a463" providerId="ADAL" clId="{030FECD5-5B57-4CF9-BC45-24D188F8B66A}" dt="2023-01-17T17:14:29.679" v="0" actId="478"/>
          <ac:spMkLst>
            <pc:docMk/>
            <pc:sldMk cId="4163252362" sldId="681"/>
            <ac:spMk id="25" creationId="{DB78C3AD-AA61-D2A9-1594-F56E633B009D}"/>
          </ac:spMkLst>
        </pc:spChg>
        <pc:spChg chg="del">
          <ac:chgData name="Peña Lopez, Ismael" userId="0708b87f-5fa7-4e8f-9fbe-69b73a04a463" providerId="ADAL" clId="{030FECD5-5B57-4CF9-BC45-24D188F8B66A}" dt="2023-01-17T17:14:29.679" v="0" actId="478"/>
          <ac:spMkLst>
            <pc:docMk/>
            <pc:sldMk cId="4163252362" sldId="681"/>
            <ac:spMk id="26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6:36.927" v="259" actId="478"/>
          <ac:spMkLst>
            <pc:docMk/>
            <pc:sldMk cId="4163252362" sldId="681"/>
            <ac:spMk id="27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39:10.857" v="314" actId="478"/>
          <ac:spMkLst>
            <pc:docMk/>
            <pc:sldMk cId="4163252362" sldId="681"/>
            <ac:spMk id="28" creationId="{8ADD00A0-B764-0924-2151-6154CA842431}"/>
          </ac:spMkLst>
        </pc:spChg>
        <pc:spChg chg="del mod">
          <ac:chgData name="Peña Lopez, Ismael" userId="0708b87f-5fa7-4e8f-9fbe-69b73a04a463" providerId="ADAL" clId="{030FECD5-5B57-4CF9-BC45-24D188F8B66A}" dt="2023-01-17T17:25:13.828" v="251" actId="478"/>
          <ac:spMkLst>
            <pc:docMk/>
            <pc:sldMk cId="4163252362" sldId="681"/>
            <ac:spMk id="29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42:33.627" v="375" actId="478"/>
          <ac:spMkLst>
            <pc:docMk/>
            <pc:sldMk cId="4163252362" sldId="681"/>
            <ac:spMk id="30" creationId="{DB78C3AD-AA61-D2A9-1594-F56E633B009D}"/>
          </ac:spMkLst>
        </pc:spChg>
        <pc:spChg chg="del">
          <ac:chgData name="Peña Lopez, Ismael" userId="0708b87f-5fa7-4e8f-9fbe-69b73a04a463" providerId="ADAL" clId="{030FECD5-5B57-4CF9-BC45-24D188F8B66A}" dt="2023-01-17T17:14:29.679" v="0" actId="478"/>
          <ac:spMkLst>
            <pc:docMk/>
            <pc:sldMk cId="4163252362" sldId="681"/>
            <ac:spMk id="31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6:36.927" v="259" actId="478"/>
          <ac:spMkLst>
            <pc:docMk/>
            <pc:sldMk cId="4163252362" sldId="681"/>
            <ac:spMk id="32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6:36.927" v="259" actId="478"/>
          <ac:spMkLst>
            <pc:docMk/>
            <pc:sldMk cId="4163252362" sldId="681"/>
            <ac:spMk id="33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6:36.927" v="259" actId="478"/>
          <ac:spMkLst>
            <pc:docMk/>
            <pc:sldMk cId="4163252362" sldId="681"/>
            <ac:spMk id="34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36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37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38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8:53.125" v="287" actId="478"/>
          <ac:spMkLst>
            <pc:docMk/>
            <pc:sldMk cId="4163252362" sldId="681"/>
            <ac:spMk id="39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2:11.376" v="198" actId="478"/>
          <ac:spMkLst>
            <pc:docMk/>
            <pc:sldMk cId="4163252362" sldId="681"/>
            <ac:spMk id="40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41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42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33:24.352" v="290" actId="478"/>
          <ac:spMkLst>
            <pc:docMk/>
            <pc:sldMk cId="4163252362" sldId="681"/>
            <ac:spMk id="43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2:11.376" v="198" actId="478"/>
          <ac:spMkLst>
            <pc:docMk/>
            <pc:sldMk cId="4163252362" sldId="681"/>
            <ac:spMk id="44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2:11.376" v="198" actId="478"/>
          <ac:spMkLst>
            <pc:docMk/>
            <pc:sldMk cId="4163252362" sldId="681"/>
            <ac:spMk id="45" creationId="{DB78C3AD-AA61-D2A9-1594-F56E633B009D}"/>
          </ac:spMkLst>
        </pc:spChg>
        <pc:spChg chg="del">
          <ac:chgData name="Peña Lopez, Ismael" userId="0708b87f-5fa7-4e8f-9fbe-69b73a04a463" providerId="ADAL" clId="{030FECD5-5B57-4CF9-BC45-24D188F8B66A}" dt="2023-01-17T17:20:04.398" v="59" actId="478"/>
          <ac:spMkLst>
            <pc:docMk/>
            <pc:sldMk cId="4163252362" sldId="681"/>
            <ac:spMk id="46" creationId="{DB78C3AD-AA61-D2A9-1594-F56E633B009D}"/>
          </ac:spMkLst>
        </pc:spChg>
        <pc:spChg chg="del">
          <ac:chgData name="Peña Lopez, Ismael" userId="0708b87f-5fa7-4e8f-9fbe-69b73a04a463" providerId="ADAL" clId="{030FECD5-5B57-4CF9-BC45-24D188F8B66A}" dt="2023-01-17T17:20:04.398" v="59" actId="478"/>
          <ac:spMkLst>
            <pc:docMk/>
            <pc:sldMk cId="4163252362" sldId="681"/>
            <ac:spMk id="47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8:00.154" v="279" actId="478"/>
          <ac:spMkLst>
            <pc:docMk/>
            <pc:sldMk cId="4163252362" sldId="681"/>
            <ac:spMk id="48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8:00.154" v="279" actId="478"/>
          <ac:spMkLst>
            <pc:docMk/>
            <pc:sldMk cId="4163252362" sldId="681"/>
            <ac:spMk id="49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50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8:00.154" v="279" actId="478"/>
          <ac:spMkLst>
            <pc:docMk/>
            <pc:sldMk cId="4163252362" sldId="681"/>
            <ac:spMk id="51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52" creationId="{DB78C3AD-AA61-D2A9-1594-F56E633B009D}"/>
          </ac:spMkLst>
        </pc:spChg>
        <pc:spChg chg="add del mod">
          <ac:chgData name="Peña Lopez, Ismael" userId="0708b87f-5fa7-4e8f-9fbe-69b73a04a463" providerId="ADAL" clId="{030FECD5-5B57-4CF9-BC45-24D188F8B66A}" dt="2023-01-17T19:36:48.512" v="896" actId="164"/>
          <ac:spMkLst>
            <pc:docMk/>
            <pc:sldMk cId="4163252362" sldId="681"/>
            <ac:spMk id="53" creationId="{DB78C3AD-AA61-D2A9-1594-F56E633B009D}"/>
          </ac:spMkLst>
        </pc:spChg>
        <pc:spChg chg="del">
          <ac:chgData name="Peña Lopez, Ismael" userId="0708b87f-5fa7-4e8f-9fbe-69b73a04a463" providerId="ADAL" clId="{030FECD5-5B57-4CF9-BC45-24D188F8B66A}" dt="2023-01-17T17:22:30.078" v="201" actId="478"/>
          <ac:spMkLst>
            <pc:docMk/>
            <pc:sldMk cId="4163252362" sldId="681"/>
            <ac:spMk id="54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56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57" creationId="{DB78C3AD-AA61-D2A9-1594-F56E633B009D}"/>
          </ac:spMkLst>
        </pc:spChg>
        <pc:spChg chg="del mod">
          <ac:chgData name="Peña Lopez, Ismael" userId="0708b87f-5fa7-4e8f-9fbe-69b73a04a463" providerId="ADAL" clId="{030FECD5-5B57-4CF9-BC45-24D188F8B66A}" dt="2023-01-17T17:27:16.138" v="275" actId="478"/>
          <ac:spMkLst>
            <pc:docMk/>
            <pc:sldMk cId="4163252362" sldId="681"/>
            <ac:spMk id="58" creationId="{DB78C3AD-AA61-D2A9-1594-F56E633B009D}"/>
          </ac:spMkLst>
        </pc:spChg>
        <pc:spChg chg="mod">
          <ac:chgData name="Peña Lopez, Ismael" userId="0708b87f-5fa7-4e8f-9fbe-69b73a04a463" providerId="ADAL" clId="{030FECD5-5B57-4CF9-BC45-24D188F8B66A}" dt="2023-01-17T19:37:11.840" v="903" actId="164"/>
          <ac:spMkLst>
            <pc:docMk/>
            <pc:sldMk cId="4163252362" sldId="681"/>
            <ac:spMk id="59" creationId="{DB78C3AD-AA61-D2A9-1594-F56E633B009D}"/>
          </ac:spMkLst>
        </pc:spChg>
        <pc:spChg chg="add mod">
          <ac:chgData name="Peña Lopez, Ismael" userId="0708b87f-5fa7-4e8f-9fbe-69b73a04a463" providerId="ADAL" clId="{030FECD5-5B57-4CF9-BC45-24D188F8B66A}" dt="2023-01-17T19:37:48.894" v="911" actId="164"/>
          <ac:spMkLst>
            <pc:docMk/>
            <pc:sldMk cId="4163252362" sldId="681"/>
            <ac:spMk id="60" creationId="{0D7EE6B2-C2D3-8285-7782-5E4B30A528FF}"/>
          </ac:spMkLst>
        </pc:spChg>
        <pc:grpChg chg="add mod">
          <ac:chgData name="Peña Lopez, Ismael" userId="0708b87f-5fa7-4e8f-9fbe-69b73a04a463" providerId="ADAL" clId="{030FECD5-5B57-4CF9-BC45-24D188F8B66A}" dt="2023-01-17T19:36:48.512" v="896" actId="164"/>
          <ac:grpSpMkLst>
            <pc:docMk/>
            <pc:sldMk cId="4163252362" sldId="681"/>
            <ac:grpSpMk id="61" creationId="{C4A60278-42F2-01F7-20BF-C66142B19959}"/>
          </ac:grpSpMkLst>
        </pc:grpChg>
        <pc:grpChg chg="add mod">
          <ac:chgData name="Peña Lopez, Ismael" userId="0708b87f-5fa7-4e8f-9fbe-69b73a04a463" providerId="ADAL" clId="{030FECD5-5B57-4CF9-BC45-24D188F8B66A}" dt="2023-01-17T19:37:11.840" v="903" actId="164"/>
          <ac:grpSpMkLst>
            <pc:docMk/>
            <pc:sldMk cId="4163252362" sldId="681"/>
            <ac:grpSpMk id="62" creationId="{6F007E48-CA7C-B167-BB36-A33233081D8C}"/>
          </ac:grpSpMkLst>
        </pc:grpChg>
        <pc:grpChg chg="add mod">
          <ac:chgData name="Peña Lopez, Ismael" userId="0708b87f-5fa7-4e8f-9fbe-69b73a04a463" providerId="ADAL" clId="{030FECD5-5B57-4CF9-BC45-24D188F8B66A}" dt="2023-01-17T19:37:34.857" v="908" actId="164"/>
          <ac:grpSpMkLst>
            <pc:docMk/>
            <pc:sldMk cId="4163252362" sldId="681"/>
            <ac:grpSpMk id="63" creationId="{F4C03CE0-F175-4823-7673-A6EB9A4FE6B1}"/>
          </ac:grpSpMkLst>
        </pc:grpChg>
        <pc:grpChg chg="add mod">
          <ac:chgData name="Peña Lopez, Ismael" userId="0708b87f-5fa7-4e8f-9fbe-69b73a04a463" providerId="ADAL" clId="{030FECD5-5B57-4CF9-BC45-24D188F8B66A}" dt="2023-01-17T19:37:48.894" v="911" actId="164"/>
          <ac:grpSpMkLst>
            <pc:docMk/>
            <pc:sldMk cId="4163252362" sldId="681"/>
            <ac:grpSpMk id="9216" creationId="{A79E2F82-BDD7-DC0E-70C4-D38E46483B46}"/>
          </ac:grpSpMkLst>
        </pc:grpChg>
        <pc:grpChg chg="add mod">
          <ac:chgData name="Peña Lopez, Ismael" userId="0708b87f-5fa7-4e8f-9fbe-69b73a04a463" providerId="ADAL" clId="{030FECD5-5B57-4CF9-BC45-24D188F8B66A}" dt="2023-01-17T19:38:09.801" v="917" actId="164"/>
          <ac:grpSpMkLst>
            <pc:docMk/>
            <pc:sldMk cId="4163252362" sldId="681"/>
            <ac:grpSpMk id="9217" creationId="{2CBB3B60-9EAF-F630-748A-0211B7792921}"/>
          </ac:grpSpMkLst>
        </pc:grpChg>
      </pc:sldChg>
      <pc:sldChg chg="modSp mod ord">
        <pc:chgData name="Peña Lopez, Ismael" userId="0708b87f-5fa7-4e8f-9fbe-69b73a04a463" providerId="ADAL" clId="{030FECD5-5B57-4CF9-BC45-24D188F8B66A}" dt="2023-01-17T19:29:03.466" v="785" actId="167"/>
        <pc:sldMkLst>
          <pc:docMk/>
          <pc:sldMk cId="3579366193" sldId="682"/>
        </pc:sldMkLst>
        <pc:spChg chg="ord">
          <ac:chgData name="Peña Lopez, Ismael" userId="0708b87f-5fa7-4e8f-9fbe-69b73a04a463" providerId="ADAL" clId="{030FECD5-5B57-4CF9-BC45-24D188F8B66A}" dt="2023-01-17T19:29:03.466" v="785" actId="167"/>
          <ac:spMkLst>
            <pc:docMk/>
            <pc:sldMk cId="3579366193" sldId="682"/>
            <ac:spMk id="71" creationId="{C3B48478-85B3-4498-B28B-239E809D264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18C6C3-60A8-4516-A370-4C906128400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4D1897E-F52D-4EB5-8FA7-1E0593492292}">
      <dgm:prSet phldrT="[Texto]" custT="1"/>
      <dgm:spPr>
        <a:solidFill>
          <a:srgbClr val="C00000"/>
        </a:solidFill>
      </dgm:spPr>
      <dgm:t>
        <a:bodyPr lIns="0" tIns="0" rIns="0" bIns="0"/>
        <a:lstStyle/>
        <a:p>
          <a:r>
            <a:rPr lang="ca-ES" sz="1400" noProof="0" dirty="0">
              <a:latin typeface="Arial" panose="020B0604020202020204" pitchFamily="34" charset="0"/>
              <a:cs typeface="Arial" panose="020B0604020202020204" pitchFamily="34" charset="0"/>
            </a:rPr>
            <a:t>Algú hauria de fer alguna cosa!</a:t>
          </a:r>
        </a:p>
      </dgm:t>
    </dgm:pt>
    <dgm:pt modelId="{D8FA3D3B-238B-4DFD-BDD3-5BFB25CB37DF}" type="parTrans" cxnId="{384F0CA4-7DAC-4E5C-B2C5-88AE15B613AE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4C14BE-ABD0-4C1C-93F0-8267C8F46E52}" type="sibTrans" cxnId="{384F0CA4-7DAC-4E5C-B2C5-88AE15B613AE}">
      <dgm:prSet custT="1"/>
      <dgm:spPr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8951E66-B93E-44F1-8E42-5019E66F875C}">
      <dgm:prSet phldrT="[Texto]" custT="1"/>
      <dgm:spPr>
        <a:solidFill>
          <a:schemeClr val="bg1"/>
        </a:solidFill>
        <a:ln>
          <a:solidFill>
            <a:srgbClr val="C00000"/>
          </a:solidFill>
        </a:ln>
      </dgm:spPr>
      <dgm:t>
        <a:bodyPr lIns="0" tIns="0" rIns="0" bIns="0"/>
        <a:lstStyle/>
        <a:p>
          <a:r>
            <a:rPr lang="ca-ES" sz="14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Doncs no s’hi podrà fer res</a:t>
          </a:r>
          <a:endParaRPr lang="ca-ES" sz="1400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A439EE-3E68-468B-8F88-33D09995B7B7}" type="parTrans" cxnId="{2A415BE8-1987-4F8B-A742-56B96EB59FA7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01815D-DEB9-4D1F-AD7C-78E1A5AFC74C}" type="sibTrans" cxnId="{2A415BE8-1987-4F8B-A742-56B96EB59FA7}">
      <dgm:prSet custT="1"/>
      <dgm:spPr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818A6B43-B00F-4286-85D0-179638213A6A}">
      <dgm:prSet phldrT="[Texto]" custT="1"/>
      <dgm:spPr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Més impostos no!</a:t>
          </a:r>
        </a:p>
      </dgm:t>
    </dgm:pt>
    <dgm:pt modelId="{BEF1FC51-F892-4649-A753-4DF4B162395E}" type="parTrans" cxnId="{F06F96AE-E66D-4E99-BA5C-933323B42E96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FE5508-A075-41B7-AD27-A931A7A9B7B5}" type="sibTrans" cxnId="{F06F96AE-E66D-4E99-BA5C-933323B42E96}">
      <dgm:prSet custT="1"/>
      <dgm:spPr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24491A59-DBFE-47E0-9748-537E19D5DEE3}">
      <dgm:prSet phldrT="[Texto]" custT="1"/>
      <dgm:spPr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Intervindrem i destinarem recursos públics per ajudar a qui no els té</a:t>
          </a:r>
        </a:p>
      </dgm:t>
    </dgm:pt>
    <dgm:pt modelId="{B0E376B2-F519-4AF5-91F7-05C28DCC6B72}" type="parTrans" cxnId="{56C6CF21-FECE-4B98-A6DF-ABA6D48B2708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32D62A-649B-4AAD-B8C7-034AD8F4A7D7}" type="sibTrans" cxnId="{56C6CF21-FECE-4B98-A6DF-ABA6D48B2708}">
      <dgm:prSet custT="1"/>
      <dgm:spPr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E031A6F-D407-4C3F-B574-98AE3D81A648}">
      <dgm:prSet phldrT="[Texto]" custT="1"/>
      <dgm:spPr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Això no pot recaure en els individus! Que l’Administració faci alguna cosa!</a:t>
          </a:r>
        </a:p>
      </dgm:t>
    </dgm:pt>
    <dgm:pt modelId="{4C12FB6C-52EC-4F7E-9B51-747BA97F83F6}" type="parTrans" cxnId="{640F4316-5E17-48D2-9C80-91AD95B42320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9E8609-EB08-4C8D-AA70-95DA6152AB97}" type="sibTrans" cxnId="{640F4316-5E17-48D2-9C80-91AD95B42320}">
      <dgm:prSet custT="1"/>
      <dgm:spPr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922FFD5-89E3-428C-8BA4-B6ADBA90E87A}">
      <dgm:prSet phldrT="[Texto]" custT="1"/>
      <dgm:spPr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Establirem mecanismes per transferir recursos de qui en té a qui no en té</a:t>
          </a:r>
        </a:p>
      </dgm:t>
    </dgm:pt>
    <dgm:pt modelId="{3A066B55-86FD-4CB6-9D15-B3D510C7AFBF}" type="parTrans" cxnId="{E42DC95F-8888-451E-B32A-7E9E9A6AC42A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A11BB1-15D6-40DB-B1B2-85E821912B4D}" type="sibTrans" cxnId="{E42DC95F-8888-451E-B32A-7E9E9A6AC42A}">
      <dgm:prSet custT="1"/>
      <dgm:spPr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6F4D0B72-DFEF-4311-BB05-A1FE3F252F7B}" type="pres">
      <dgm:prSet presAssocID="{8D18C6C3-60A8-4516-A370-4C9061284005}" presName="cycle" presStyleCnt="0">
        <dgm:presLayoutVars>
          <dgm:dir/>
          <dgm:resizeHandles val="exact"/>
        </dgm:presLayoutVars>
      </dgm:prSet>
      <dgm:spPr/>
    </dgm:pt>
    <dgm:pt modelId="{FF70A579-F50F-4E20-BF5F-102C3A7BEE82}" type="pres">
      <dgm:prSet presAssocID="{34D1897E-F52D-4EB5-8FA7-1E0593492292}" presName="node" presStyleLbl="node1" presStyleIdx="0" presStyleCnt="6" custScaleX="126620" custScaleY="126620">
        <dgm:presLayoutVars>
          <dgm:bulletEnabled val="1"/>
        </dgm:presLayoutVars>
      </dgm:prSet>
      <dgm:spPr/>
    </dgm:pt>
    <dgm:pt modelId="{F955F76A-4470-4EC6-8208-2BBD2B6338C9}" type="pres">
      <dgm:prSet presAssocID="{E14C14BE-ABD0-4C1C-93F0-8267C8F46E52}" presName="sibTrans" presStyleLbl="sibTrans2D1" presStyleIdx="0" presStyleCnt="6"/>
      <dgm:spPr>
        <a:xfrm rot="1800000">
          <a:off x="4855375" y="954546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AFF59622-7F2D-4973-8B93-00B4A5CC6A88}" type="pres">
      <dgm:prSet presAssocID="{E14C14BE-ABD0-4C1C-93F0-8267C8F46E52}" presName="connectorText" presStyleLbl="sibTrans2D1" presStyleIdx="0" presStyleCnt="6"/>
      <dgm:spPr/>
    </dgm:pt>
    <dgm:pt modelId="{CF2922EE-1F71-48F8-B9FB-47A30CACDD6E}" type="pres">
      <dgm:prSet presAssocID="{C8951E66-B93E-44F1-8E42-5019E66F875C}" presName="node" presStyleLbl="node1" presStyleIdx="1" presStyleCnt="6" custScaleX="126620" custScaleY="126620">
        <dgm:presLayoutVars>
          <dgm:bulletEnabled val="1"/>
        </dgm:presLayoutVars>
      </dgm:prSet>
      <dgm:spPr/>
    </dgm:pt>
    <dgm:pt modelId="{C860BD68-8F76-4959-B967-C15264198C42}" type="pres">
      <dgm:prSet presAssocID="{5801815D-DEB9-4D1F-AD7C-78E1A5AFC74C}" presName="sibTrans" presStyleLbl="sibTrans2D1" presStyleIdx="1" presStyleCnt="6"/>
      <dgm:spPr>
        <a:xfrm rot="5400000">
          <a:off x="5739406" y="2476180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D0523A3E-A5CB-4CB9-9B0A-2A25BF21AD4F}" type="pres">
      <dgm:prSet presAssocID="{5801815D-DEB9-4D1F-AD7C-78E1A5AFC74C}" presName="connectorText" presStyleLbl="sibTrans2D1" presStyleIdx="1" presStyleCnt="6"/>
      <dgm:spPr/>
    </dgm:pt>
    <dgm:pt modelId="{AE0E1D6C-7D5E-446D-8FD8-7464DDD71C10}" type="pres">
      <dgm:prSet presAssocID="{818A6B43-B00F-4286-85D0-179638213A6A}" presName="node" presStyleLbl="node1" presStyleIdx="2" presStyleCnt="6" custScaleX="126620" custScaleY="126620">
        <dgm:presLayoutVars>
          <dgm:bulletEnabled val="1"/>
        </dgm:presLayoutVars>
      </dgm:prSet>
      <dgm:spPr>
        <a:xfrm>
          <a:off x="4966987" y="2868546"/>
          <a:ext cx="1713603" cy="1713603"/>
        </a:xfrm>
        <a:prstGeom prst="ellipse">
          <a:avLst/>
        </a:prstGeom>
      </dgm:spPr>
    </dgm:pt>
    <dgm:pt modelId="{AEB656C3-92AF-4B16-A94F-C5BA26661544}" type="pres">
      <dgm:prSet presAssocID="{81FE5508-A075-41B7-AD27-A931A7A9B7B5}" presName="sibTrans" presStyleLbl="sibTrans2D1" presStyleIdx="2" presStyleCnt="6"/>
      <dgm:spPr>
        <a:xfrm rot="9000000">
          <a:off x="4863648" y="4002590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E92EE0C1-2E43-4435-A4B6-F9978C80C15B}" type="pres">
      <dgm:prSet presAssocID="{81FE5508-A075-41B7-AD27-A931A7A9B7B5}" presName="connectorText" presStyleLbl="sibTrans2D1" presStyleIdx="2" presStyleCnt="6"/>
      <dgm:spPr/>
    </dgm:pt>
    <dgm:pt modelId="{5B50F194-582A-472D-BD04-79864EEA5D6A}" type="pres">
      <dgm:prSet presAssocID="{24491A59-DBFE-47E0-9748-537E19D5DEE3}" presName="node" presStyleLbl="node1" presStyleIdx="3" presStyleCnt="6" custScaleX="126620" custScaleY="126620">
        <dgm:presLayoutVars>
          <dgm:bulletEnabled val="1"/>
        </dgm:presLayoutVars>
      </dgm:prSet>
      <dgm:spPr>
        <a:xfrm>
          <a:off x="3207198" y="3884561"/>
          <a:ext cx="1713603" cy="1713603"/>
        </a:xfrm>
        <a:prstGeom prst="ellipse">
          <a:avLst/>
        </a:prstGeom>
      </dgm:spPr>
    </dgm:pt>
    <dgm:pt modelId="{C73A6EAA-C882-483A-8622-AAA1F5794EB4}" type="pres">
      <dgm:prSet presAssocID="{9932D62A-649B-4AAD-B8C7-034AD8F4A7D7}" presName="sibTrans" presStyleLbl="sibTrans2D1" presStyleIdx="3" presStyleCnt="6"/>
      <dgm:spPr>
        <a:xfrm rot="12600000">
          <a:off x="3103859" y="4007367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3B11F32C-D19D-4DB2-838A-D1128A4BC611}" type="pres">
      <dgm:prSet presAssocID="{9932D62A-649B-4AAD-B8C7-034AD8F4A7D7}" presName="connectorText" presStyleLbl="sibTrans2D1" presStyleIdx="3" presStyleCnt="6"/>
      <dgm:spPr/>
    </dgm:pt>
    <dgm:pt modelId="{AFB373D1-D493-48BA-9E97-82EF7AC8F702}" type="pres">
      <dgm:prSet presAssocID="{3E031A6F-D407-4C3F-B574-98AE3D81A648}" presName="node" presStyleLbl="node1" presStyleIdx="4" presStyleCnt="6" custScaleX="126620" custScaleY="126620">
        <dgm:presLayoutVars>
          <dgm:bulletEnabled val="1"/>
        </dgm:presLayoutVars>
      </dgm:prSet>
      <dgm:spPr>
        <a:xfrm>
          <a:off x="1447408" y="2868546"/>
          <a:ext cx="1713603" cy="1713603"/>
        </a:xfrm>
        <a:prstGeom prst="ellipse">
          <a:avLst/>
        </a:prstGeom>
      </dgm:spPr>
    </dgm:pt>
    <dgm:pt modelId="{1F2A5554-1EB5-4135-9A1E-64A7C847C6AF}" type="pres">
      <dgm:prSet presAssocID="{9E9E8609-EB08-4C8D-AA70-95DA6152AB97}" presName="sibTrans" presStyleLbl="sibTrans2D1" presStyleIdx="4" presStyleCnt="6"/>
      <dgm:spPr>
        <a:xfrm rot="16200000">
          <a:off x="2219827" y="2485733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AC92401B-A996-4D9F-9088-FB52476C5E42}" type="pres">
      <dgm:prSet presAssocID="{9E9E8609-EB08-4C8D-AA70-95DA6152AB97}" presName="connectorText" presStyleLbl="sibTrans2D1" presStyleIdx="4" presStyleCnt="6"/>
      <dgm:spPr/>
    </dgm:pt>
    <dgm:pt modelId="{FDB1A43B-C106-4639-88A4-D94255C2B722}" type="pres">
      <dgm:prSet presAssocID="{9922FFD5-89E3-428C-8BA4-B6ADBA90E87A}" presName="node" presStyleLbl="node1" presStyleIdx="5" presStyleCnt="6" custScaleX="126620" custScaleY="126620">
        <dgm:presLayoutVars>
          <dgm:bulletEnabled val="1"/>
        </dgm:presLayoutVars>
      </dgm:prSet>
      <dgm:spPr>
        <a:xfrm>
          <a:off x="1447408" y="836516"/>
          <a:ext cx="1713603" cy="1713603"/>
        </a:xfrm>
        <a:prstGeom prst="ellipse">
          <a:avLst/>
        </a:prstGeom>
      </dgm:spPr>
    </dgm:pt>
    <dgm:pt modelId="{704ADB73-B940-43D8-883B-50D931B88E8A}" type="pres">
      <dgm:prSet presAssocID="{12A11BB1-15D6-40DB-B1B2-85E821912B4D}" presName="sibTrans" presStyleLbl="sibTrans2D1" presStyleIdx="5" presStyleCnt="6"/>
      <dgm:spPr>
        <a:xfrm rot="19800000">
          <a:off x="3095586" y="959322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5FA918C2-4BBE-47E0-8395-5A2C7DB348E3}" type="pres">
      <dgm:prSet presAssocID="{12A11BB1-15D6-40DB-B1B2-85E821912B4D}" presName="connectorText" presStyleLbl="sibTrans2D1" presStyleIdx="5" presStyleCnt="6"/>
      <dgm:spPr/>
    </dgm:pt>
  </dgm:ptLst>
  <dgm:cxnLst>
    <dgm:cxn modelId="{BBFA4D01-60C4-44A0-B5FF-B2A8F7973781}" type="presOf" srcId="{12A11BB1-15D6-40DB-B1B2-85E821912B4D}" destId="{5FA918C2-4BBE-47E0-8395-5A2C7DB348E3}" srcOrd="1" destOrd="0" presId="urn:microsoft.com/office/officeart/2005/8/layout/cycle2"/>
    <dgm:cxn modelId="{17BAD405-9D57-4C22-9508-C4B8D3FDB525}" type="presOf" srcId="{81FE5508-A075-41B7-AD27-A931A7A9B7B5}" destId="{E92EE0C1-2E43-4435-A4B6-F9978C80C15B}" srcOrd="1" destOrd="0" presId="urn:microsoft.com/office/officeart/2005/8/layout/cycle2"/>
    <dgm:cxn modelId="{8E85C610-0195-48B5-AD7D-B18978F7B02A}" type="presOf" srcId="{E14C14BE-ABD0-4C1C-93F0-8267C8F46E52}" destId="{AFF59622-7F2D-4973-8B93-00B4A5CC6A88}" srcOrd="1" destOrd="0" presId="urn:microsoft.com/office/officeart/2005/8/layout/cycle2"/>
    <dgm:cxn modelId="{640F4316-5E17-48D2-9C80-91AD95B42320}" srcId="{8D18C6C3-60A8-4516-A370-4C9061284005}" destId="{3E031A6F-D407-4C3F-B574-98AE3D81A648}" srcOrd="4" destOrd="0" parTransId="{4C12FB6C-52EC-4F7E-9B51-747BA97F83F6}" sibTransId="{9E9E8609-EB08-4C8D-AA70-95DA6152AB97}"/>
    <dgm:cxn modelId="{56C6CF21-FECE-4B98-A6DF-ABA6D48B2708}" srcId="{8D18C6C3-60A8-4516-A370-4C9061284005}" destId="{24491A59-DBFE-47E0-9748-537E19D5DEE3}" srcOrd="3" destOrd="0" parTransId="{B0E376B2-F519-4AF5-91F7-05C28DCC6B72}" sibTransId="{9932D62A-649B-4AAD-B8C7-034AD8F4A7D7}"/>
    <dgm:cxn modelId="{36C1732B-2D60-46EA-8DC9-3EE41044FD06}" type="presOf" srcId="{9932D62A-649B-4AAD-B8C7-034AD8F4A7D7}" destId="{3B11F32C-D19D-4DB2-838A-D1128A4BC611}" srcOrd="1" destOrd="0" presId="urn:microsoft.com/office/officeart/2005/8/layout/cycle2"/>
    <dgm:cxn modelId="{23796334-D5F8-413E-B08D-37394C0DC23F}" type="presOf" srcId="{5801815D-DEB9-4D1F-AD7C-78E1A5AFC74C}" destId="{C860BD68-8F76-4959-B967-C15264198C42}" srcOrd="0" destOrd="0" presId="urn:microsoft.com/office/officeart/2005/8/layout/cycle2"/>
    <dgm:cxn modelId="{E42DC95F-8888-451E-B32A-7E9E9A6AC42A}" srcId="{8D18C6C3-60A8-4516-A370-4C9061284005}" destId="{9922FFD5-89E3-428C-8BA4-B6ADBA90E87A}" srcOrd="5" destOrd="0" parTransId="{3A066B55-86FD-4CB6-9D15-B3D510C7AFBF}" sibTransId="{12A11BB1-15D6-40DB-B1B2-85E821912B4D}"/>
    <dgm:cxn modelId="{DF3AC961-3D2E-48B4-A1CE-4E868E45762F}" type="presOf" srcId="{3E031A6F-D407-4C3F-B574-98AE3D81A648}" destId="{AFB373D1-D493-48BA-9E97-82EF7AC8F702}" srcOrd="0" destOrd="0" presId="urn:microsoft.com/office/officeart/2005/8/layout/cycle2"/>
    <dgm:cxn modelId="{87E94C44-7AB6-4F3C-90BA-FF2640689667}" type="presOf" srcId="{81FE5508-A075-41B7-AD27-A931A7A9B7B5}" destId="{AEB656C3-92AF-4B16-A94F-C5BA26661544}" srcOrd="0" destOrd="0" presId="urn:microsoft.com/office/officeart/2005/8/layout/cycle2"/>
    <dgm:cxn modelId="{45271976-C0A0-4FA2-9995-0A562E75C8E2}" type="presOf" srcId="{818A6B43-B00F-4286-85D0-179638213A6A}" destId="{AE0E1D6C-7D5E-446D-8FD8-7464DDD71C10}" srcOrd="0" destOrd="0" presId="urn:microsoft.com/office/officeart/2005/8/layout/cycle2"/>
    <dgm:cxn modelId="{B1D2C177-11F7-4816-B3EF-EFF554DF28CE}" type="presOf" srcId="{9E9E8609-EB08-4C8D-AA70-95DA6152AB97}" destId="{1F2A5554-1EB5-4135-9A1E-64A7C847C6AF}" srcOrd="0" destOrd="0" presId="urn:microsoft.com/office/officeart/2005/8/layout/cycle2"/>
    <dgm:cxn modelId="{59BB875A-2AAA-445D-9F57-CC2061A97AC1}" type="presOf" srcId="{12A11BB1-15D6-40DB-B1B2-85E821912B4D}" destId="{704ADB73-B940-43D8-883B-50D931B88E8A}" srcOrd="0" destOrd="0" presId="urn:microsoft.com/office/officeart/2005/8/layout/cycle2"/>
    <dgm:cxn modelId="{1767A48E-334F-479A-8C39-62F4C063986D}" type="presOf" srcId="{9932D62A-649B-4AAD-B8C7-034AD8F4A7D7}" destId="{C73A6EAA-C882-483A-8622-AAA1F5794EB4}" srcOrd="0" destOrd="0" presId="urn:microsoft.com/office/officeart/2005/8/layout/cycle2"/>
    <dgm:cxn modelId="{090AB396-C074-43C5-8EA6-687AE09E9CF9}" type="presOf" srcId="{9922FFD5-89E3-428C-8BA4-B6ADBA90E87A}" destId="{FDB1A43B-C106-4639-88A4-D94255C2B722}" srcOrd="0" destOrd="0" presId="urn:microsoft.com/office/officeart/2005/8/layout/cycle2"/>
    <dgm:cxn modelId="{384F0CA4-7DAC-4E5C-B2C5-88AE15B613AE}" srcId="{8D18C6C3-60A8-4516-A370-4C9061284005}" destId="{34D1897E-F52D-4EB5-8FA7-1E0593492292}" srcOrd="0" destOrd="0" parTransId="{D8FA3D3B-238B-4DFD-BDD3-5BFB25CB37DF}" sibTransId="{E14C14BE-ABD0-4C1C-93F0-8267C8F46E52}"/>
    <dgm:cxn modelId="{F06F96AE-E66D-4E99-BA5C-933323B42E96}" srcId="{8D18C6C3-60A8-4516-A370-4C9061284005}" destId="{818A6B43-B00F-4286-85D0-179638213A6A}" srcOrd="2" destOrd="0" parTransId="{BEF1FC51-F892-4649-A753-4DF4B162395E}" sibTransId="{81FE5508-A075-41B7-AD27-A931A7A9B7B5}"/>
    <dgm:cxn modelId="{EA3C27B6-5143-400D-98F2-0B361BD0D280}" type="presOf" srcId="{8D18C6C3-60A8-4516-A370-4C9061284005}" destId="{6F4D0B72-DFEF-4311-BB05-A1FE3F252F7B}" srcOrd="0" destOrd="0" presId="urn:microsoft.com/office/officeart/2005/8/layout/cycle2"/>
    <dgm:cxn modelId="{12BDBFC1-2306-4A62-84AD-22DF5CD43383}" type="presOf" srcId="{5801815D-DEB9-4D1F-AD7C-78E1A5AFC74C}" destId="{D0523A3E-A5CB-4CB9-9B0A-2A25BF21AD4F}" srcOrd="1" destOrd="0" presId="urn:microsoft.com/office/officeart/2005/8/layout/cycle2"/>
    <dgm:cxn modelId="{585D22D0-D9D2-42D4-9CCB-5915753390C2}" type="presOf" srcId="{9E9E8609-EB08-4C8D-AA70-95DA6152AB97}" destId="{AC92401B-A996-4D9F-9088-FB52476C5E42}" srcOrd="1" destOrd="0" presId="urn:microsoft.com/office/officeart/2005/8/layout/cycle2"/>
    <dgm:cxn modelId="{240B0FD2-14DB-4FD1-A384-7AA2537B0F50}" type="presOf" srcId="{24491A59-DBFE-47E0-9748-537E19D5DEE3}" destId="{5B50F194-582A-472D-BD04-79864EEA5D6A}" srcOrd="0" destOrd="0" presId="urn:microsoft.com/office/officeart/2005/8/layout/cycle2"/>
    <dgm:cxn modelId="{C709C6DE-75C6-44E9-A3D7-9CA1CD1E0CCE}" type="presOf" srcId="{E14C14BE-ABD0-4C1C-93F0-8267C8F46E52}" destId="{F955F76A-4470-4EC6-8208-2BBD2B6338C9}" srcOrd="0" destOrd="0" presId="urn:microsoft.com/office/officeart/2005/8/layout/cycle2"/>
    <dgm:cxn modelId="{DFB047E2-DE4B-4158-A640-563B2CA92F36}" type="presOf" srcId="{34D1897E-F52D-4EB5-8FA7-1E0593492292}" destId="{FF70A579-F50F-4E20-BF5F-102C3A7BEE82}" srcOrd="0" destOrd="0" presId="urn:microsoft.com/office/officeart/2005/8/layout/cycle2"/>
    <dgm:cxn modelId="{2A415BE8-1987-4F8B-A742-56B96EB59FA7}" srcId="{8D18C6C3-60A8-4516-A370-4C9061284005}" destId="{C8951E66-B93E-44F1-8E42-5019E66F875C}" srcOrd="1" destOrd="0" parTransId="{84A439EE-3E68-468B-8F88-33D09995B7B7}" sibTransId="{5801815D-DEB9-4D1F-AD7C-78E1A5AFC74C}"/>
    <dgm:cxn modelId="{F0B7BDFA-5166-420E-93E6-6E71D1DB4B23}" type="presOf" srcId="{C8951E66-B93E-44F1-8E42-5019E66F875C}" destId="{CF2922EE-1F71-48F8-B9FB-47A30CACDD6E}" srcOrd="0" destOrd="0" presId="urn:microsoft.com/office/officeart/2005/8/layout/cycle2"/>
    <dgm:cxn modelId="{02A19E9E-7949-4546-8CAC-63456A48968F}" type="presParOf" srcId="{6F4D0B72-DFEF-4311-BB05-A1FE3F252F7B}" destId="{FF70A579-F50F-4E20-BF5F-102C3A7BEE82}" srcOrd="0" destOrd="0" presId="urn:microsoft.com/office/officeart/2005/8/layout/cycle2"/>
    <dgm:cxn modelId="{513D76F2-17A2-4AC8-8F7B-AA9ED40D480E}" type="presParOf" srcId="{6F4D0B72-DFEF-4311-BB05-A1FE3F252F7B}" destId="{F955F76A-4470-4EC6-8208-2BBD2B6338C9}" srcOrd="1" destOrd="0" presId="urn:microsoft.com/office/officeart/2005/8/layout/cycle2"/>
    <dgm:cxn modelId="{01DF880D-F956-4CC2-B3B9-96191525C892}" type="presParOf" srcId="{F955F76A-4470-4EC6-8208-2BBD2B6338C9}" destId="{AFF59622-7F2D-4973-8B93-00B4A5CC6A88}" srcOrd="0" destOrd="0" presId="urn:microsoft.com/office/officeart/2005/8/layout/cycle2"/>
    <dgm:cxn modelId="{19EAEB48-C647-4A4E-9B80-92A61A3D7A59}" type="presParOf" srcId="{6F4D0B72-DFEF-4311-BB05-A1FE3F252F7B}" destId="{CF2922EE-1F71-48F8-B9FB-47A30CACDD6E}" srcOrd="2" destOrd="0" presId="urn:microsoft.com/office/officeart/2005/8/layout/cycle2"/>
    <dgm:cxn modelId="{5FD110B7-B7FB-4CC7-9CD8-B72C37E6E187}" type="presParOf" srcId="{6F4D0B72-DFEF-4311-BB05-A1FE3F252F7B}" destId="{C860BD68-8F76-4959-B967-C15264198C42}" srcOrd="3" destOrd="0" presId="urn:microsoft.com/office/officeart/2005/8/layout/cycle2"/>
    <dgm:cxn modelId="{3AF3FE4A-2E4F-4C7D-B6CA-93A91E034E89}" type="presParOf" srcId="{C860BD68-8F76-4959-B967-C15264198C42}" destId="{D0523A3E-A5CB-4CB9-9B0A-2A25BF21AD4F}" srcOrd="0" destOrd="0" presId="urn:microsoft.com/office/officeart/2005/8/layout/cycle2"/>
    <dgm:cxn modelId="{FB9ED42D-F99C-4CB5-9816-C91120A8225D}" type="presParOf" srcId="{6F4D0B72-DFEF-4311-BB05-A1FE3F252F7B}" destId="{AE0E1D6C-7D5E-446D-8FD8-7464DDD71C10}" srcOrd="4" destOrd="0" presId="urn:microsoft.com/office/officeart/2005/8/layout/cycle2"/>
    <dgm:cxn modelId="{03EFD2B7-387B-415A-8965-CAFAEFBC36D1}" type="presParOf" srcId="{6F4D0B72-DFEF-4311-BB05-A1FE3F252F7B}" destId="{AEB656C3-92AF-4B16-A94F-C5BA26661544}" srcOrd="5" destOrd="0" presId="urn:microsoft.com/office/officeart/2005/8/layout/cycle2"/>
    <dgm:cxn modelId="{27AB76CB-CEAA-4EDE-902C-20D2C1E04C52}" type="presParOf" srcId="{AEB656C3-92AF-4B16-A94F-C5BA26661544}" destId="{E92EE0C1-2E43-4435-A4B6-F9978C80C15B}" srcOrd="0" destOrd="0" presId="urn:microsoft.com/office/officeart/2005/8/layout/cycle2"/>
    <dgm:cxn modelId="{5C9FE36B-3648-4DA7-B045-A6780480B297}" type="presParOf" srcId="{6F4D0B72-DFEF-4311-BB05-A1FE3F252F7B}" destId="{5B50F194-582A-472D-BD04-79864EEA5D6A}" srcOrd="6" destOrd="0" presId="urn:microsoft.com/office/officeart/2005/8/layout/cycle2"/>
    <dgm:cxn modelId="{80CC8E23-9FB3-41A3-923B-235EE3BEDF86}" type="presParOf" srcId="{6F4D0B72-DFEF-4311-BB05-A1FE3F252F7B}" destId="{C73A6EAA-C882-483A-8622-AAA1F5794EB4}" srcOrd="7" destOrd="0" presId="urn:microsoft.com/office/officeart/2005/8/layout/cycle2"/>
    <dgm:cxn modelId="{E6E7FFDA-DED9-4EF2-8AC3-A69F753D5888}" type="presParOf" srcId="{C73A6EAA-C882-483A-8622-AAA1F5794EB4}" destId="{3B11F32C-D19D-4DB2-838A-D1128A4BC611}" srcOrd="0" destOrd="0" presId="urn:microsoft.com/office/officeart/2005/8/layout/cycle2"/>
    <dgm:cxn modelId="{5E3125D4-A2C8-46C5-BA36-C67A31FF636B}" type="presParOf" srcId="{6F4D0B72-DFEF-4311-BB05-A1FE3F252F7B}" destId="{AFB373D1-D493-48BA-9E97-82EF7AC8F702}" srcOrd="8" destOrd="0" presId="urn:microsoft.com/office/officeart/2005/8/layout/cycle2"/>
    <dgm:cxn modelId="{DA14C441-A1E2-424F-9CB4-D5E14F7E8F3F}" type="presParOf" srcId="{6F4D0B72-DFEF-4311-BB05-A1FE3F252F7B}" destId="{1F2A5554-1EB5-4135-9A1E-64A7C847C6AF}" srcOrd="9" destOrd="0" presId="urn:microsoft.com/office/officeart/2005/8/layout/cycle2"/>
    <dgm:cxn modelId="{5EEFA7F2-FC32-40B1-9BE8-D3E8C32B7C7E}" type="presParOf" srcId="{1F2A5554-1EB5-4135-9A1E-64A7C847C6AF}" destId="{AC92401B-A996-4D9F-9088-FB52476C5E42}" srcOrd="0" destOrd="0" presId="urn:microsoft.com/office/officeart/2005/8/layout/cycle2"/>
    <dgm:cxn modelId="{2C69D70F-D547-4015-AFCE-F0CDE0C89E43}" type="presParOf" srcId="{6F4D0B72-DFEF-4311-BB05-A1FE3F252F7B}" destId="{FDB1A43B-C106-4639-88A4-D94255C2B722}" srcOrd="10" destOrd="0" presId="urn:microsoft.com/office/officeart/2005/8/layout/cycle2"/>
    <dgm:cxn modelId="{ACC0111B-872F-4974-987C-580028919B00}" type="presParOf" srcId="{6F4D0B72-DFEF-4311-BB05-A1FE3F252F7B}" destId="{704ADB73-B940-43D8-883B-50D931B88E8A}" srcOrd="11" destOrd="0" presId="urn:microsoft.com/office/officeart/2005/8/layout/cycle2"/>
    <dgm:cxn modelId="{4DC61FA0-5695-4AB7-8EE4-D31C49477589}" type="presParOf" srcId="{704ADB73-B940-43D8-883B-50D931B88E8A}" destId="{5FA918C2-4BBE-47E0-8395-5A2C7DB348E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18C6C3-60A8-4516-A370-4C906128400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4D1897E-F52D-4EB5-8FA7-1E0593492292}">
      <dgm:prSet phldrT="[Texto]" custT="1"/>
      <dgm:spPr>
        <a:solidFill>
          <a:srgbClr val="C00000"/>
        </a:solidFill>
      </dgm:spPr>
      <dgm:t>
        <a:bodyPr lIns="0" tIns="0" rIns="0" bIns="0"/>
        <a:lstStyle/>
        <a:p>
          <a:r>
            <a:rPr lang="ca-ES" sz="1400" noProof="0" dirty="0">
              <a:latin typeface="Arial" panose="020B0604020202020204" pitchFamily="34" charset="0"/>
              <a:cs typeface="Arial" panose="020B0604020202020204" pitchFamily="34" charset="0"/>
            </a:rPr>
            <a:t>Podem fer-hi alguna cosa (més)?</a:t>
          </a:r>
        </a:p>
      </dgm:t>
    </dgm:pt>
    <dgm:pt modelId="{D8FA3D3B-238B-4DFD-BDD3-5BFB25CB37DF}" type="parTrans" cxnId="{384F0CA4-7DAC-4E5C-B2C5-88AE15B613AE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4C14BE-ABD0-4C1C-93F0-8267C8F46E52}" type="sibTrans" cxnId="{384F0CA4-7DAC-4E5C-B2C5-88AE15B613AE}">
      <dgm:prSet/>
      <dgm:spPr>
        <a:solidFill>
          <a:srgbClr val="C00000"/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951E66-B93E-44F1-8E42-5019E66F875C}">
      <dgm:prSet phldrT="[Texto]" custT="1"/>
      <dgm:spPr>
        <a:solidFill>
          <a:schemeClr val="bg1"/>
        </a:solidFill>
        <a:ln>
          <a:solidFill>
            <a:srgbClr val="C00000"/>
          </a:solidFill>
        </a:ln>
      </dgm:spPr>
      <dgm:t>
        <a:bodyPr lIns="0" tIns="0" rIns="0" bIns="0"/>
        <a:lstStyle/>
        <a:p>
          <a:r>
            <a:rPr lang="ca-ES" sz="14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Fem mapa d’actors i d’actius, </a:t>
          </a:r>
          <a:br>
            <a:rPr lang="ca-ES" sz="14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ca-ES" sz="1400" noProof="0" dirty="0" err="1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</a:t>
          </a:r>
          <a:r>
            <a:rPr lang="ca-ES" sz="14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-dissenyem, </a:t>
          </a:r>
          <a:r>
            <a:rPr lang="ca-ES" sz="1400" noProof="0" dirty="0" err="1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</a:t>
          </a:r>
          <a:r>
            <a:rPr lang="ca-ES" sz="14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-gestionem i avaluem</a:t>
          </a:r>
          <a:endParaRPr lang="ca-ES" sz="1400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A439EE-3E68-468B-8F88-33D09995B7B7}" type="parTrans" cxnId="{2A415BE8-1987-4F8B-A742-56B96EB59FA7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01815D-DEB9-4D1F-AD7C-78E1A5AFC74C}" type="sibTrans" cxnId="{2A415BE8-1987-4F8B-A742-56B96EB59FA7}">
      <dgm:prSet/>
      <dgm:spPr>
        <a:solidFill>
          <a:schemeClr val="bg1"/>
        </a:solidFill>
        <a:ln w="25400">
          <a:solidFill>
            <a:srgbClr val="C00000"/>
          </a:solidFill>
        </a:ln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ca-ES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8A6B43-B00F-4286-85D0-179638213A6A}">
      <dgm:prSet phldrT="[Texto]" custT="1"/>
      <dgm:spPr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 si no n’hi ha prou amb l’actuació comunitària i col·laborativa?</a:t>
          </a:r>
        </a:p>
      </dgm:t>
    </dgm:pt>
    <dgm:pt modelId="{BEF1FC51-F892-4649-A753-4DF4B162395E}" type="parTrans" cxnId="{F06F96AE-E66D-4E99-BA5C-933323B42E96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FE5508-A075-41B7-AD27-A931A7A9B7B5}" type="sibTrans" cxnId="{F06F96AE-E66D-4E99-BA5C-933323B42E96}">
      <dgm:prSet custT="1"/>
      <dgm:spPr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24491A59-DBFE-47E0-9748-537E19D5DEE3}">
      <dgm:prSet phldrT="[Texto]" custT="1"/>
      <dgm:spPr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Allò que sigui d’interès general, proveïm col·lectivament un marc o un servei públic</a:t>
          </a:r>
        </a:p>
      </dgm:t>
    </dgm:pt>
    <dgm:pt modelId="{B0E376B2-F519-4AF5-91F7-05C28DCC6B72}" type="parTrans" cxnId="{56C6CF21-FECE-4B98-A6DF-ABA6D48B2708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32D62A-649B-4AAD-B8C7-034AD8F4A7D7}" type="sibTrans" cxnId="{56C6CF21-FECE-4B98-A6DF-ABA6D48B2708}">
      <dgm:prSet custT="1"/>
      <dgm:spPr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E031A6F-D407-4C3F-B574-98AE3D81A648}">
      <dgm:prSet phldrT="[Texto]" custT="1"/>
      <dgm:spPr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 si hi ha diferències estructurals més profundes?</a:t>
          </a:r>
        </a:p>
      </dgm:t>
    </dgm:pt>
    <dgm:pt modelId="{4C12FB6C-52EC-4F7E-9B51-747BA97F83F6}" type="parTrans" cxnId="{640F4316-5E17-48D2-9C80-91AD95B42320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9E8609-EB08-4C8D-AA70-95DA6152AB97}" type="sibTrans" cxnId="{640F4316-5E17-48D2-9C80-91AD95B42320}">
      <dgm:prSet custT="1"/>
      <dgm:spPr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922FFD5-89E3-428C-8BA4-B6ADBA90E87A}">
      <dgm:prSet phldrT="[Texto]" custT="1"/>
      <dgm:spPr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Establim mecanismes per transferir capacitats de qui en té a qui no en té</a:t>
          </a:r>
        </a:p>
      </dgm:t>
    </dgm:pt>
    <dgm:pt modelId="{12A11BB1-15D6-40DB-B1B2-85E821912B4D}" type="sibTrans" cxnId="{E42DC95F-8888-451E-B32A-7E9E9A6AC42A}">
      <dgm:prSet custT="1"/>
      <dgm:spPr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threePt" dir="t"/>
        </a:scene3d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A066B55-86FD-4CB6-9D15-B3D510C7AFBF}" type="parTrans" cxnId="{E42DC95F-8888-451E-B32A-7E9E9A6AC42A}">
      <dgm:prSet/>
      <dgm:spPr/>
      <dgm:t>
        <a:bodyPr/>
        <a:lstStyle/>
        <a:p>
          <a:endParaRPr lang="ca-E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4D0B72-DFEF-4311-BB05-A1FE3F252F7B}" type="pres">
      <dgm:prSet presAssocID="{8D18C6C3-60A8-4516-A370-4C9061284005}" presName="cycle" presStyleCnt="0">
        <dgm:presLayoutVars>
          <dgm:dir/>
          <dgm:resizeHandles val="exact"/>
        </dgm:presLayoutVars>
      </dgm:prSet>
      <dgm:spPr/>
    </dgm:pt>
    <dgm:pt modelId="{FF70A579-F50F-4E20-BF5F-102C3A7BEE82}" type="pres">
      <dgm:prSet presAssocID="{34D1897E-F52D-4EB5-8FA7-1E0593492292}" presName="node" presStyleLbl="node1" presStyleIdx="0" presStyleCnt="6" custScaleX="126620" custScaleY="126620">
        <dgm:presLayoutVars>
          <dgm:bulletEnabled val="1"/>
        </dgm:presLayoutVars>
      </dgm:prSet>
      <dgm:spPr/>
    </dgm:pt>
    <dgm:pt modelId="{F955F76A-4470-4EC6-8208-2BBD2B6338C9}" type="pres">
      <dgm:prSet presAssocID="{E14C14BE-ABD0-4C1C-93F0-8267C8F46E52}" presName="sibTrans" presStyleLbl="sibTrans2D1" presStyleIdx="0" presStyleCnt="6"/>
      <dgm:spPr/>
    </dgm:pt>
    <dgm:pt modelId="{AFF59622-7F2D-4973-8B93-00B4A5CC6A88}" type="pres">
      <dgm:prSet presAssocID="{E14C14BE-ABD0-4C1C-93F0-8267C8F46E52}" presName="connectorText" presStyleLbl="sibTrans2D1" presStyleIdx="0" presStyleCnt="6"/>
      <dgm:spPr/>
    </dgm:pt>
    <dgm:pt modelId="{CF2922EE-1F71-48F8-B9FB-47A30CACDD6E}" type="pres">
      <dgm:prSet presAssocID="{C8951E66-B93E-44F1-8E42-5019E66F875C}" presName="node" presStyleLbl="node1" presStyleIdx="1" presStyleCnt="6" custScaleX="126620" custScaleY="126620">
        <dgm:presLayoutVars>
          <dgm:bulletEnabled val="1"/>
        </dgm:presLayoutVars>
      </dgm:prSet>
      <dgm:spPr/>
    </dgm:pt>
    <dgm:pt modelId="{C860BD68-8F76-4959-B967-C15264198C42}" type="pres">
      <dgm:prSet presAssocID="{5801815D-DEB9-4D1F-AD7C-78E1A5AFC74C}" presName="sibTrans" presStyleLbl="sibTrans2D1" presStyleIdx="1" presStyleCnt="6"/>
      <dgm:spPr/>
    </dgm:pt>
    <dgm:pt modelId="{D0523A3E-A5CB-4CB9-9B0A-2A25BF21AD4F}" type="pres">
      <dgm:prSet presAssocID="{5801815D-DEB9-4D1F-AD7C-78E1A5AFC74C}" presName="connectorText" presStyleLbl="sibTrans2D1" presStyleIdx="1" presStyleCnt="6"/>
      <dgm:spPr/>
    </dgm:pt>
    <dgm:pt modelId="{AE0E1D6C-7D5E-446D-8FD8-7464DDD71C10}" type="pres">
      <dgm:prSet presAssocID="{818A6B43-B00F-4286-85D0-179638213A6A}" presName="node" presStyleLbl="node1" presStyleIdx="2" presStyleCnt="6" custScaleX="126620" custScaleY="126620">
        <dgm:presLayoutVars>
          <dgm:bulletEnabled val="1"/>
        </dgm:presLayoutVars>
      </dgm:prSet>
      <dgm:spPr>
        <a:xfrm>
          <a:off x="4966987" y="2868546"/>
          <a:ext cx="1713603" cy="1713603"/>
        </a:xfrm>
        <a:prstGeom prst="ellipse">
          <a:avLst/>
        </a:prstGeom>
      </dgm:spPr>
    </dgm:pt>
    <dgm:pt modelId="{AEB656C3-92AF-4B16-A94F-C5BA26661544}" type="pres">
      <dgm:prSet presAssocID="{81FE5508-A075-41B7-AD27-A931A7A9B7B5}" presName="sibTrans" presStyleLbl="sibTrans2D1" presStyleIdx="2" presStyleCnt="6"/>
      <dgm:spPr>
        <a:xfrm rot="9000000">
          <a:off x="4863648" y="4002590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E92EE0C1-2E43-4435-A4B6-F9978C80C15B}" type="pres">
      <dgm:prSet presAssocID="{81FE5508-A075-41B7-AD27-A931A7A9B7B5}" presName="connectorText" presStyleLbl="sibTrans2D1" presStyleIdx="2" presStyleCnt="6"/>
      <dgm:spPr/>
    </dgm:pt>
    <dgm:pt modelId="{5B50F194-582A-472D-BD04-79864EEA5D6A}" type="pres">
      <dgm:prSet presAssocID="{24491A59-DBFE-47E0-9748-537E19D5DEE3}" presName="node" presStyleLbl="node1" presStyleIdx="3" presStyleCnt="6" custScaleX="126620" custScaleY="126620">
        <dgm:presLayoutVars>
          <dgm:bulletEnabled val="1"/>
        </dgm:presLayoutVars>
      </dgm:prSet>
      <dgm:spPr>
        <a:xfrm>
          <a:off x="3207198" y="3884561"/>
          <a:ext cx="1713603" cy="1713603"/>
        </a:xfrm>
        <a:prstGeom prst="ellipse">
          <a:avLst/>
        </a:prstGeom>
      </dgm:spPr>
    </dgm:pt>
    <dgm:pt modelId="{C73A6EAA-C882-483A-8622-AAA1F5794EB4}" type="pres">
      <dgm:prSet presAssocID="{9932D62A-649B-4AAD-B8C7-034AD8F4A7D7}" presName="sibTrans" presStyleLbl="sibTrans2D1" presStyleIdx="3" presStyleCnt="6"/>
      <dgm:spPr>
        <a:xfrm rot="12600000">
          <a:off x="3103859" y="4007367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3B11F32C-D19D-4DB2-838A-D1128A4BC611}" type="pres">
      <dgm:prSet presAssocID="{9932D62A-649B-4AAD-B8C7-034AD8F4A7D7}" presName="connectorText" presStyleLbl="sibTrans2D1" presStyleIdx="3" presStyleCnt="6"/>
      <dgm:spPr/>
    </dgm:pt>
    <dgm:pt modelId="{AFB373D1-D493-48BA-9E97-82EF7AC8F702}" type="pres">
      <dgm:prSet presAssocID="{3E031A6F-D407-4C3F-B574-98AE3D81A648}" presName="node" presStyleLbl="node1" presStyleIdx="4" presStyleCnt="6" custScaleX="126620" custScaleY="126620">
        <dgm:presLayoutVars>
          <dgm:bulletEnabled val="1"/>
        </dgm:presLayoutVars>
      </dgm:prSet>
      <dgm:spPr>
        <a:xfrm>
          <a:off x="1447408" y="2868546"/>
          <a:ext cx="1713603" cy="1713603"/>
        </a:xfrm>
        <a:prstGeom prst="ellipse">
          <a:avLst/>
        </a:prstGeom>
      </dgm:spPr>
    </dgm:pt>
    <dgm:pt modelId="{1F2A5554-1EB5-4135-9A1E-64A7C847C6AF}" type="pres">
      <dgm:prSet presAssocID="{9E9E8609-EB08-4C8D-AA70-95DA6152AB97}" presName="sibTrans" presStyleLbl="sibTrans2D1" presStyleIdx="4" presStyleCnt="6"/>
      <dgm:spPr>
        <a:xfrm rot="16200000">
          <a:off x="2219827" y="2485733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AC92401B-A996-4D9F-9088-FB52476C5E42}" type="pres">
      <dgm:prSet presAssocID="{9E9E8609-EB08-4C8D-AA70-95DA6152AB97}" presName="connectorText" presStyleLbl="sibTrans2D1" presStyleIdx="4" presStyleCnt="6"/>
      <dgm:spPr/>
    </dgm:pt>
    <dgm:pt modelId="{FDB1A43B-C106-4639-88A4-D94255C2B722}" type="pres">
      <dgm:prSet presAssocID="{9922FFD5-89E3-428C-8BA4-B6ADBA90E87A}" presName="node" presStyleLbl="node1" presStyleIdx="5" presStyleCnt="6" custScaleX="126620" custScaleY="126620">
        <dgm:presLayoutVars>
          <dgm:bulletEnabled val="1"/>
        </dgm:presLayoutVars>
      </dgm:prSet>
      <dgm:spPr>
        <a:xfrm>
          <a:off x="1447408" y="836516"/>
          <a:ext cx="1713603" cy="1713603"/>
        </a:xfrm>
        <a:prstGeom prst="ellipse">
          <a:avLst/>
        </a:prstGeom>
      </dgm:spPr>
    </dgm:pt>
    <dgm:pt modelId="{704ADB73-B940-43D8-883B-50D931B88E8A}" type="pres">
      <dgm:prSet presAssocID="{12A11BB1-15D6-40DB-B1B2-85E821912B4D}" presName="sibTrans" presStyleLbl="sibTrans2D1" presStyleIdx="5" presStyleCnt="6"/>
      <dgm:spPr>
        <a:xfrm rot="19800000">
          <a:off x="3095586" y="959322"/>
          <a:ext cx="168765" cy="456753"/>
        </a:xfrm>
        <a:prstGeom prst="rightArrow">
          <a:avLst>
            <a:gd name="adj1" fmla="val 60000"/>
            <a:gd name="adj2" fmla="val 50000"/>
          </a:avLst>
        </a:prstGeom>
      </dgm:spPr>
    </dgm:pt>
    <dgm:pt modelId="{5FA918C2-4BBE-47E0-8395-5A2C7DB348E3}" type="pres">
      <dgm:prSet presAssocID="{12A11BB1-15D6-40DB-B1B2-85E821912B4D}" presName="connectorText" presStyleLbl="sibTrans2D1" presStyleIdx="5" presStyleCnt="6"/>
      <dgm:spPr/>
    </dgm:pt>
  </dgm:ptLst>
  <dgm:cxnLst>
    <dgm:cxn modelId="{BBFA4D01-60C4-44A0-B5FF-B2A8F7973781}" type="presOf" srcId="{12A11BB1-15D6-40DB-B1B2-85E821912B4D}" destId="{5FA918C2-4BBE-47E0-8395-5A2C7DB348E3}" srcOrd="1" destOrd="0" presId="urn:microsoft.com/office/officeart/2005/8/layout/cycle2"/>
    <dgm:cxn modelId="{17BAD405-9D57-4C22-9508-C4B8D3FDB525}" type="presOf" srcId="{81FE5508-A075-41B7-AD27-A931A7A9B7B5}" destId="{E92EE0C1-2E43-4435-A4B6-F9978C80C15B}" srcOrd="1" destOrd="0" presId="urn:microsoft.com/office/officeart/2005/8/layout/cycle2"/>
    <dgm:cxn modelId="{8E85C610-0195-48B5-AD7D-B18978F7B02A}" type="presOf" srcId="{E14C14BE-ABD0-4C1C-93F0-8267C8F46E52}" destId="{AFF59622-7F2D-4973-8B93-00B4A5CC6A88}" srcOrd="1" destOrd="0" presId="urn:microsoft.com/office/officeart/2005/8/layout/cycle2"/>
    <dgm:cxn modelId="{640F4316-5E17-48D2-9C80-91AD95B42320}" srcId="{8D18C6C3-60A8-4516-A370-4C9061284005}" destId="{3E031A6F-D407-4C3F-B574-98AE3D81A648}" srcOrd="4" destOrd="0" parTransId="{4C12FB6C-52EC-4F7E-9B51-747BA97F83F6}" sibTransId="{9E9E8609-EB08-4C8D-AA70-95DA6152AB97}"/>
    <dgm:cxn modelId="{56C6CF21-FECE-4B98-A6DF-ABA6D48B2708}" srcId="{8D18C6C3-60A8-4516-A370-4C9061284005}" destId="{24491A59-DBFE-47E0-9748-537E19D5DEE3}" srcOrd="3" destOrd="0" parTransId="{B0E376B2-F519-4AF5-91F7-05C28DCC6B72}" sibTransId="{9932D62A-649B-4AAD-B8C7-034AD8F4A7D7}"/>
    <dgm:cxn modelId="{36C1732B-2D60-46EA-8DC9-3EE41044FD06}" type="presOf" srcId="{9932D62A-649B-4AAD-B8C7-034AD8F4A7D7}" destId="{3B11F32C-D19D-4DB2-838A-D1128A4BC611}" srcOrd="1" destOrd="0" presId="urn:microsoft.com/office/officeart/2005/8/layout/cycle2"/>
    <dgm:cxn modelId="{23796334-D5F8-413E-B08D-37394C0DC23F}" type="presOf" srcId="{5801815D-DEB9-4D1F-AD7C-78E1A5AFC74C}" destId="{C860BD68-8F76-4959-B967-C15264198C42}" srcOrd="0" destOrd="0" presId="urn:microsoft.com/office/officeart/2005/8/layout/cycle2"/>
    <dgm:cxn modelId="{E42DC95F-8888-451E-B32A-7E9E9A6AC42A}" srcId="{8D18C6C3-60A8-4516-A370-4C9061284005}" destId="{9922FFD5-89E3-428C-8BA4-B6ADBA90E87A}" srcOrd="5" destOrd="0" parTransId="{3A066B55-86FD-4CB6-9D15-B3D510C7AFBF}" sibTransId="{12A11BB1-15D6-40DB-B1B2-85E821912B4D}"/>
    <dgm:cxn modelId="{DF3AC961-3D2E-48B4-A1CE-4E868E45762F}" type="presOf" srcId="{3E031A6F-D407-4C3F-B574-98AE3D81A648}" destId="{AFB373D1-D493-48BA-9E97-82EF7AC8F702}" srcOrd="0" destOrd="0" presId="urn:microsoft.com/office/officeart/2005/8/layout/cycle2"/>
    <dgm:cxn modelId="{87E94C44-7AB6-4F3C-90BA-FF2640689667}" type="presOf" srcId="{81FE5508-A075-41B7-AD27-A931A7A9B7B5}" destId="{AEB656C3-92AF-4B16-A94F-C5BA26661544}" srcOrd="0" destOrd="0" presId="urn:microsoft.com/office/officeart/2005/8/layout/cycle2"/>
    <dgm:cxn modelId="{45271976-C0A0-4FA2-9995-0A562E75C8E2}" type="presOf" srcId="{818A6B43-B00F-4286-85D0-179638213A6A}" destId="{AE0E1D6C-7D5E-446D-8FD8-7464DDD71C10}" srcOrd="0" destOrd="0" presId="urn:microsoft.com/office/officeart/2005/8/layout/cycle2"/>
    <dgm:cxn modelId="{B1D2C177-11F7-4816-B3EF-EFF554DF28CE}" type="presOf" srcId="{9E9E8609-EB08-4C8D-AA70-95DA6152AB97}" destId="{1F2A5554-1EB5-4135-9A1E-64A7C847C6AF}" srcOrd="0" destOrd="0" presId="urn:microsoft.com/office/officeart/2005/8/layout/cycle2"/>
    <dgm:cxn modelId="{59BB875A-2AAA-445D-9F57-CC2061A97AC1}" type="presOf" srcId="{12A11BB1-15D6-40DB-B1B2-85E821912B4D}" destId="{704ADB73-B940-43D8-883B-50D931B88E8A}" srcOrd="0" destOrd="0" presId="urn:microsoft.com/office/officeart/2005/8/layout/cycle2"/>
    <dgm:cxn modelId="{1767A48E-334F-479A-8C39-62F4C063986D}" type="presOf" srcId="{9932D62A-649B-4AAD-B8C7-034AD8F4A7D7}" destId="{C73A6EAA-C882-483A-8622-AAA1F5794EB4}" srcOrd="0" destOrd="0" presId="urn:microsoft.com/office/officeart/2005/8/layout/cycle2"/>
    <dgm:cxn modelId="{090AB396-C074-43C5-8EA6-687AE09E9CF9}" type="presOf" srcId="{9922FFD5-89E3-428C-8BA4-B6ADBA90E87A}" destId="{FDB1A43B-C106-4639-88A4-D94255C2B722}" srcOrd="0" destOrd="0" presId="urn:microsoft.com/office/officeart/2005/8/layout/cycle2"/>
    <dgm:cxn modelId="{384F0CA4-7DAC-4E5C-B2C5-88AE15B613AE}" srcId="{8D18C6C3-60A8-4516-A370-4C9061284005}" destId="{34D1897E-F52D-4EB5-8FA7-1E0593492292}" srcOrd="0" destOrd="0" parTransId="{D8FA3D3B-238B-4DFD-BDD3-5BFB25CB37DF}" sibTransId="{E14C14BE-ABD0-4C1C-93F0-8267C8F46E52}"/>
    <dgm:cxn modelId="{F06F96AE-E66D-4E99-BA5C-933323B42E96}" srcId="{8D18C6C3-60A8-4516-A370-4C9061284005}" destId="{818A6B43-B00F-4286-85D0-179638213A6A}" srcOrd="2" destOrd="0" parTransId="{BEF1FC51-F892-4649-A753-4DF4B162395E}" sibTransId="{81FE5508-A075-41B7-AD27-A931A7A9B7B5}"/>
    <dgm:cxn modelId="{EA3C27B6-5143-400D-98F2-0B361BD0D280}" type="presOf" srcId="{8D18C6C3-60A8-4516-A370-4C9061284005}" destId="{6F4D0B72-DFEF-4311-BB05-A1FE3F252F7B}" srcOrd="0" destOrd="0" presId="urn:microsoft.com/office/officeart/2005/8/layout/cycle2"/>
    <dgm:cxn modelId="{12BDBFC1-2306-4A62-84AD-22DF5CD43383}" type="presOf" srcId="{5801815D-DEB9-4D1F-AD7C-78E1A5AFC74C}" destId="{D0523A3E-A5CB-4CB9-9B0A-2A25BF21AD4F}" srcOrd="1" destOrd="0" presId="urn:microsoft.com/office/officeart/2005/8/layout/cycle2"/>
    <dgm:cxn modelId="{585D22D0-D9D2-42D4-9CCB-5915753390C2}" type="presOf" srcId="{9E9E8609-EB08-4C8D-AA70-95DA6152AB97}" destId="{AC92401B-A996-4D9F-9088-FB52476C5E42}" srcOrd="1" destOrd="0" presId="urn:microsoft.com/office/officeart/2005/8/layout/cycle2"/>
    <dgm:cxn modelId="{240B0FD2-14DB-4FD1-A384-7AA2537B0F50}" type="presOf" srcId="{24491A59-DBFE-47E0-9748-537E19D5DEE3}" destId="{5B50F194-582A-472D-BD04-79864EEA5D6A}" srcOrd="0" destOrd="0" presId="urn:microsoft.com/office/officeart/2005/8/layout/cycle2"/>
    <dgm:cxn modelId="{C709C6DE-75C6-44E9-A3D7-9CA1CD1E0CCE}" type="presOf" srcId="{E14C14BE-ABD0-4C1C-93F0-8267C8F46E52}" destId="{F955F76A-4470-4EC6-8208-2BBD2B6338C9}" srcOrd="0" destOrd="0" presId="urn:microsoft.com/office/officeart/2005/8/layout/cycle2"/>
    <dgm:cxn modelId="{DFB047E2-DE4B-4158-A640-563B2CA92F36}" type="presOf" srcId="{34D1897E-F52D-4EB5-8FA7-1E0593492292}" destId="{FF70A579-F50F-4E20-BF5F-102C3A7BEE82}" srcOrd="0" destOrd="0" presId="urn:microsoft.com/office/officeart/2005/8/layout/cycle2"/>
    <dgm:cxn modelId="{2A415BE8-1987-4F8B-A742-56B96EB59FA7}" srcId="{8D18C6C3-60A8-4516-A370-4C9061284005}" destId="{C8951E66-B93E-44F1-8E42-5019E66F875C}" srcOrd="1" destOrd="0" parTransId="{84A439EE-3E68-468B-8F88-33D09995B7B7}" sibTransId="{5801815D-DEB9-4D1F-AD7C-78E1A5AFC74C}"/>
    <dgm:cxn modelId="{F0B7BDFA-5166-420E-93E6-6E71D1DB4B23}" type="presOf" srcId="{C8951E66-B93E-44F1-8E42-5019E66F875C}" destId="{CF2922EE-1F71-48F8-B9FB-47A30CACDD6E}" srcOrd="0" destOrd="0" presId="urn:microsoft.com/office/officeart/2005/8/layout/cycle2"/>
    <dgm:cxn modelId="{02A19E9E-7949-4546-8CAC-63456A48968F}" type="presParOf" srcId="{6F4D0B72-DFEF-4311-BB05-A1FE3F252F7B}" destId="{FF70A579-F50F-4E20-BF5F-102C3A7BEE82}" srcOrd="0" destOrd="0" presId="urn:microsoft.com/office/officeart/2005/8/layout/cycle2"/>
    <dgm:cxn modelId="{513D76F2-17A2-4AC8-8F7B-AA9ED40D480E}" type="presParOf" srcId="{6F4D0B72-DFEF-4311-BB05-A1FE3F252F7B}" destId="{F955F76A-4470-4EC6-8208-2BBD2B6338C9}" srcOrd="1" destOrd="0" presId="urn:microsoft.com/office/officeart/2005/8/layout/cycle2"/>
    <dgm:cxn modelId="{01DF880D-F956-4CC2-B3B9-96191525C892}" type="presParOf" srcId="{F955F76A-4470-4EC6-8208-2BBD2B6338C9}" destId="{AFF59622-7F2D-4973-8B93-00B4A5CC6A88}" srcOrd="0" destOrd="0" presId="urn:microsoft.com/office/officeart/2005/8/layout/cycle2"/>
    <dgm:cxn modelId="{19EAEB48-C647-4A4E-9B80-92A61A3D7A59}" type="presParOf" srcId="{6F4D0B72-DFEF-4311-BB05-A1FE3F252F7B}" destId="{CF2922EE-1F71-48F8-B9FB-47A30CACDD6E}" srcOrd="2" destOrd="0" presId="urn:microsoft.com/office/officeart/2005/8/layout/cycle2"/>
    <dgm:cxn modelId="{5FD110B7-B7FB-4CC7-9CD8-B72C37E6E187}" type="presParOf" srcId="{6F4D0B72-DFEF-4311-BB05-A1FE3F252F7B}" destId="{C860BD68-8F76-4959-B967-C15264198C42}" srcOrd="3" destOrd="0" presId="urn:microsoft.com/office/officeart/2005/8/layout/cycle2"/>
    <dgm:cxn modelId="{3AF3FE4A-2E4F-4C7D-B6CA-93A91E034E89}" type="presParOf" srcId="{C860BD68-8F76-4959-B967-C15264198C42}" destId="{D0523A3E-A5CB-4CB9-9B0A-2A25BF21AD4F}" srcOrd="0" destOrd="0" presId="urn:microsoft.com/office/officeart/2005/8/layout/cycle2"/>
    <dgm:cxn modelId="{FB9ED42D-F99C-4CB5-9816-C91120A8225D}" type="presParOf" srcId="{6F4D0B72-DFEF-4311-BB05-A1FE3F252F7B}" destId="{AE0E1D6C-7D5E-446D-8FD8-7464DDD71C10}" srcOrd="4" destOrd="0" presId="urn:microsoft.com/office/officeart/2005/8/layout/cycle2"/>
    <dgm:cxn modelId="{03EFD2B7-387B-415A-8965-CAFAEFBC36D1}" type="presParOf" srcId="{6F4D0B72-DFEF-4311-BB05-A1FE3F252F7B}" destId="{AEB656C3-92AF-4B16-A94F-C5BA26661544}" srcOrd="5" destOrd="0" presId="urn:microsoft.com/office/officeart/2005/8/layout/cycle2"/>
    <dgm:cxn modelId="{27AB76CB-CEAA-4EDE-902C-20D2C1E04C52}" type="presParOf" srcId="{AEB656C3-92AF-4B16-A94F-C5BA26661544}" destId="{E92EE0C1-2E43-4435-A4B6-F9978C80C15B}" srcOrd="0" destOrd="0" presId="urn:microsoft.com/office/officeart/2005/8/layout/cycle2"/>
    <dgm:cxn modelId="{5C9FE36B-3648-4DA7-B045-A6780480B297}" type="presParOf" srcId="{6F4D0B72-DFEF-4311-BB05-A1FE3F252F7B}" destId="{5B50F194-582A-472D-BD04-79864EEA5D6A}" srcOrd="6" destOrd="0" presId="urn:microsoft.com/office/officeart/2005/8/layout/cycle2"/>
    <dgm:cxn modelId="{80CC8E23-9FB3-41A3-923B-235EE3BEDF86}" type="presParOf" srcId="{6F4D0B72-DFEF-4311-BB05-A1FE3F252F7B}" destId="{C73A6EAA-C882-483A-8622-AAA1F5794EB4}" srcOrd="7" destOrd="0" presId="urn:microsoft.com/office/officeart/2005/8/layout/cycle2"/>
    <dgm:cxn modelId="{E6E7FFDA-DED9-4EF2-8AC3-A69F753D5888}" type="presParOf" srcId="{C73A6EAA-C882-483A-8622-AAA1F5794EB4}" destId="{3B11F32C-D19D-4DB2-838A-D1128A4BC611}" srcOrd="0" destOrd="0" presId="urn:microsoft.com/office/officeart/2005/8/layout/cycle2"/>
    <dgm:cxn modelId="{5E3125D4-A2C8-46C5-BA36-C67A31FF636B}" type="presParOf" srcId="{6F4D0B72-DFEF-4311-BB05-A1FE3F252F7B}" destId="{AFB373D1-D493-48BA-9E97-82EF7AC8F702}" srcOrd="8" destOrd="0" presId="urn:microsoft.com/office/officeart/2005/8/layout/cycle2"/>
    <dgm:cxn modelId="{DA14C441-A1E2-424F-9CB4-D5E14F7E8F3F}" type="presParOf" srcId="{6F4D0B72-DFEF-4311-BB05-A1FE3F252F7B}" destId="{1F2A5554-1EB5-4135-9A1E-64A7C847C6AF}" srcOrd="9" destOrd="0" presId="urn:microsoft.com/office/officeart/2005/8/layout/cycle2"/>
    <dgm:cxn modelId="{5EEFA7F2-FC32-40B1-9BE8-D3E8C32B7C7E}" type="presParOf" srcId="{1F2A5554-1EB5-4135-9A1E-64A7C847C6AF}" destId="{AC92401B-A996-4D9F-9088-FB52476C5E42}" srcOrd="0" destOrd="0" presId="urn:microsoft.com/office/officeart/2005/8/layout/cycle2"/>
    <dgm:cxn modelId="{2C69D70F-D547-4015-AFCE-F0CDE0C89E43}" type="presParOf" srcId="{6F4D0B72-DFEF-4311-BB05-A1FE3F252F7B}" destId="{FDB1A43B-C106-4639-88A4-D94255C2B722}" srcOrd="10" destOrd="0" presId="urn:microsoft.com/office/officeart/2005/8/layout/cycle2"/>
    <dgm:cxn modelId="{ACC0111B-872F-4974-987C-580028919B00}" type="presParOf" srcId="{6F4D0B72-DFEF-4311-BB05-A1FE3F252F7B}" destId="{704ADB73-B940-43D8-883B-50D931B88E8A}" srcOrd="11" destOrd="0" presId="urn:microsoft.com/office/officeart/2005/8/layout/cycle2"/>
    <dgm:cxn modelId="{4DC61FA0-5695-4AB7-8EE4-D31C49477589}" type="presParOf" srcId="{704ADB73-B940-43D8-883B-50D931B88E8A}" destId="{5FA918C2-4BBE-47E0-8395-5A2C7DB348E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F0741D-CAFA-414C-9E8B-F1C2EC4FEDA0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a-ES"/>
        </a:p>
      </dgm:t>
    </dgm:pt>
    <dgm:pt modelId="{F95402DF-C7D7-4129-87BD-BF42F9152B3F}">
      <dgm:prSet phldrT="[Text]" custT="1"/>
      <dgm:spPr/>
      <dgm:t>
        <a:bodyPr/>
        <a:lstStyle/>
        <a:p>
          <a:r>
            <a:rPr lang="ca-ES" sz="1600" dirty="0">
              <a:latin typeface="Arial" panose="020B0604020202020204" pitchFamily="34" charset="0"/>
              <a:cs typeface="Arial" panose="020B0604020202020204" pitchFamily="34" charset="0"/>
            </a:rPr>
            <a:t>COMPETÈNCIES PERSONALS</a:t>
          </a:r>
        </a:p>
      </dgm:t>
    </dgm:pt>
    <dgm:pt modelId="{D127A046-4F1A-415C-ACAC-D51664F475E3}" type="parTrans" cxnId="{EA294CDE-9FEC-487F-BCE1-03FC76ABE176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B7F5F5-EAC5-44C9-A6D9-3D0EE2B6767C}" type="sibTrans" cxnId="{EA294CDE-9FEC-487F-BCE1-03FC76ABE176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103D88-876D-4000-B5F2-5061A6E14671}">
      <dgm:prSet phldrT="[Text]"/>
      <dgm:spPr/>
      <dgm:t>
        <a:bodyPr/>
        <a:lstStyle/>
        <a:p>
          <a:r>
            <a:rPr lang="ca-ES" dirty="0">
              <a:latin typeface="Arial" panose="020B0604020202020204" pitchFamily="34" charset="0"/>
              <a:cs typeface="Arial" panose="020B0604020202020204" pitchFamily="34" charset="0"/>
            </a:rPr>
            <a:t>Visió estratègica</a:t>
          </a:r>
        </a:p>
      </dgm:t>
    </dgm:pt>
    <dgm:pt modelId="{CDF84177-5E52-49B3-A03F-1269801D4723}" type="parTrans" cxnId="{0E5C25D5-E33A-40DA-BC8B-42EFBA05DBF1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AC8BB2-5A5B-4654-B38F-9F5D7A4EFE72}" type="sibTrans" cxnId="{0E5C25D5-E33A-40DA-BC8B-42EFBA05DBF1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A6AAC4-9197-42F0-A14C-FD72CA6A6865}">
      <dgm:prSet phldrT="[Text]"/>
      <dgm:spPr/>
      <dgm:t>
        <a:bodyPr/>
        <a:lstStyle/>
        <a:p>
          <a:r>
            <a:rPr lang="ca-ES" dirty="0">
              <a:latin typeface="Arial" panose="020B0604020202020204" pitchFamily="34" charset="0"/>
              <a:cs typeface="Arial" panose="020B0604020202020204" pitchFamily="34" charset="0"/>
            </a:rPr>
            <a:t>Flexibilitat i adaptabilitat</a:t>
          </a:r>
        </a:p>
      </dgm:t>
    </dgm:pt>
    <dgm:pt modelId="{DF7A942D-87C7-44B1-8B6C-427959E4D171}" type="parTrans" cxnId="{8843FF75-0710-42FB-893A-5370B4789394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05AC67-E1AB-492E-8420-093C15CA2720}" type="sibTrans" cxnId="{8843FF75-0710-42FB-893A-5370B4789394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1D03D6-9486-4D20-93FC-8D3634CF61A6}">
      <dgm:prSet phldrT="[Text]" custT="1"/>
      <dgm:spPr/>
      <dgm:t>
        <a:bodyPr/>
        <a:lstStyle/>
        <a:p>
          <a:r>
            <a:rPr lang="ca-ES" sz="1600" dirty="0">
              <a:latin typeface="Arial" panose="020B0604020202020204" pitchFamily="34" charset="0"/>
              <a:cs typeface="Arial" panose="020B0604020202020204" pitchFamily="34" charset="0"/>
            </a:rPr>
            <a:t>COMPETÈNCIES FUNCIONALS</a:t>
          </a:r>
        </a:p>
      </dgm:t>
    </dgm:pt>
    <dgm:pt modelId="{A8BA5C94-944E-485C-B8EB-8F73C6F08990}" type="parTrans" cxnId="{8D7314CF-F572-4153-93B2-13B3F93A2A05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960143-ECDA-454B-9B84-025386790C18}" type="sibTrans" cxnId="{8D7314CF-F572-4153-93B2-13B3F93A2A05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39B689-9C31-4C9C-935A-28035F7CB88F}">
      <dgm:prSet/>
      <dgm:spPr/>
      <dgm:t>
        <a:bodyPr/>
        <a:lstStyle/>
        <a:p>
          <a:r>
            <a:rPr lang="ca-ES" dirty="0">
              <a:latin typeface="Arial" panose="020B0604020202020204" pitchFamily="34" charset="0"/>
              <a:cs typeface="Arial" panose="020B0604020202020204" pitchFamily="34" charset="0"/>
            </a:rPr>
            <a:t>Comunicació</a:t>
          </a:r>
        </a:p>
      </dgm:t>
    </dgm:pt>
    <dgm:pt modelId="{F235EEF7-B38E-4CC6-BD91-B010146C195B}" type="parTrans" cxnId="{42E0C970-425E-4EA4-9D65-DE2ADEDAC116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315B7D-50AF-43ED-AD63-B65442E21AD2}" type="sibTrans" cxnId="{42E0C970-425E-4EA4-9D65-DE2ADEDAC116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C04721-C5A0-4DE7-88D9-9859AA248C16}">
      <dgm:prSet/>
      <dgm:spPr/>
      <dgm:t>
        <a:bodyPr/>
        <a:lstStyle/>
        <a:p>
          <a:r>
            <a:rPr lang="ca-ES" dirty="0">
              <a:latin typeface="Arial" panose="020B0604020202020204" pitchFamily="34" charset="0"/>
              <a:cs typeface="Arial" panose="020B0604020202020204" pitchFamily="34" charset="0"/>
            </a:rPr>
            <a:t>Planificació</a:t>
          </a:r>
        </a:p>
      </dgm:t>
    </dgm:pt>
    <dgm:pt modelId="{67C2E5D9-0765-42FF-8504-0CFCA68A091D}" type="parTrans" cxnId="{F16C14BD-48D9-4C8E-B68D-84FCE77AF6E6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C833F9-E106-4292-8589-7EEEE1766119}" type="sibTrans" cxnId="{F16C14BD-48D9-4C8E-B68D-84FCE77AF6E6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7A7C8A-25C5-4019-8429-2ADC10D7216E}">
      <dgm:prSet/>
      <dgm:spPr/>
      <dgm:t>
        <a:bodyPr/>
        <a:lstStyle/>
        <a:p>
          <a:r>
            <a:rPr lang="ca-ES" dirty="0">
              <a:latin typeface="Arial" panose="020B0604020202020204" pitchFamily="34" charset="0"/>
              <a:cs typeface="Arial" panose="020B0604020202020204" pitchFamily="34" charset="0"/>
            </a:rPr>
            <a:t>Orientació al bé comú</a:t>
          </a:r>
        </a:p>
      </dgm:t>
    </dgm:pt>
    <dgm:pt modelId="{769AB979-7DA7-4A86-82DE-F5AD0D73B897}" type="parTrans" cxnId="{FBE52173-1CB7-47E5-86C9-D7CCF0D9A810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EFE72E-9634-43B1-8288-3B815111342E}" type="sibTrans" cxnId="{FBE52173-1CB7-47E5-86C9-D7CCF0D9A810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EFB680-10B7-4EAA-9416-21AF21020C9B}">
      <dgm:prSet/>
      <dgm:spPr/>
      <dgm:t>
        <a:bodyPr/>
        <a:lstStyle/>
        <a:p>
          <a:r>
            <a:rPr lang="ca-ES" dirty="0">
              <a:latin typeface="Arial" panose="020B0604020202020204" pitchFamily="34" charset="0"/>
              <a:cs typeface="Arial" panose="020B0604020202020204" pitchFamily="34" charset="0"/>
            </a:rPr>
            <a:t>Orientació a resultats</a:t>
          </a:r>
        </a:p>
      </dgm:t>
    </dgm:pt>
    <dgm:pt modelId="{FE3B6176-3366-43F4-9D0F-616D99E08892}" type="parTrans" cxnId="{5E297D62-A17A-4336-AAD4-8A3E2DB7D69E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BF50E6-EEA5-48C6-8D14-82D013C1AD97}" type="sibTrans" cxnId="{5E297D62-A17A-4336-AAD4-8A3E2DB7D69E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27A100-50D4-4318-AAB7-6135A1154643}">
      <dgm:prSet phldrT="[Text]" custT="1"/>
      <dgm:spPr/>
      <dgm:t>
        <a:bodyPr/>
        <a:lstStyle/>
        <a:p>
          <a:r>
            <a:rPr lang="ca-ES" sz="1600" dirty="0">
              <a:latin typeface="Arial" panose="020B0604020202020204" pitchFamily="34" charset="0"/>
              <a:cs typeface="Arial" panose="020B0604020202020204" pitchFamily="34" charset="0"/>
            </a:rPr>
            <a:t>COMPETÈNCIES RELACIONALS</a:t>
          </a:r>
        </a:p>
      </dgm:t>
    </dgm:pt>
    <dgm:pt modelId="{17C5977E-4495-4E2A-8FAC-8F997C243ACE}" type="parTrans" cxnId="{31A2BE21-7610-4D58-908A-6B3420C5B69A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D052B-748F-4821-8CE8-28A0C80FFFC0}" type="sibTrans" cxnId="{31A2BE21-7610-4D58-908A-6B3420C5B69A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842BB2-5060-4D3D-A75B-2D2DCA90C2D4}">
      <dgm:prSet/>
      <dgm:spPr/>
      <dgm:t>
        <a:bodyPr/>
        <a:lstStyle/>
        <a:p>
          <a:r>
            <a:rPr lang="ca-ES" dirty="0">
              <a:latin typeface="Arial" panose="020B0604020202020204" pitchFamily="34" charset="0"/>
              <a:cs typeface="Arial" panose="020B0604020202020204" pitchFamily="34" charset="0"/>
            </a:rPr>
            <a:t>Treball en equip i en xarxa</a:t>
          </a:r>
        </a:p>
      </dgm:t>
    </dgm:pt>
    <dgm:pt modelId="{29F0DE57-A54F-4CEE-8244-56157AE01EC0}" type="parTrans" cxnId="{C2C4C166-1D7A-4CC9-949D-F8FD351302E5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FD6317-287C-4F7D-B41A-A99303113E6E}" type="sibTrans" cxnId="{C2C4C166-1D7A-4CC9-949D-F8FD351302E5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2A3E53-71C9-4D43-8C5F-3660B23C41AA}">
      <dgm:prSet/>
      <dgm:spPr/>
      <dgm:t>
        <a:bodyPr/>
        <a:lstStyle/>
        <a:p>
          <a:r>
            <a:rPr lang="ca-ES" dirty="0">
              <a:latin typeface="Arial" panose="020B0604020202020204" pitchFamily="34" charset="0"/>
              <a:cs typeface="Arial" panose="020B0604020202020204" pitchFamily="34" charset="0"/>
            </a:rPr>
            <a:t>Lideratge</a:t>
          </a:r>
        </a:p>
      </dgm:t>
    </dgm:pt>
    <dgm:pt modelId="{06267FC0-65DD-4BF9-909F-A5ABB5519941}" type="parTrans" cxnId="{509FD003-217F-432D-AED2-98F71D5445BA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F79B0F-F17D-4CFD-9E15-E56FB35770A9}" type="sibTrans" cxnId="{509FD003-217F-432D-AED2-98F71D5445BA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ACD578-6A60-42D4-8BE5-36CD096135AC}">
      <dgm:prSet/>
      <dgm:spPr/>
      <dgm:t>
        <a:bodyPr/>
        <a:lstStyle/>
        <a:p>
          <a:r>
            <a:rPr lang="ca-ES" dirty="0">
              <a:latin typeface="Arial" panose="020B0604020202020204" pitchFamily="34" charset="0"/>
              <a:cs typeface="Arial" panose="020B0604020202020204" pitchFamily="34" charset="0"/>
            </a:rPr>
            <a:t>Gestió positiva de conflictes</a:t>
          </a:r>
        </a:p>
      </dgm:t>
    </dgm:pt>
    <dgm:pt modelId="{975977D3-2A68-41F3-B60A-10A55F47674E}" type="parTrans" cxnId="{35B09C09-C338-4D34-B361-C41709596CA6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1F0641-DA25-4821-AC1B-9A4DE095ACA6}" type="sibTrans" cxnId="{35B09C09-C338-4D34-B361-C41709596CA6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53FAF1-21C4-47CA-BBB2-6DD8D64CFB8D}">
      <dgm:prSet phldrT="[Text]"/>
      <dgm:spPr/>
      <dgm:t>
        <a:bodyPr/>
        <a:lstStyle/>
        <a:p>
          <a:r>
            <a:rPr lang="ca-ES" dirty="0">
              <a:latin typeface="Arial" panose="020B0604020202020204" pitchFamily="34" charset="0"/>
              <a:cs typeface="Arial" panose="020B0604020202020204" pitchFamily="34" charset="0"/>
            </a:rPr>
            <a:t>Pensament sistèmic i crític</a:t>
          </a:r>
        </a:p>
      </dgm:t>
    </dgm:pt>
    <dgm:pt modelId="{0E295A0C-D9A6-4AAF-B2C3-4AC20C6B0667}" type="parTrans" cxnId="{19FD3DCA-5546-462A-B05C-B1C4CA7B418A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0BEFAE-F4C0-4B5D-9FF5-53B684D2A141}" type="sibTrans" cxnId="{19FD3DCA-5546-462A-B05C-B1C4CA7B418A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BDE3AE-1433-4189-A022-FDAA03D98C9A}" type="pres">
      <dgm:prSet presAssocID="{31F0741D-CAFA-414C-9E8B-F1C2EC4FEDA0}" presName="vert0" presStyleCnt="0">
        <dgm:presLayoutVars>
          <dgm:dir/>
          <dgm:animOne val="branch"/>
          <dgm:animLvl val="lvl"/>
        </dgm:presLayoutVars>
      </dgm:prSet>
      <dgm:spPr/>
    </dgm:pt>
    <dgm:pt modelId="{C8599027-3364-4D5D-B222-926B7BE35CBB}" type="pres">
      <dgm:prSet presAssocID="{F95402DF-C7D7-4129-87BD-BF42F9152B3F}" presName="thickLine" presStyleLbl="alignNode1" presStyleIdx="0" presStyleCnt="3"/>
      <dgm:spPr/>
    </dgm:pt>
    <dgm:pt modelId="{83A3632F-E233-409C-A71A-C26489C149F9}" type="pres">
      <dgm:prSet presAssocID="{F95402DF-C7D7-4129-87BD-BF42F9152B3F}" presName="horz1" presStyleCnt="0"/>
      <dgm:spPr/>
    </dgm:pt>
    <dgm:pt modelId="{032C2E3C-C828-44B3-9977-3D647654B698}" type="pres">
      <dgm:prSet presAssocID="{F95402DF-C7D7-4129-87BD-BF42F9152B3F}" presName="tx1" presStyleLbl="revTx" presStyleIdx="0" presStyleCnt="13" custScaleX="212975"/>
      <dgm:spPr/>
    </dgm:pt>
    <dgm:pt modelId="{EFE17FA4-0691-4142-AE4E-2056063D348D}" type="pres">
      <dgm:prSet presAssocID="{F95402DF-C7D7-4129-87BD-BF42F9152B3F}" presName="vert1" presStyleCnt="0"/>
      <dgm:spPr/>
    </dgm:pt>
    <dgm:pt modelId="{E3686E13-7267-4C92-8DBD-D25B9CBA4BA5}" type="pres">
      <dgm:prSet presAssocID="{2A53FAF1-21C4-47CA-BBB2-6DD8D64CFB8D}" presName="vertSpace2a" presStyleCnt="0"/>
      <dgm:spPr/>
    </dgm:pt>
    <dgm:pt modelId="{791D79F7-6996-434D-BD72-0039FB8531FE}" type="pres">
      <dgm:prSet presAssocID="{2A53FAF1-21C4-47CA-BBB2-6DD8D64CFB8D}" presName="horz2" presStyleCnt="0"/>
      <dgm:spPr/>
    </dgm:pt>
    <dgm:pt modelId="{4D5EBA5B-A5CE-4397-B5EA-2D1A44CEBF38}" type="pres">
      <dgm:prSet presAssocID="{2A53FAF1-21C4-47CA-BBB2-6DD8D64CFB8D}" presName="horzSpace2" presStyleCnt="0"/>
      <dgm:spPr/>
    </dgm:pt>
    <dgm:pt modelId="{57288A32-1CBC-4FF7-8775-64717A617934}" type="pres">
      <dgm:prSet presAssocID="{2A53FAF1-21C4-47CA-BBB2-6DD8D64CFB8D}" presName="tx2" presStyleLbl="revTx" presStyleIdx="1" presStyleCnt="13"/>
      <dgm:spPr/>
    </dgm:pt>
    <dgm:pt modelId="{E7B4EF61-159A-41BD-B15D-7FBCD4AB2B41}" type="pres">
      <dgm:prSet presAssocID="{2A53FAF1-21C4-47CA-BBB2-6DD8D64CFB8D}" presName="vert2" presStyleCnt="0"/>
      <dgm:spPr/>
    </dgm:pt>
    <dgm:pt modelId="{C8424540-DD7B-4F7E-82F6-8E271CA6EF0C}" type="pres">
      <dgm:prSet presAssocID="{2A53FAF1-21C4-47CA-BBB2-6DD8D64CFB8D}" presName="thinLine2b" presStyleLbl="callout" presStyleIdx="0" presStyleCnt="10"/>
      <dgm:spPr/>
    </dgm:pt>
    <dgm:pt modelId="{47059EA3-09AB-4735-BDD6-126CE4CA792D}" type="pres">
      <dgm:prSet presAssocID="{2A53FAF1-21C4-47CA-BBB2-6DD8D64CFB8D}" presName="vertSpace2b" presStyleCnt="0"/>
      <dgm:spPr/>
    </dgm:pt>
    <dgm:pt modelId="{6932240F-2641-4E9F-A02B-62AE82B524A2}" type="pres">
      <dgm:prSet presAssocID="{6C103D88-876D-4000-B5F2-5061A6E14671}" presName="horz2" presStyleCnt="0"/>
      <dgm:spPr/>
    </dgm:pt>
    <dgm:pt modelId="{12C90C59-1BDD-457D-808C-D815AA003114}" type="pres">
      <dgm:prSet presAssocID="{6C103D88-876D-4000-B5F2-5061A6E14671}" presName="horzSpace2" presStyleCnt="0"/>
      <dgm:spPr/>
    </dgm:pt>
    <dgm:pt modelId="{4A9BC5E7-C86E-4191-A232-21F40D5B494E}" type="pres">
      <dgm:prSet presAssocID="{6C103D88-876D-4000-B5F2-5061A6E14671}" presName="tx2" presStyleLbl="revTx" presStyleIdx="2" presStyleCnt="13"/>
      <dgm:spPr/>
    </dgm:pt>
    <dgm:pt modelId="{15FC92ED-9B76-4399-9250-7547363E1778}" type="pres">
      <dgm:prSet presAssocID="{6C103D88-876D-4000-B5F2-5061A6E14671}" presName="vert2" presStyleCnt="0"/>
      <dgm:spPr/>
    </dgm:pt>
    <dgm:pt modelId="{9C4B2391-F22E-4D4E-A95B-BA4F4151E44C}" type="pres">
      <dgm:prSet presAssocID="{6C103D88-876D-4000-B5F2-5061A6E14671}" presName="thinLine2b" presStyleLbl="callout" presStyleIdx="1" presStyleCnt="10"/>
      <dgm:spPr/>
    </dgm:pt>
    <dgm:pt modelId="{32864E7E-B5A4-43EE-8FDF-D86458C9CC0C}" type="pres">
      <dgm:prSet presAssocID="{6C103D88-876D-4000-B5F2-5061A6E14671}" presName="vertSpace2b" presStyleCnt="0"/>
      <dgm:spPr/>
    </dgm:pt>
    <dgm:pt modelId="{9577B8F7-AFF1-4701-BD1D-7952D9D57450}" type="pres">
      <dgm:prSet presAssocID="{CEA6AAC4-9197-42F0-A14C-FD72CA6A6865}" presName="horz2" presStyleCnt="0"/>
      <dgm:spPr/>
    </dgm:pt>
    <dgm:pt modelId="{1923433E-E6A8-4F81-8D7D-20BBEE364F77}" type="pres">
      <dgm:prSet presAssocID="{CEA6AAC4-9197-42F0-A14C-FD72CA6A6865}" presName="horzSpace2" presStyleCnt="0"/>
      <dgm:spPr/>
    </dgm:pt>
    <dgm:pt modelId="{7D0ED0C8-C350-4258-8E28-54E643014501}" type="pres">
      <dgm:prSet presAssocID="{CEA6AAC4-9197-42F0-A14C-FD72CA6A6865}" presName="tx2" presStyleLbl="revTx" presStyleIdx="3" presStyleCnt="13"/>
      <dgm:spPr/>
    </dgm:pt>
    <dgm:pt modelId="{6CF369AB-67EF-49C7-80CF-593F68597A52}" type="pres">
      <dgm:prSet presAssocID="{CEA6AAC4-9197-42F0-A14C-FD72CA6A6865}" presName="vert2" presStyleCnt="0"/>
      <dgm:spPr/>
    </dgm:pt>
    <dgm:pt modelId="{D1380E66-38DC-4848-9464-14E54E5F7965}" type="pres">
      <dgm:prSet presAssocID="{CEA6AAC4-9197-42F0-A14C-FD72CA6A6865}" presName="thinLine2b" presStyleLbl="callout" presStyleIdx="2" presStyleCnt="10"/>
      <dgm:spPr/>
    </dgm:pt>
    <dgm:pt modelId="{9E4C9B47-302C-4A70-AA90-BB8EE3296C4A}" type="pres">
      <dgm:prSet presAssocID="{CEA6AAC4-9197-42F0-A14C-FD72CA6A6865}" presName="vertSpace2b" presStyleCnt="0"/>
      <dgm:spPr/>
    </dgm:pt>
    <dgm:pt modelId="{7C44D7EF-CB25-4C17-B6D9-BBCBC27A2864}" type="pres">
      <dgm:prSet presAssocID="{C71D03D6-9486-4D20-93FC-8D3634CF61A6}" presName="thickLine" presStyleLbl="alignNode1" presStyleIdx="1" presStyleCnt="3"/>
      <dgm:spPr/>
    </dgm:pt>
    <dgm:pt modelId="{08B43EFB-99CB-4C40-BF44-BD9A7175D2ED}" type="pres">
      <dgm:prSet presAssocID="{C71D03D6-9486-4D20-93FC-8D3634CF61A6}" presName="horz1" presStyleCnt="0"/>
      <dgm:spPr/>
    </dgm:pt>
    <dgm:pt modelId="{863133F3-135C-4627-9D08-1EAC614E97BB}" type="pres">
      <dgm:prSet presAssocID="{C71D03D6-9486-4D20-93FC-8D3634CF61A6}" presName="tx1" presStyleLbl="revTx" presStyleIdx="4" presStyleCnt="13" custScaleX="212975"/>
      <dgm:spPr/>
    </dgm:pt>
    <dgm:pt modelId="{D1D6F7DA-F009-4007-9271-90A3773DF116}" type="pres">
      <dgm:prSet presAssocID="{C71D03D6-9486-4D20-93FC-8D3634CF61A6}" presName="vert1" presStyleCnt="0"/>
      <dgm:spPr/>
    </dgm:pt>
    <dgm:pt modelId="{3801CC8C-18D2-4E01-B12E-D7E7E7342AA5}" type="pres">
      <dgm:prSet presAssocID="{657A7C8A-25C5-4019-8429-2ADC10D7216E}" presName="vertSpace2a" presStyleCnt="0"/>
      <dgm:spPr/>
    </dgm:pt>
    <dgm:pt modelId="{323F1131-D628-4476-B617-A36BDAB8BB7B}" type="pres">
      <dgm:prSet presAssocID="{657A7C8A-25C5-4019-8429-2ADC10D7216E}" presName="horz2" presStyleCnt="0"/>
      <dgm:spPr/>
    </dgm:pt>
    <dgm:pt modelId="{CD589ABF-56A9-4F90-A5AE-FAF05398310C}" type="pres">
      <dgm:prSet presAssocID="{657A7C8A-25C5-4019-8429-2ADC10D7216E}" presName="horzSpace2" presStyleCnt="0"/>
      <dgm:spPr/>
    </dgm:pt>
    <dgm:pt modelId="{C1A4FF9B-5C13-478F-B40D-76DFBCCC8AF3}" type="pres">
      <dgm:prSet presAssocID="{657A7C8A-25C5-4019-8429-2ADC10D7216E}" presName="tx2" presStyleLbl="revTx" presStyleIdx="5" presStyleCnt="13"/>
      <dgm:spPr/>
    </dgm:pt>
    <dgm:pt modelId="{CE364E26-5EBD-4CC7-B926-9F5B69D74BF0}" type="pres">
      <dgm:prSet presAssocID="{657A7C8A-25C5-4019-8429-2ADC10D7216E}" presName="vert2" presStyleCnt="0"/>
      <dgm:spPr/>
    </dgm:pt>
    <dgm:pt modelId="{B21AA85B-31E6-4E1D-8094-5BD3F69952C4}" type="pres">
      <dgm:prSet presAssocID="{657A7C8A-25C5-4019-8429-2ADC10D7216E}" presName="thinLine2b" presStyleLbl="callout" presStyleIdx="3" presStyleCnt="10"/>
      <dgm:spPr/>
    </dgm:pt>
    <dgm:pt modelId="{095F2FBA-48EB-49C5-9FB9-DC7CFEF64A3C}" type="pres">
      <dgm:prSet presAssocID="{657A7C8A-25C5-4019-8429-2ADC10D7216E}" presName="vertSpace2b" presStyleCnt="0"/>
      <dgm:spPr/>
    </dgm:pt>
    <dgm:pt modelId="{6C256F54-8CD4-412D-9C20-77589849B2BA}" type="pres">
      <dgm:prSet presAssocID="{19EFB680-10B7-4EAA-9416-21AF21020C9B}" presName="horz2" presStyleCnt="0"/>
      <dgm:spPr/>
    </dgm:pt>
    <dgm:pt modelId="{6AC9412C-93EE-4481-AAB5-B1FB1E0419CC}" type="pres">
      <dgm:prSet presAssocID="{19EFB680-10B7-4EAA-9416-21AF21020C9B}" presName="horzSpace2" presStyleCnt="0"/>
      <dgm:spPr/>
    </dgm:pt>
    <dgm:pt modelId="{334064EE-E805-485E-B55E-E524AA3FFF7E}" type="pres">
      <dgm:prSet presAssocID="{19EFB680-10B7-4EAA-9416-21AF21020C9B}" presName="tx2" presStyleLbl="revTx" presStyleIdx="6" presStyleCnt="13"/>
      <dgm:spPr/>
    </dgm:pt>
    <dgm:pt modelId="{52869088-606F-4F31-B476-2602B986B12F}" type="pres">
      <dgm:prSet presAssocID="{19EFB680-10B7-4EAA-9416-21AF21020C9B}" presName="vert2" presStyleCnt="0"/>
      <dgm:spPr/>
    </dgm:pt>
    <dgm:pt modelId="{ECE701C5-3754-42DE-893D-0649593FF05F}" type="pres">
      <dgm:prSet presAssocID="{19EFB680-10B7-4EAA-9416-21AF21020C9B}" presName="thinLine2b" presStyleLbl="callout" presStyleIdx="4" presStyleCnt="10"/>
      <dgm:spPr/>
    </dgm:pt>
    <dgm:pt modelId="{06BAF326-21F4-4E3C-B677-5129DFAEA7CA}" type="pres">
      <dgm:prSet presAssocID="{19EFB680-10B7-4EAA-9416-21AF21020C9B}" presName="vertSpace2b" presStyleCnt="0"/>
      <dgm:spPr/>
    </dgm:pt>
    <dgm:pt modelId="{B71F0BF5-FD5E-4FD5-B588-150D731CF5CE}" type="pres">
      <dgm:prSet presAssocID="{FEC04721-C5A0-4DE7-88D9-9859AA248C16}" presName="horz2" presStyleCnt="0"/>
      <dgm:spPr/>
    </dgm:pt>
    <dgm:pt modelId="{10501D1E-3B2F-49CA-A209-BA776904CDD2}" type="pres">
      <dgm:prSet presAssocID="{FEC04721-C5A0-4DE7-88D9-9859AA248C16}" presName="horzSpace2" presStyleCnt="0"/>
      <dgm:spPr/>
    </dgm:pt>
    <dgm:pt modelId="{E53EEE5A-10BE-43A6-AA53-A54298273D59}" type="pres">
      <dgm:prSet presAssocID="{FEC04721-C5A0-4DE7-88D9-9859AA248C16}" presName="tx2" presStyleLbl="revTx" presStyleIdx="7" presStyleCnt="13"/>
      <dgm:spPr/>
    </dgm:pt>
    <dgm:pt modelId="{9C6AF979-EFCA-4D0B-9065-5E032385156E}" type="pres">
      <dgm:prSet presAssocID="{FEC04721-C5A0-4DE7-88D9-9859AA248C16}" presName="vert2" presStyleCnt="0"/>
      <dgm:spPr/>
    </dgm:pt>
    <dgm:pt modelId="{750FA87A-BFA5-4947-8E67-559925EB48EB}" type="pres">
      <dgm:prSet presAssocID="{FEC04721-C5A0-4DE7-88D9-9859AA248C16}" presName="thinLine2b" presStyleLbl="callout" presStyleIdx="5" presStyleCnt="10"/>
      <dgm:spPr/>
    </dgm:pt>
    <dgm:pt modelId="{8F5742F0-20E9-46A7-AE6C-4452769D03C3}" type="pres">
      <dgm:prSet presAssocID="{FEC04721-C5A0-4DE7-88D9-9859AA248C16}" presName="vertSpace2b" presStyleCnt="0"/>
      <dgm:spPr/>
    </dgm:pt>
    <dgm:pt modelId="{56EA752B-CDE5-4BC7-985D-9AD8AED1FAF2}" type="pres">
      <dgm:prSet presAssocID="{0827A100-50D4-4318-AAB7-6135A1154643}" presName="thickLine" presStyleLbl="alignNode1" presStyleIdx="2" presStyleCnt="3"/>
      <dgm:spPr/>
    </dgm:pt>
    <dgm:pt modelId="{539BC580-D824-462E-A1A6-875A025731F1}" type="pres">
      <dgm:prSet presAssocID="{0827A100-50D4-4318-AAB7-6135A1154643}" presName="horz1" presStyleCnt="0"/>
      <dgm:spPr/>
    </dgm:pt>
    <dgm:pt modelId="{2BDC705A-FCDB-4A7B-B8F4-6290418121CB}" type="pres">
      <dgm:prSet presAssocID="{0827A100-50D4-4318-AAB7-6135A1154643}" presName="tx1" presStyleLbl="revTx" presStyleIdx="8" presStyleCnt="13" custScaleX="212975"/>
      <dgm:spPr/>
    </dgm:pt>
    <dgm:pt modelId="{78167A01-1FDF-4227-9CBC-9FAEEF8C695C}" type="pres">
      <dgm:prSet presAssocID="{0827A100-50D4-4318-AAB7-6135A1154643}" presName="vert1" presStyleCnt="0"/>
      <dgm:spPr/>
    </dgm:pt>
    <dgm:pt modelId="{45E8B682-36FB-4BB9-9A25-64B877CE6BDC}" type="pres">
      <dgm:prSet presAssocID="{AE842BB2-5060-4D3D-A75B-2D2DCA90C2D4}" presName="vertSpace2a" presStyleCnt="0"/>
      <dgm:spPr/>
    </dgm:pt>
    <dgm:pt modelId="{9A743FE3-61EE-428B-810C-2B869E0BF177}" type="pres">
      <dgm:prSet presAssocID="{AE842BB2-5060-4D3D-A75B-2D2DCA90C2D4}" presName="horz2" presStyleCnt="0"/>
      <dgm:spPr/>
    </dgm:pt>
    <dgm:pt modelId="{BE111C37-AEC5-4E22-8525-2F136B6E9BF9}" type="pres">
      <dgm:prSet presAssocID="{AE842BB2-5060-4D3D-A75B-2D2DCA90C2D4}" presName="horzSpace2" presStyleCnt="0"/>
      <dgm:spPr/>
    </dgm:pt>
    <dgm:pt modelId="{DD6F7DC2-9AE0-4B13-B9D7-E429401C818D}" type="pres">
      <dgm:prSet presAssocID="{AE842BB2-5060-4D3D-A75B-2D2DCA90C2D4}" presName="tx2" presStyleLbl="revTx" presStyleIdx="9" presStyleCnt="13"/>
      <dgm:spPr/>
    </dgm:pt>
    <dgm:pt modelId="{63631955-7FFA-4489-AA21-A73CCB088FDA}" type="pres">
      <dgm:prSet presAssocID="{AE842BB2-5060-4D3D-A75B-2D2DCA90C2D4}" presName="vert2" presStyleCnt="0"/>
      <dgm:spPr/>
    </dgm:pt>
    <dgm:pt modelId="{EA35364C-1848-4D0D-981E-268449EA4F3C}" type="pres">
      <dgm:prSet presAssocID="{AE842BB2-5060-4D3D-A75B-2D2DCA90C2D4}" presName="thinLine2b" presStyleLbl="callout" presStyleIdx="6" presStyleCnt="10"/>
      <dgm:spPr/>
    </dgm:pt>
    <dgm:pt modelId="{A5E15E49-850D-465D-A4A9-2FA2C19BD62F}" type="pres">
      <dgm:prSet presAssocID="{AE842BB2-5060-4D3D-A75B-2D2DCA90C2D4}" presName="vertSpace2b" presStyleCnt="0"/>
      <dgm:spPr/>
    </dgm:pt>
    <dgm:pt modelId="{322B8C7E-2F11-4975-9C58-91D6B41D2F1F}" type="pres">
      <dgm:prSet presAssocID="{A72A3E53-71C9-4D43-8C5F-3660B23C41AA}" presName="horz2" presStyleCnt="0"/>
      <dgm:spPr/>
    </dgm:pt>
    <dgm:pt modelId="{2967F35F-316F-4503-8DAE-E09D30E066AE}" type="pres">
      <dgm:prSet presAssocID="{A72A3E53-71C9-4D43-8C5F-3660B23C41AA}" presName="horzSpace2" presStyleCnt="0"/>
      <dgm:spPr/>
    </dgm:pt>
    <dgm:pt modelId="{C7AADF71-DB01-4CA5-A896-1E739F59041F}" type="pres">
      <dgm:prSet presAssocID="{A72A3E53-71C9-4D43-8C5F-3660B23C41AA}" presName="tx2" presStyleLbl="revTx" presStyleIdx="10" presStyleCnt="13"/>
      <dgm:spPr/>
    </dgm:pt>
    <dgm:pt modelId="{654C01E4-2FBD-4FE8-949E-5BBA65451E42}" type="pres">
      <dgm:prSet presAssocID="{A72A3E53-71C9-4D43-8C5F-3660B23C41AA}" presName="vert2" presStyleCnt="0"/>
      <dgm:spPr/>
    </dgm:pt>
    <dgm:pt modelId="{211FEA23-1C34-4B14-8031-1760254A08A1}" type="pres">
      <dgm:prSet presAssocID="{A72A3E53-71C9-4D43-8C5F-3660B23C41AA}" presName="thinLine2b" presStyleLbl="callout" presStyleIdx="7" presStyleCnt="10"/>
      <dgm:spPr/>
    </dgm:pt>
    <dgm:pt modelId="{FEB1DD89-CD43-49F1-983E-384A1083CDCC}" type="pres">
      <dgm:prSet presAssocID="{A72A3E53-71C9-4D43-8C5F-3660B23C41AA}" presName="vertSpace2b" presStyleCnt="0"/>
      <dgm:spPr/>
    </dgm:pt>
    <dgm:pt modelId="{15A2010C-A4DD-45C9-8AA0-092B413DD994}" type="pres">
      <dgm:prSet presAssocID="{C4ACD578-6A60-42D4-8BE5-36CD096135AC}" presName="horz2" presStyleCnt="0"/>
      <dgm:spPr/>
    </dgm:pt>
    <dgm:pt modelId="{605E997B-3B14-4061-8613-F03FC2E46B09}" type="pres">
      <dgm:prSet presAssocID="{C4ACD578-6A60-42D4-8BE5-36CD096135AC}" presName="horzSpace2" presStyleCnt="0"/>
      <dgm:spPr/>
    </dgm:pt>
    <dgm:pt modelId="{E97104D4-6B97-48BD-9A6E-64D87CB8DDDF}" type="pres">
      <dgm:prSet presAssocID="{C4ACD578-6A60-42D4-8BE5-36CD096135AC}" presName="tx2" presStyleLbl="revTx" presStyleIdx="11" presStyleCnt="13"/>
      <dgm:spPr/>
    </dgm:pt>
    <dgm:pt modelId="{9DBED6A3-6C25-4C98-8EA2-31618949D1DE}" type="pres">
      <dgm:prSet presAssocID="{C4ACD578-6A60-42D4-8BE5-36CD096135AC}" presName="vert2" presStyleCnt="0"/>
      <dgm:spPr/>
    </dgm:pt>
    <dgm:pt modelId="{B2BD939B-4A13-4C26-B610-95AEA11FD65D}" type="pres">
      <dgm:prSet presAssocID="{C4ACD578-6A60-42D4-8BE5-36CD096135AC}" presName="thinLine2b" presStyleLbl="callout" presStyleIdx="8" presStyleCnt="10"/>
      <dgm:spPr/>
    </dgm:pt>
    <dgm:pt modelId="{7CCD161A-9C02-4E3D-8585-926D5222A924}" type="pres">
      <dgm:prSet presAssocID="{C4ACD578-6A60-42D4-8BE5-36CD096135AC}" presName="vertSpace2b" presStyleCnt="0"/>
      <dgm:spPr/>
    </dgm:pt>
    <dgm:pt modelId="{6D721407-FD1A-4E1C-8A71-5A951D1A7C96}" type="pres">
      <dgm:prSet presAssocID="{4239B689-9C31-4C9C-935A-28035F7CB88F}" presName="horz2" presStyleCnt="0"/>
      <dgm:spPr/>
    </dgm:pt>
    <dgm:pt modelId="{32182B6B-19D1-453C-B40E-4A0FA2EAD81F}" type="pres">
      <dgm:prSet presAssocID="{4239B689-9C31-4C9C-935A-28035F7CB88F}" presName="horzSpace2" presStyleCnt="0"/>
      <dgm:spPr/>
    </dgm:pt>
    <dgm:pt modelId="{F8A21CEB-F807-4F1C-A6BB-70618AC87F60}" type="pres">
      <dgm:prSet presAssocID="{4239B689-9C31-4C9C-935A-28035F7CB88F}" presName="tx2" presStyleLbl="revTx" presStyleIdx="12" presStyleCnt="13"/>
      <dgm:spPr/>
    </dgm:pt>
    <dgm:pt modelId="{38BDA259-2F4C-43B8-956C-B1F0839F6E8D}" type="pres">
      <dgm:prSet presAssocID="{4239B689-9C31-4C9C-935A-28035F7CB88F}" presName="vert2" presStyleCnt="0"/>
      <dgm:spPr/>
    </dgm:pt>
    <dgm:pt modelId="{EA87084A-7708-407C-AFC4-2EAA5A9BA610}" type="pres">
      <dgm:prSet presAssocID="{4239B689-9C31-4C9C-935A-28035F7CB88F}" presName="thinLine2b" presStyleLbl="callout" presStyleIdx="9" presStyleCnt="10"/>
      <dgm:spPr/>
    </dgm:pt>
    <dgm:pt modelId="{FE47568A-D6F5-48BA-8147-41DEF9C11992}" type="pres">
      <dgm:prSet presAssocID="{4239B689-9C31-4C9C-935A-28035F7CB88F}" presName="vertSpace2b" presStyleCnt="0"/>
      <dgm:spPr/>
    </dgm:pt>
  </dgm:ptLst>
  <dgm:cxnLst>
    <dgm:cxn modelId="{509FD003-217F-432D-AED2-98F71D5445BA}" srcId="{0827A100-50D4-4318-AAB7-6135A1154643}" destId="{A72A3E53-71C9-4D43-8C5F-3660B23C41AA}" srcOrd="1" destOrd="0" parTransId="{06267FC0-65DD-4BF9-909F-A5ABB5519941}" sibTransId="{61F79B0F-F17D-4CFD-9E15-E56FB35770A9}"/>
    <dgm:cxn modelId="{4F30A804-48D2-460B-B116-91970BF3787B}" type="presOf" srcId="{6C103D88-876D-4000-B5F2-5061A6E14671}" destId="{4A9BC5E7-C86E-4191-A232-21F40D5B494E}" srcOrd="0" destOrd="0" presId="urn:microsoft.com/office/officeart/2008/layout/LinedList"/>
    <dgm:cxn modelId="{35B09C09-C338-4D34-B361-C41709596CA6}" srcId="{0827A100-50D4-4318-AAB7-6135A1154643}" destId="{C4ACD578-6A60-42D4-8BE5-36CD096135AC}" srcOrd="2" destOrd="0" parTransId="{975977D3-2A68-41F3-B60A-10A55F47674E}" sibTransId="{7A1F0641-DA25-4821-AC1B-9A4DE095ACA6}"/>
    <dgm:cxn modelId="{3D57270E-3956-4D36-B05B-896B7CD633E4}" type="presOf" srcId="{CEA6AAC4-9197-42F0-A14C-FD72CA6A6865}" destId="{7D0ED0C8-C350-4258-8E28-54E643014501}" srcOrd="0" destOrd="0" presId="urn:microsoft.com/office/officeart/2008/layout/LinedList"/>
    <dgm:cxn modelId="{31A2BE21-7610-4D58-908A-6B3420C5B69A}" srcId="{31F0741D-CAFA-414C-9E8B-F1C2EC4FEDA0}" destId="{0827A100-50D4-4318-AAB7-6135A1154643}" srcOrd="2" destOrd="0" parTransId="{17C5977E-4495-4E2A-8FAC-8F997C243ACE}" sibTransId="{70ED052B-748F-4821-8CE8-28A0C80FFFC0}"/>
    <dgm:cxn modelId="{737F0C3A-1D22-4964-B4A4-FBF429EDA89F}" type="presOf" srcId="{657A7C8A-25C5-4019-8429-2ADC10D7216E}" destId="{C1A4FF9B-5C13-478F-B40D-76DFBCCC8AF3}" srcOrd="0" destOrd="0" presId="urn:microsoft.com/office/officeart/2008/layout/LinedList"/>
    <dgm:cxn modelId="{5E297D62-A17A-4336-AAD4-8A3E2DB7D69E}" srcId="{C71D03D6-9486-4D20-93FC-8D3634CF61A6}" destId="{19EFB680-10B7-4EAA-9416-21AF21020C9B}" srcOrd="1" destOrd="0" parTransId="{FE3B6176-3366-43F4-9D0F-616D99E08892}" sibTransId="{98BF50E6-EEA5-48C6-8D14-82D013C1AD97}"/>
    <dgm:cxn modelId="{C2C4C166-1D7A-4CC9-949D-F8FD351302E5}" srcId="{0827A100-50D4-4318-AAB7-6135A1154643}" destId="{AE842BB2-5060-4D3D-A75B-2D2DCA90C2D4}" srcOrd="0" destOrd="0" parTransId="{29F0DE57-A54F-4CEE-8244-56157AE01EC0}" sibTransId="{3CFD6317-287C-4F7D-B41A-A99303113E6E}"/>
    <dgm:cxn modelId="{42E0C970-425E-4EA4-9D65-DE2ADEDAC116}" srcId="{0827A100-50D4-4318-AAB7-6135A1154643}" destId="{4239B689-9C31-4C9C-935A-28035F7CB88F}" srcOrd="3" destOrd="0" parTransId="{F235EEF7-B38E-4CC6-BD91-B010146C195B}" sibTransId="{2E315B7D-50AF-43ED-AD63-B65442E21AD2}"/>
    <dgm:cxn modelId="{C622E870-3C0A-4C18-9D40-17BC7F7D16C6}" type="presOf" srcId="{FEC04721-C5A0-4DE7-88D9-9859AA248C16}" destId="{E53EEE5A-10BE-43A6-AA53-A54298273D59}" srcOrd="0" destOrd="0" presId="urn:microsoft.com/office/officeart/2008/layout/LinedList"/>
    <dgm:cxn modelId="{A273B152-EFAE-4DB3-B91C-101568436BFE}" type="presOf" srcId="{19EFB680-10B7-4EAA-9416-21AF21020C9B}" destId="{334064EE-E805-485E-B55E-E524AA3FFF7E}" srcOrd="0" destOrd="0" presId="urn:microsoft.com/office/officeart/2008/layout/LinedList"/>
    <dgm:cxn modelId="{FBE52173-1CB7-47E5-86C9-D7CCF0D9A810}" srcId="{C71D03D6-9486-4D20-93FC-8D3634CF61A6}" destId="{657A7C8A-25C5-4019-8429-2ADC10D7216E}" srcOrd="0" destOrd="0" parTransId="{769AB979-7DA7-4A86-82DE-F5AD0D73B897}" sibTransId="{88EFE72E-9634-43B1-8288-3B815111342E}"/>
    <dgm:cxn modelId="{58371654-A59A-4966-990C-C1016D6128DC}" type="presOf" srcId="{C4ACD578-6A60-42D4-8BE5-36CD096135AC}" destId="{E97104D4-6B97-48BD-9A6E-64D87CB8DDDF}" srcOrd="0" destOrd="0" presId="urn:microsoft.com/office/officeart/2008/layout/LinedList"/>
    <dgm:cxn modelId="{B6880E75-49E1-43C6-9E48-19702624D6C0}" type="presOf" srcId="{31F0741D-CAFA-414C-9E8B-F1C2EC4FEDA0}" destId="{E2BDE3AE-1433-4189-A022-FDAA03D98C9A}" srcOrd="0" destOrd="0" presId="urn:microsoft.com/office/officeart/2008/layout/LinedList"/>
    <dgm:cxn modelId="{8843FF75-0710-42FB-893A-5370B4789394}" srcId="{F95402DF-C7D7-4129-87BD-BF42F9152B3F}" destId="{CEA6AAC4-9197-42F0-A14C-FD72CA6A6865}" srcOrd="2" destOrd="0" parTransId="{DF7A942D-87C7-44B1-8B6C-427959E4D171}" sibTransId="{A705AC67-E1AB-492E-8420-093C15CA2720}"/>
    <dgm:cxn modelId="{89E8477E-81F0-4554-8432-4FD05835F246}" type="presOf" srcId="{A72A3E53-71C9-4D43-8C5F-3660B23C41AA}" destId="{C7AADF71-DB01-4CA5-A896-1E739F59041F}" srcOrd="0" destOrd="0" presId="urn:microsoft.com/office/officeart/2008/layout/LinedList"/>
    <dgm:cxn modelId="{17E57C94-1907-413B-9C46-35FB46C84F7F}" type="presOf" srcId="{0827A100-50D4-4318-AAB7-6135A1154643}" destId="{2BDC705A-FCDB-4A7B-B8F4-6290418121CB}" srcOrd="0" destOrd="0" presId="urn:microsoft.com/office/officeart/2008/layout/LinedList"/>
    <dgm:cxn modelId="{87623298-0548-4865-8E91-86D5881DF6D0}" type="presOf" srcId="{C71D03D6-9486-4D20-93FC-8D3634CF61A6}" destId="{863133F3-135C-4627-9D08-1EAC614E97BB}" srcOrd="0" destOrd="0" presId="urn:microsoft.com/office/officeart/2008/layout/LinedList"/>
    <dgm:cxn modelId="{1403FDAC-E40A-41CC-8CB8-C7AB0332531C}" type="presOf" srcId="{2A53FAF1-21C4-47CA-BBB2-6DD8D64CFB8D}" destId="{57288A32-1CBC-4FF7-8775-64717A617934}" srcOrd="0" destOrd="0" presId="urn:microsoft.com/office/officeart/2008/layout/LinedList"/>
    <dgm:cxn modelId="{B22635B5-C8DE-42A0-B3D9-8B54FDC44B2C}" type="presOf" srcId="{4239B689-9C31-4C9C-935A-28035F7CB88F}" destId="{F8A21CEB-F807-4F1C-A6BB-70618AC87F60}" srcOrd="0" destOrd="0" presId="urn:microsoft.com/office/officeart/2008/layout/LinedList"/>
    <dgm:cxn modelId="{1383FFBB-28F2-4694-828A-FAFA6A84BEBB}" type="presOf" srcId="{F95402DF-C7D7-4129-87BD-BF42F9152B3F}" destId="{032C2E3C-C828-44B3-9977-3D647654B698}" srcOrd="0" destOrd="0" presId="urn:microsoft.com/office/officeart/2008/layout/LinedList"/>
    <dgm:cxn modelId="{F16C14BD-48D9-4C8E-B68D-84FCE77AF6E6}" srcId="{C71D03D6-9486-4D20-93FC-8D3634CF61A6}" destId="{FEC04721-C5A0-4DE7-88D9-9859AA248C16}" srcOrd="2" destOrd="0" parTransId="{67C2E5D9-0765-42FF-8504-0CFCA68A091D}" sibTransId="{36C833F9-E106-4292-8589-7EEEE1766119}"/>
    <dgm:cxn modelId="{19FD3DCA-5546-462A-B05C-B1C4CA7B418A}" srcId="{F95402DF-C7D7-4129-87BD-BF42F9152B3F}" destId="{2A53FAF1-21C4-47CA-BBB2-6DD8D64CFB8D}" srcOrd="0" destOrd="0" parTransId="{0E295A0C-D9A6-4AAF-B2C3-4AC20C6B0667}" sibTransId="{2F0BEFAE-F4C0-4B5D-9FF5-53B684D2A141}"/>
    <dgm:cxn modelId="{F8D237CD-87E2-4A27-92EA-18BE6D729D47}" type="presOf" srcId="{AE842BB2-5060-4D3D-A75B-2D2DCA90C2D4}" destId="{DD6F7DC2-9AE0-4B13-B9D7-E429401C818D}" srcOrd="0" destOrd="0" presId="urn:microsoft.com/office/officeart/2008/layout/LinedList"/>
    <dgm:cxn modelId="{8D7314CF-F572-4153-93B2-13B3F93A2A05}" srcId="{31F0741D-CAFA-414C-9E8B-F1C2EC4FEDA0}" destId="{C71D03D6-9486-4D20-93FC-8D3634CF61A6}" srcOrd="1" destOrd="0" parTransId="{A8BA5C94-944E-485C-B8EB-8F73C6F08990}" sibTransId="{96960143-ECDA-454B-9B84-025386790C18}"/>
    <dgm:cxn modelId="{0E5C25D5-E33A-40DA-BC8B-42EFBA05DBF1}" srcId="{F95402DF-C7D7-4129-87BD-BF42F9152B3F}" destId="{6C103D88-876D-4000-B5F2-5061A6E14671}" srcOrd="1" destOrd="0" parTransId="{CDF84177-5E52-49B3-A03F-1269801D4723}" sibTransId="{B5AC8BB2-5A5B-4654-B38F-9F5D7A4EFE72}"/>
    <dgm:cxn modelId="{EA294CDE-9FEC-487F-BCE1-03FC76ABE176}" srcId="{31F0741D-CAFA-414C-9E8B-F1C2EC4FEDA0}" destId="{F95402DF-C7D7-4129-87BD-BF42F9152B3F}" srcOrd="0" destOrd="0" parTransId="{D127A046-4F1A-415C-ACAC-D51664F475E3}" sibTransId="{F2B7F5F5-EAC5-44C9-A6D9-3D0EE2B6767C}"/>
    <dgm:cxn modelId="{8E64AFEE-AACE-4861-9499-9B1E847287B0}" type="presParOf" srcId="{E2BDE3AE-1433-4189-A022-FDAA03D98C9A}" destId="{C8599027-3364-4D5D-B222-926B7BE35CBB}" srcOrd="0" destOrd="0" presId="urn:microsoft.com/office/officeart/2008/layout/LinedList"/>
    <dgm:cxn modelId="{F42B17FD-34D4-46D7-8B11-5C445CD075C6}" type="presParOf" srcId="{E2BDE3AE-1433-4189-A022-FDAA03D98C9A}" destId="{83A3632F-E233-409C-A71A-C26489C149F9}" srcOrd="1" destOrd="0" presId="urn:microsoft.com/office/officeart/2008/layout/LinedList"/>
    <dgm:cxn modelId="{4986A6AB-0F4B-41FF-B6DA-6EF5F0BB7435}" type="presParOf" srcId="{83A3632F-E233-409C-A71A-C26489C149F9}" destId="{032C2E3C-C828-44B3-9977-3D647654B698}" srcOrd="0" destOrd="0" presId="urn:microsoft.com/office/officeart/2008/layout/LinedList"/>
    <dgm:cxn modelId="{801784F9-5D7D-4BA6-92C1-58252380B52E}" type="presParOf" srcId="{83A3632F-E233-409C-A71A-C26489C149F9}" destId="{EFE17FA4-0691-4142-AE4E-2056063D348D}" srcOrd="1" destOrd="0" presId="urn:microsoft.com/office/officeart/2008/layout/LinedList"/>
    <dgm:cxn modelId="{2305F7B6-D600-4972-9694-5FF24DC74E11}" type="presParOf" srcId="{EFE17FA4-0691-4142-AE4E-2056063D348D}" destId="{E3686E13-7267-4C92-8DBD-D25B9CBA4BA5}" srcOrd="0" destOrd="0" presId="urn:microsoft.com/office/officeart/2008/layout/LinedList"/>
    <dgm:cxn modelId="{B7D54B2B-2B56-4799-A603-1928930E17A0}" type="presParOf" srcId="{EFE17FA4-0691-4142-AE4E-2056063D348D}" destId="{791D79F7-6996-434D-BD72-0039FB8531FE}" srcOrd="1" destOrd="0" presId="urn:microsoft.com/office/officeart/2008/layout/LinedList"/>
    <dgm:cxn modelId="{8D07BE5A-FCFC-4F07-A56B-3F97FEE4F346}" type="presParOf" srcId="{791D79F7-6996-434D-BD72-0039FB8531FE}" destId="{4D5EBA5B-A5CE-4397-B5EA-2D1A44CEBF38}" srcOrd="0" destOrd="0" presId="urn:microsoft.com/office/officeart/2008/layout/LinedList"/>
    <dgm:cxn modelId="{79D156F1-1B85-4EAF-9E95-DB76B97B3FF4}" type="presParOf" srcId="{791D79F7-6996-434D-BD72-0039FB8531FE}" destId="{57288A32-1CBC-4FF7-8775-64717A617934}" srcOrd="1" destOrd="0" presId="urn:microsoft.com/office/officeart/2008/layout/LinedList"/>
    <dgm:cxn modelId="{830E5FBE-130D-4A78-84D6-F9506BC9DA11}" type="presParOf" srcId="{791D79F7-6996-434D-BD72-0039FB8531FE}" destId="{E7B4EF61-159A-41BD-B15D-7FBCD4AB2B41}" srcOrd="2" destOrd="0" presId="urn:microsoft.com/office/officeart/2008/layout/LinedList"/>
    <dgm:cxn modelId="{CFE1841C-5540-497E-9E4F-C82FCC8BBDA0}" type="presParOf" srcId="{EFE17FA4-0691-4142-AE4E-2056063D348D}" destId="{C8424540-DD7B-4F7E-82F6-8E271CA6EF0C}" srcOrd="2" destOrd="0" presId="urn:microsoft.com/office/officeart/2008/layout/LinedList"/>
    <dgm:cxn modelId="{B0AE9E73-473D-4E84-9D5D-6F2074162EED}" type="presParOf" srcId="{EFE17FA4-0691-4142-AE4E-2056063D348D}" destId="{47059EA3-09AB-4735-BDD6-126CE4CA792D}" srcOrd="3" destOrd="0" presId="urn:microsoft.com/office/officeart/2008/layout/LinedList"/>
    <dgm:cxn modelId="{116968A7-1FB6-4E14-AA31-839157235F91}" type="presParOf" srcId="{EFE17FA4-0691-4142-AE4E-2056063D348D}" destId="{6932240F-2641-4E9F-A02B-62AE82B524A2}" srcOrd="4" destOrd="0" presId="urn:microsoft.com/office/officeart/2008/layout/LinedList"/>
    <dgm:cxn modelId="{8664BD53-6DED-483C-9B09-65A9D55D2ECB}" type="presParOf" srcId="{6932240F-2641-4E9F-A02B-62AE82B524A2}" destId="{12C90C59-1BDD-457D-808C-D815AA003114}" srcOrd="0" destOrd="0" presId="urn:microsoft.com/office/officeart/2008/layout/LinedList"/>
    <dgm:cxn modelId="{7DACD74E-B0EC-42C2-9D0F-5DFDB4466E50}" type="presParOf" srcId="{6932240F-2641-4E9F-A02B-62AE82B524A2}" destId="{4A9BC5E7-C86E-4191-A232-21F40D5B494E}" srcOrd="1" destOrd="0" presId="urn:microsoft.com/office/officeart/2008/layout/LinedList"/>
    <dgm:cxn modelId="{2C1C0BA6-14B1-4EED-8AA2-38F0C1391E5C}" type="presParOf" srcId="{6932240F-2641-4E9F-A02B-62AE82B524A2}" destId="{15FC92ED-9B76-4399-9250-7547363E1778}" srcOrd="2" destOrd="0" presId="urn:microsoft.com/office/officeart/2008/layout/LinedList"/>
    <dgm:cxn modelId="{E2CA623B-C305-48EF-A661-CB2CF264DB62}" type="presParOf" srcId="{EFE17FA4-0691-4142-AE4E-2056063D348D}" destId="{9C4B2391-F22E-4D4E-A95B-BA4F4151E44C}" srcOrd="5" destOrd="0" presId="urn:microsoft.com/office/officeart/2008/layout/LinedList"/>
    <dgm:cxn modelId="{7FCEFD96-F2A6-4367-A2B7-D785AA738ADE}" type="presParOf" srcId="{EFE17FA4-0691-4142-AE4E-2056063D348D}" destId="{32864E7E-B5A4-43EE-8FDF-D86458C9CC0C}" srcOrd="6" destOrd="0" presId="urn:microsoft.com/office/officeart/2008/layout/LinedList"/>
    <dgm:cxn modelId="{7430131C-A6DF-4D20-9C75-94D0BA54D45A}" type="presParOf" srcId="{EFE17FA4-0691-4142-AE4E-2056063D348D}" destId="{9577B8F7-AFF1-4701-BD1D-7952D9D57450}" srcOrd="7" destOrd="0" presId="urn:microsoft.com/office/officeart/2008/layout/LinedList"/>
    <dgm:cxn modelId="{3750A814-987F-4873-AAEC-7BB96B76E07F}" type="presParOf" srcId="{9577B8F7-AFF1-4701-BD1D-7952D9D57450}" destId="{1923433E-E6A8-4F81-8D7D-20BBEE364F77}" srcOrd="0" destOrd="0" presId="urn:microsoft.com/office/officeart/2008/layout/LinedList"/>
    <dgm:cxn modelId="{D213C5A7-9E90-450A-B420-122D9E567E69}" type="presParOf" srcId="{9577B8F7-AFF1-4701-BD1D-7952D9D57450}" destId="{7D0ED0C8-C350-4258-8E28-54E643014501}" srcOrd="1" destOrd="0" presId="urn:microsoft.com/office/officeart/2008/layout/LinedList"/>
    <dgm:cxn modelId="{38E7A795-6515-49AC-A4E6-6F5C2C3F13EF}" type="presParOf" srcId="{9577B8F7-AFF1-4701-BD1D-7952D9D57450}" destId="{6CF369AB-67EF-49C7-80CF-593F68597A52}" srcOrd="2" destOrd="0" presId="urn:microsoft.com/office/officeart/2008/layout/LinedList"/>
    <dgm:cxn modelId="{2660EB60-9493-4C03-AA5B-DFE6219AA2C6}" type="presParOf" srcId="{EFE17FA4-0691-4142-AE4E-2056063D348D}" destId="{D1380E66-38DC-4848-9464-14E54E5F7965}" srcOrd="8" destOrd="0" presId="urn:microsoft.com/office/officeart/2008/layout/LinedList"/>
    <dgm:cxn modelId="{6DBBF329-BEC7-4F9E-A9F1-3A73AA5C76F3}" type="presParOf" srcId="{EFE17FA4-0691-4142-AE4E-2056063D348D}" destId="{9E4C9B47-302C-4A70-AA90-BB8EE3296C4A}" srcOrd="9" destOrd="0" presId="urn:microsoft.com/office/officeart/2008/layout/LinedList"/>
    <dgm:cxn modelId="{0B5C801A-0824-450F-8321-A66E497FF6D6}" type="presParOf" srcId="{E2BDE3AE-1433-4189-A022-FDAA03D98C9A}" destId="{7C44D7EF-CB25-4C17-B6D9-BBCBC27A2864}" srcOrd="2" destOrd="0" presId="urn:microsoft.com/office/officeart/2008/layout/LinedList"/>
    <dgm:cxn modelId="{6BF72962-5564-4924-A892-1FFBDC2A194B}" type="presParOf" srcId="{E2BDE3AE-1433-4189-A022-FDAA03D98C9A}" destId="{08B43EFB-99CB-4C40-BF44-BD9A7175D2ED}" srcOrd="3" destOrd="0" presId="urn:microsoft.com/office/officeart/2008/layout/LinedList"/>
    <dgm:cxn modelId="{87B06138-541B-48D5-9C41-446007C9BD65}" type="presParOf" srcId="{08B43EFB-99CB-4C40-BF44-BD9A7175D2ED}" destId="{863133F3-135C-4627-9D08-1EAC614E97BB}" srcOrd="0" destOrd="0" presId="urn:microsoft.com/office/officeart/2008/layout/LinedList"/>
    <dgm:cxn modelId="{699B8581-CD66-4356-8FED-8C8122F58E26}" type="presParOf" srcId="{08B43EFB-99CB-4C40-BF44-BD9A7175D2ED}" destId="{D1D6F7DA-F009-4007-9271-90A3773DF116}" srcOrd="1" destOrd="0" presId="urn:microsoft.com/office/officeart/2008/layout/LinedList"/>
    <dgm:cxn modelId="{5D69895D-873B-43DA-878B-4553E93D3F27}" type="presParOf" srcId="{D1D6F7DA-F009-4007-9271-90A3773DF116}" destId="{3801CC8C-18D2-4E01-B12E-D7E7E7342AA5}" srcOrd="0" destOrd="0" presId="urn:microsoft.com/office/officeart/2008/layout/LinedList"/>
    <dgm:cxn modelId="{02046F68-A24D-4188-8053-074861AF731F}" type="presParOf" srcId="{D1D6F7DA-F009-4007-9271-90A3773DF116}" destId="{323F1131-D628-4476-B617-A36BDAB8BB7B}" srcOrd="1" destOrd="0" presId="urn:microsoft.com/office/officeart/2008/layout/LinedList"/>
    <dgm:cxn modelId="{A1842336-2340-4900-82E1-A079CBB0F633}" type="presParOf" srcId="{323F1131-D628-4476-B617-A36BDAB8BB7B}" destId="{CD589ABF-56A9-4F90-A5AE-FAF05398310C}" srcOrd="0" destOrd="0" presId="urn:microsoft.com/office/officeart/2008/layout/LinedList"/>
    <dgm:cxn modelId="{2A8457C3-75D6-48B5-A3BF-1336121568CF}" type="presParOf" srcId="{323F1131-D628-4476-B617-A36BDAB8BB7B}" destId="{C1A4FF9B-5C13-478F-B40D-76DFBCCC8AF3}" srcOrd="1" destOrd="0" presId="urn:microsoft.com/office/officeart/2008/layout/LinedList"/>
    <dgm:cxn modelId="{4080D496-3DCA-4D31-AE0D-345502B32FE5}" type="presParOf" srcId="{323F1131-D628-4476-B617-A36BDAB8BB7B}" destId="{CE364E26-5EBD-4CC7-B926-9F5B69D74BF0}" srcOrd="2" destOrd="0" presId="urn:microsoft.com/office/officeart/2008/layout/LinedList"/>
    <dgm:cxn modelId="{50FAF5C2-CA8A-4532-B00B-C7DD6A2B0437}" type="presParOf" srcId="{D1D6F7DA-F009-4007-9271-90A3773DF116}" destId="{B21AA85B-31E6-4E1D-8094-5BD3F69952C4}" srcOrd="2" destOrd="0" presId="urn:microsoft.com/office/officeart/2008/layout/LinedList"/>
    <dgm:cxn modelId="{DC0B95F6-5180-45CF-9011-9C4C0E07E9C9}" type="presParOf" srcId="{D1D6F7DA-F009-4007-9271-90A3773DF116}" destId="{095F2FBA-48EB-49C5-9FB9-DC7CFEF64A3C}" srcOrd="3" destOrd="0" presId="urn:microsoft.com/office/officeart/2008/layout/LinedList"/>
    <dgm:cxn modelId="{A94767AD-E57B-4FA5-A1BB-DE39D8297330}" type="presParOf" srcId="{D1D6F7DA-F009-4007-9271-90A3773DF116}" destId="{6C256F54-8CD4-412D-9C20-77589849B2BA}" srcOrd="4" destOrd="0" presId="urn:microsoft.com/office/officeart/2008/layout/LinedList"/>
    <dgm:cxn modelId="{D41CF6A1-BE2F-48D5-A126-5496029DD7D4}" type="presParOf" srcId="{6C256F54-8CD4-412D-9C20-77589849B2BA}" destId="{6AC9412C-93EE-4481-AAB5-B1FB1E0419CC}" srcOrd="0" destOrd="0" presId="urn:microsoft.com/office/officeart/2008/layout/LinedList"/>
    <dgm:cxn modelId="{686E0D37-F6E6-467C-B591-A2E492DBDE08}" type="presParOf" srcId="{6C256F54-8CD4-412D-9C20-77589849B2BA}" destId="{334064EE-E805-485E-B55E-E524AA3FFF7E}" srcOrd="1" destOrd="0" presId="urn:microsoft.com/office/officeart/2008/layout/LinedList"/>
    <dgm:cxn modelId="{BB17C93B-F308-442C-A067-AC7DF7E51473}" type="presParOf" srcId="{6C256F54-8CD4-412D-9C20-77589849B2BA}" destId="{52869088-606F-4F31-B476-2602B986B12F}" srcOrd="2" destOrd="0" presId="urn:microsoft.com/office/officeart/2008/layout/LinedList"/>
    <dgm:cxn modelId="{31BFB0E5-98FC-4C78-92F0-FEDFF521B2AB}" type="presParOf" srcId="{D1D6F7DA-F009-4007-9271-90A3773DF116}" destId="{ECE701C5-3754-42DE-893D-0649593FF05F}" srcOrd="5" destOrd="0" presId="urn:microsoft.com/office/officeart/2008/layout/LinedList"/>
    <dgm:cxn modelId="{24345F79-C7CF-4055-B00A-4C1EF312917E}" type="presParOf" srcId="{D1D6F7DA-F009-4007-9271-90A3773DF116}" destId="{06BAF326-21F4-4E3C-B677-5129DFAEA7CA}" srcOrd="6" destOrd="0" presId="urn:microsoft.com/office/officeart/2008/layout/LinedList"/>
    <dgm:cxn modelId="{B358CC32-ACD1-44B5-9CCF-F1A5168791F5}" type="presParOf" srcId="{D1D6F7DA-F009-4007-9271-90A3773DF116}" destId="{B71F0BF5-FD5E-4FD5-B588-150D731CF5CE}" srcOrd="7" destOrd="0" presId="urn:microsoft.com/office/officeart/2008/layout/LinedList"/>
    <dgm:cxn modelId="{6F007A20-5661-48EF-9854-FCA57B748691}" type="presParOf" srcId="{B71F0BF5-FD5E-4FD5-B588-150D731CF5CE}" destId="{10501D1E-3B2F-49CA-A209-BA776904CDD2}" srcOrd="0" destOrd="0" presId="urn:microsoft.com/office/officeart/2008/layout/LinedList"/>
    <dgm:cxn modelId="{0A0532A6-6BFD-427B-BEC3-74215AC65CB6}" type="presParOf" srcId="{B71F0BF5-FD5E-4FD5-B588-150D731CF5CE}" destId="{E53EEE5A-10BE-43A6-AA53-A54298273D59}" srcOrd="1" destOrd="0" presId="urn:microsoft.com/office/officeart/2008/layout/LinedList"/>
    <dgm:cxn modelId="{B6AF3268-8F3F-49AF-9CE3-B96BB7DF28BD}" type="presParOf" srcId="{B71F0BF5-FD5E-4FD5-B588-150D731CF5CE}" destId="{9C6AF979-EFCA-4D0B-9065-5E032385156E}" srcOrd="2" destOrd="0" presId="urn:microsoft.com/office/officeart/2008/layout/LinedList"/>
    <dgm:cxn modelId="{4516B01C-2D49-4F56-ABAF-11DE87B150A8}" type="presParOf" srcId="{D1D6F7DA-F009-4007-9271-90A3773DF116}" destId="{750FA87A-BFA5-4947-8E67-559925EB48EB}" srcOrd="8" destOrd="0" presId="urn:microsoft.com/office/officeart/2008/layout/LinedList"/>
    <dgm:cxn modelId="{D0975CB0-7933-4BE5-AF20-5DFA0400C5A4}" type="presParOf" srcId="{D1D6F7DA-F009-4007-9271-90A3773DF116}" destId="{8F5742F0-20E9-46A7-AE6C-4452769D03C3}" srcOrd="9" destOrd="0" presId="urn:microsoft.com/office/officeart/2008/layout/LinedList"/>
    <dgm:cxn modelId="{C34927FE-2337-4C6A-B137-BAF20852A9CA}" type="presParOf" srcId="{E2BDE3AE-1433-4189-A022-FDAA03D98C9A}" destId="{56EA752B-CDE5-4BC7-985D-9AD8AED1FAF2}" srcOrd="4" destOrd="0" presId="urn:microsoft.com/office/officeart/2008/layout/LinedList"/>
    <dgm:cxn modelId="{70A4B01F-05AC-4520-89F0-146053FC54C9}" type="presParOf" srcId="{E2BDE3AE-1433-4189-A022-FDAA03D98C9A}" destId="{539BC580-D824-462E-A1A6-875A025731F1}" srcOrd="5" destOrd="0" presId="urn:microsoft.com/office/officeart/2008/layout/LinedList"/>
    <dgm:cxn modelId="{3A9CBD48-176A-4EB2-87BF-A2397C8C380C}" type="presParOf" srcId="{539BC580-D824-462E-A1A6-875A025731F1}" destId="{2BDC705A-FCDB-4A7B-B8F4-6290418121CB}" srcOrd="0" destOrd="0" presId="urn:microsoft.com/office/officeart/2008/layout/LinedList"/>
    <dgm:cxn modelId="{D7CBA7CA-8AA2-4809-91FF-A3930356C764}" type="presParOf" srcId="{539BC580-D824-462E-A1A6-875A025731F1}" destId="{78167A01-1FDF-4227-9CBC-9FAEEF8C695C}" srcOrd="1" destOrd="0" presId="urn:microsoft.com/office/officeart/2008/layout/LinedList"/>
    <dgm:cxn modelId="{EB19938A-0AD3-4D70-97AE-4E21DFAB5441}" type="presParOf" srcId="{78167A01-1FDF-4227-9CBC-9FAEEF8C695C}" destId="{45E8B682-36FB-4BB9-9A25-64B877CE6BDC}" srcOrd="0" destOrd="0" presId="urn:microsoft.com/office/officeart/2008/layout/LinedList"/>
    <dgm:cxn modelId="{5F136AFA-B5F7-49AB-B63D-7403FC96B6B9}" type="presParOf" srcId="{78167A01-1FDF-4227-9CBC-9FAEEF8C695C}" destId="{9A743FE3-61EE-428B-810C-2B869E0BF177}" srcOrd="1" destOrd="0" presId="urn:microsoft.com/office/officeart/2008/layout/LinedList"/>
    <dgm:cxn modelId="{AAEC6E5A-6FE8-4A86-9A48-85FEF2032CE0}" type="presParOf" srcId="{9A743FE3-61EE-428B-810C-2B869E0BF177}" destId="{BE111C37-AEC5-4E22-8525-2F136B6E9BF9}" srcOrd="0" destOrd="0" presId="urn:microsoft.com/office/officeart/2008/layout/LinedList"/>
    <dgm:cxn modelId="{F7146E39-D348-4F52-918E-CAFD13AD412F}" type="presParOf" srcId="{9A743FE3-61EE-428B-810C-2B869E0BF177}" destId="{DD6F7DC2-9AE0-4B13-B9D7-E429401C818D}" srcOrd="1" destOrd="0" presId="urn:microsoft.com/office/officeart/2008/layout/LinedList"/>
    <dgm:cxn modelId="{764CF179-C656-45C8-AD95-A6A094A31D56}" type="presParOf" srcId="{9A743FE3-61EE-428B-810C-2B869E0BF177}" destId="{63631955-7FFA-4489-AA21-A73CCB088FDA}" srcOrd="2" destOrd="0" presId="urn:microsoft.com/office/officeart/2008/layout/LinedList"/>
    <dgm:cxn modelId="{F3E026DF-F58D-4318-A613-2D2B2437E00B}" type="presParOf" srcId="{78167A01-1FDF-4227-9CBC-9FAEEF8C695C}" destId="{EA35364C-1848-4D0D-981E-268449EA4F3C}" srcOrd="2" destOrd="0" presId="urn:microsoft.com/office/officeart/2008/layout/LinedList"/>
    <dgm:cxn modelId="{86DE6874-32AD-4834-91D1-7F6918F8DCBF}" type="presParOf" srcId="{78167A01-1FDF-4227-9CBC-9FAEEF8C695C}" destId="{A5E15E49-850D-465D-A4A9-2FA2C19BD62F}" srcOrd="3" destOrd="0" presId="urn:microsoft.com/office/officeart/2008/layout/LinedList"/>
    <dgm:cxn modelId="{9D766024-BF9A-4851-909B-154A2D870964}" type="presParOf" srcId="{78167A01-1FDF-4227-9CBC-9FAEEF8C695C}" destId="{322B8C7E-2F11-4975-9C58-91D6B41D2F1F}" srcOrd="4" destOrd="0" presId="urn:microsoft.com/office/officeart/2008/layout/LinedList"/>
    <dgm:cxn modelId="{D57FEEF7-A642-4392-BF87-DDF56B325FBF}" type="presParOf" srcId="{322B8C7E-2F11-4975-9C58-91D6B41D2F1F}" destId="{2967F35F-316F-4503-8DAE-E09D30E066AE}" srcOrd="0" destOrd="0" presId="urn:microsoft.com/office/officeart/2008/layout/LinedList"/>
    <dgm:cxn modelId="{4C06F863-A8D5-4CBC-B19B-94B37A8557A8}" type="presParOf" srcId="{322B8C7E-2F11-4975-9C58-91D6B41D2F1F}" destId="{C7AADF71-DB01-4CA5-A896-1E739F59041F}" srcOrd="1" destOrd="0" presId="urn:microsoft.com/office/officeart/2008/layout/LinedList"/>
    <dgm:cxn modelId="{E803269E-FCE0-4A3D-A608-BB7CF25D5B55}" type="presParOf" srcId="{322B8C7E-2F11-4975-9C58-91D6B41D2F1F}" destId="{654C01E4-2FBD-4FE8-949E-5BBA65451E42}" srcOrd="2" destOrd="0" presId="urn:microsoft.com/office/officeart/2008/layout/LinedList"/>
    <dgm:cxn modelId="{86CA5F16-04F9-47AA-BE2F-00C8647A594E}" type="presParOf" srcId="{78167A01-1FDF-4227-9CBC-9FAEEF8C695C}" destId="{211FEA23-1C34-4B14-8031-1760254A08A1}" srcOrd="5" destOrd="0" presId="urn:microsoft.com/office/officeart/2008/layout/LinedList"/>
    <dgm:cxn modelId="{AAAA59E1-72FA-41A6-81DA-C4FDFB0FC5A6}" type="presParOf" srcId="{78167A01-1FDF-4227-9CBC-9FAEEF8C695C}" destId="{FEB1DD89-CD43-49F1-983E-384A1083CDCC}" srcOrd="6" destOrd="0" presId="urn:microsoft.com/office/officeart/2008/layout/LinedList"/>
    <dgm:cxn modelId="{FD213E89-437A-43F8-89D5-204919072AF4}" type="presParOf" srcId="{78167A01-1FDF-4227-9CBC-9FAEEF8C695C}" destId="{15A2010C-A4DD-45C9-8AA0-092B413DD994}" srcOrd="7" destOrd="0" presId="urn:microsoft.com/office/officeart/2008/layout/LinedList"/>
    <dgm:cxn modelId="{807DCE52-9B12-4EC5-9AC4-CB7A11E641FC}" type="presParOf" srcId="{15A2010C-A4DD-45C9-8AA0-092B413DD994}" destId="{605E997B-3B14-4061-8613-F03FC2E46B09}" srcOrd="0" destOrd="0" presId="urn:microsoft.com/office/officeart/2008/layout/LinedList"/>
    <dgm:cxn modelId="{55E25257-16DB-4BDB-B058-605C531A77DB}" type="presParOf" srcId="{15A2010C-A4DD-45C9-8AA0-092B413DD994}" destId="{E97104D4-6B97-48BD-9A6E-64D87CB8DDDF}" srcOrd="1" destOrd="0" presId="urn:microsoft.com/office/officeart/2008/layout/LinedList"/>
    <dgm:cxn modelId="{ED46EEE6-5193-438B-A244-D16BDE2AA7A3}" type="presParOf" srcId="{15A2010C-A4DD-45C9-8AA0-092B413DD994}" destId="{9DBED6A3-6C25-4C98-8EA2-31618949D1DE}" srcOrd="2" destOrd="0" presId="urn:microsoft.com/office/officeart/2008/layout/LinedList"/>
    <dgm:cxn modelId="{1E5851CC-2E8D-43C8-9E8B-5DE505B0967D}" type="presParOf" srcId="{78167A01-1FDF-4227-9CBC-9FAEEF8C695C}" destId="{B2BD939B-4A13-4C26-B610-95AEA11FD65D}" srcOrd="8" destOrd="0" presId="urn:microsoft.com/office/officeart/2008/layout/LinedList"/>
    <dgm:cxn modelId="{4BEF22E9-FA5F-477C-A11F-5EFC8C8979CA}" type="presParOf" srcId="{78167A01-1FDF-4227-9CBC-9FAEEF8C695C}" destId="{7CCD161A-9C02-4E3D-8585-926D5222A924}" srcOrd="9" destOrd="0" presId="urn:microsoft.com/office/officeart/2008/layout/LinedList"/>
    <dgm:cxn modelId="{F243B0B8-1023-4BC9-A108-BB9045BC37C9}" type="presParOf" srcId="{78167A01-1FDF-4227-9CBC-9FAEEF8C695C}" destId="{6D721407-FD1A-4E1C-8A71-5A951D1A7C96}" srcOrd="10" destOrd="0" presId="urn:microsoft.com/office/officeart/2008/layout/LinedList"/>
    <dgm:cxn modelId="{490A532F-CB9C-4385-859A-0CAE74AB50CD}" type="presParOf" srcId="{6D721407-FD1A-4E1C-8A71-5A951D1A7C96}" destId="{32182B6B-19D1-453C-B40E-4A0FA2EAD81F}" srcOrd="0" destOrd="0" presId="urn:microsoft.com/office/officeart/2008/layout/LinedList"/>
    <dgm:cxn modelId="{EA817513-8BD8-4324-8810-311B6E86BA33}" type="presParOf" srcId="{6D721407-FD1A-4E1C-8A71-5A951D1A7C96}" destId="{F8A21CEB-F807-4F1C-A6BB-70618AC87F60}" srcOrd="1" destOrd="0" presId="urn:microsoft.com/office/officeart/2008/layout/LinedList"/>
    <dgm:cxn modelId="{1E3C5F84-864F-4626-9BAA-4D54A2C4B13E}" type="presParOf" srcId="{6D721407-FD1A-4E1C-8A71-5A951D1A7C96}" destId="{38BDA259-2F4C-43B8-956C-B1F0839F6E8D}" srcOrd="2" destOrd="0" presId="urn:microsoft.com/office/officeart/2008/layout/LinedList"/>
    <dgm:cxn modelId="{84B7D641-2B94-4057-8BC5-9679715B5FA2}" type="presParOf" srcId="{78167A01-1FDF-4227-9CBC-9FAEEF8C695C}" destId="{EA87084A-7708-407C-AFC4-2EAA5A9BA610}" srcOrd="11" destOrd="0" presId="urn:microsoft.com/office/officeart/2008/layout/LinedList"/>
    <dgm:cxn modelId="{E75EB301-CFA0-4AA0-AA75-2FA69CD602CF}" type="presParOf" srcId="{78167A01-1FDF-4227-9CBC-9FAEEF8C695C}" destId="{FE47568A-D6F5-48BA-8147-41DEF9C11992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0A579-F50F-4E20-BF5F-102C3A7BEE82}">
      <dsp:nvSpPr>
        <dsp:cNvPr id="0" name=""/>
        <dsp:cNvSpPr/>
      </dsp:nvSpPr>
      <dsp:spPr>
        <a:xfrm>
          <a:off x="3207198" y="-179497"/>
          <a:ext cx="1713603" cy="1713603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Algú hauria de fer alguna cosa!</a:t>
          </a:r>
        </a:p>
      </dsp:txBody>
      <dsp:txXfrm>
        <a:off x="3458149" y="71454"/>
        <a:ext cx="1211701" cy="1211701"/>
      </dsp:txXfrm>
    </dsp:sp>
    <dsp:sp modelId="{F955F76A-4470-4EC6-8208-2BBD2B6338C9}">
      <dsp:nvSpPr>
        <dsp:cNvPr id="0" name=""/>
        <dsp:cNvSpPr/>
      </dsp:nvSpPr>
      <dsp:spPr>
        <a:xfrm rot="1800000">
          <a:off x="4855375" y="954546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858766" y="1033240"/>
        <a:ext cx="118136" cy="274051"/>
      </dsp:txXfrm>
    </dsp:sp>
    <dsp:sp modelId="{CF2922EE-1F71-48F8-B9FB-47A30CACDD6E}">
      <dsp:nvSpPr>
        <dsp:cNvPr id="0" name=""/>
        <dsp:cNvSpPr/>
      </dsp:nvSpPr>
      <dsp:spPr>
        <a:xfrm>
          <a:off x="4966987" y="836516"/>
          <a:ext cx="1713603" cy="1713603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Doncs no s’hi podrà fer res</a:t>
          </a:r>
          <a:endParaRPr lang="ca-ES" sz="1400" kern="1200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17938" y="1087467"/>
        <a:ext cx="1211701" cy="1211701"/>
      </dsp:txXfrm>
    </dsp:sp>
    <dsp:sp modelId="{C860BD68-8F76-4959-B967-C15264198C42}">
      <dsp:nvSpPr>
        <dsp:cNvPr id="0" name=""/>
        <dsp:cNvSpPr/>
      </dsp:nvSpPr>
      <dsp:spPr>
        <a:xfrm rot="5400000">
          <a:off x="5739406" y="2476180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764721" y="2542217"/>
        <a:ext cx="118136" cy="274051"/>
      </dsp:txXfrm>
    </dsp:sp>
    <dsp:sp modelId="{AE0E1D6C-7D5E-446D-8FD8-7464DDD71C10}">
      <dsp:nvSpPr>
        <dsp:cNvPr id="0" name=""/>
        <dsp:cNvSpPr/>
      </dsp:nvSpPr>
      <dsp:spPr>
        <a:xfrm>
          <a:off x="4966987" y="2868546"/>
          <a:ext cx="1713603" cy="171360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Més impostos no!</a:t>
          </a:r>
        </a:p>
      </dsp:txBody>
      <dsp:txXfrm>
        <a:off x="5217938" y="3119497"/>
        <a:ext cx="1211701" cy="1211701"/>
      </dsp:txXfrm>
    </dsp:sp>
    <dsp:sp modelId="{AEB656C3-92AF-4B16-A94F-C5BA26661544}">
      <dsp:nvSpPr>
        <dsp:cNvPr id="0" name=""/>
        <dsp:cNvSpPr/>
      </dsp:nvSpPr>
      <dsp:spPr>
        <a:xfrm rot="9000000">
          <a:off x="4863648" y="4002590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4910886" y="4081284"/>
        <a:ext cx="118136" cy="274051"/>
      </dsp:txXfrm>
    </dsp:sp>
    <dsp:sp modelId="{5B50F194-582A-472D-BD04-79864EEA5D6A}">
      <dsp:nvSpPr>
        <dsp:cNvPr id="0" name=""/>
        <dsp:cNvSpPr/>
      </dsp:nvSpPr>
      <dsp:spPr>
        <a:xfrm>
          <a:off x="3207198" y="3884561"/>
          <a:ext cx="1713603" cy="1713603"/>
        </a:xfrm>
        <a:prstGeom prst="ellipse">
          <a:avLst/>
        </a:prstGeom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Intervindrem i destinarem recursos públics per ajudar a qui no els té</a:t>
          </a:r>
        </a:p>
      </dsp:txBody>
      <dsp:txXfrm>
        <a:off x="3458149" y="4135512"/>
        <a:ext cx="1211701" cy="1211701"/>
      </dsp:txXfrm>
    </dsp:sp>
    <dsp:sp modelId="{C73A6EAA-C882-483A-8622-AAA1F5794EB4}">
      <dsp:nvSpPr>
        <dsp:cNvPr id="0" name=""/>
        <dsp:cNvSpPr/>
      </dsp:nvSpPr>
      <dsp:spPr>
        <a:xfrm rot="12600000">
          <a:off x="3103859" y="4007367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3151097" y="4111375"/>
        <a:ext cx="118136" cy="274051"/>
      </dsp:txXfrm>
    </dsp:sp>
    <dsp:sp modelId="{AFB373D1-D493-48BA-9E97-82EF7AC8F702}">
      <dsp:nvSpPr>
        <dsp:cNvPr id="0" name=""/>
        <dsp:cNvSpPr/>
      </dsp:nvSpPr>
      <dsp:spPr>
        <a:xfrm>
          <a:off x="1447408" y="2868546"/>
          <a:ext cx="1713603" cy="171360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Això no pot recaure en els individus! Que l’Administració faci alguna cosa!</a:t>
          </a:r>
        </a:p>
      </dsp:txBody>
      <dsp:txXfrm>
        <a:off x="1698359" y="3119497"/>
        <a:ext cx="1211701" cy="1211701"/>
      </dsp:txXfrm>
    </dsp:sp>
    <dsp:sp modelId="{1F2A5554-1EB5-4135-9A1E-64A7C847C6AF}">
      <dsp:nvSpPr>
        <dsp:cNvPr id="0" name=""/>
        <dsp:cNvSpPr/>
      </dsp:nvSpPr>
      <dsp:spPr>
        <a:xfrm rot="16200000">
          <a:off x="2219827" y="2485733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F9423A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245142" y="2602399"/>
        <a:ext cx="118136" cy="274051"/>
      </dsp:txXfrm>
    </dsp:sp>
    <dsp:sp modelId="{FDB1A43B-C106-4639-88A4-D94255C2B722}">
      <dsp:nvSpPr>
        <dsp:cNvPr id="0" name=""/>
        <dsp:cNvSpPr/>
      </dsp:nvSpPr>
      <dsp:spPr>
        <a:xfrm>
          <a:off x="1447408" y="836516"/>
          <a:ext cx="1713603" cy="1713603"/>
        </a:xfrm>
        <a:prstGeom prst="ellipse">
          <a:avLst/>
        </a:prstGeom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Establirem mecanismes per transferir recursos de qui en té a qui no en té</a:t>
          </a:r>
        </a:p>
      </dsp:txBody>
      <dsp:txXfrm>
        <a:off x="1698359" y="1087467"/>
        <a:ext cx="1211701" cy="1211701"/>
      </dsp:txXfrm>
    </dsp:sp>
    <dsp:sp modelId="{704ADB73-B940-43D8-883B-50D931B88E8A}">
      <dsp:nvSpPr>
        <dsp:cNvPr id="0" name=""/>
        <dsp:cNvSpPr/>
      </dsp:nvSpPr>
      <dsp:spPr>
        <a:xfrm rot="19800000">
          <a:off x="3095586" y="959322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C00000"/>
          </a:solidFill>
        </a:ln>
        <a:effectLst/>
        <a:scene3d>
          <a:camera prst="orthographicFront">
            <a:rot lat="0" lon="0" rev="1080000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098977" y="1063330"/>
        <a:ext cx="118136" cy="274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0A579-F50F-4E20-BF5F-102C3A7BEE82}">
      <dsp:nvSpPr>
        <dsp:cNvPr id="0" name=""/>
        <dsp:cNvSpPr/>
      </dsp:nvSpPr>
      <dsp:spPr>
        <a:xfrm>
          <a:off x="3207198" y="-179497"/>
          <a:ext cx="1713603" cy="1713603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Podem fer-hi alguna cosa (més)?</a:t>
          </a:r>
        </a:p>
      </dsp:txBody>
      <dsp:txXfrm>
        <a:off x="3458149" y="71454"/>
        <a:ext cx="1211701" cy="1211701"/>
      </dsp:txXfrm>
    </dsp:sp>
    <dsp:sp modelId="{F955F76A-4470-4EC6-8208-2BBD2B6338C9}">
      <dsp:nvSpPr>
        <dsp:cNvPr id="0" name=""/>
        <dsp:cNvSpPr/>
      </dsp:nvSpPr>
      <dsp:spPr>
        <a:xfrm rot="1800000">
          <a:off x="4855375" y="954546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58766" y="1033240"/>
        <a:ext cx="118136" cy="274051"/>
      </dsp:txXfrm>
    </dsp:sp>
    <dsp:sp modelId="{CF2922EE-1F71-48F8-B9FB-47A30CACDD6E}">
      <dsp:nvSpPr>
        <dsp:cNvPr id="0" name=""/>
        <dsp:cNvSpPr/>
      </dsp:nvSpPr>
      <dsp:spPr>
        <a:xfrm>
          <a:off x="4966987" y="836516"/>
          <a:ext cx="1713603" cy="1713603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Fem mapa d’actors i d’actius, </a:t>
          </a:r>
          <a:b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ca-ES" sz="1400" kern="1200" noProof="0" dirty="0" err="1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</a:t>
          </a: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-dissenyem, </a:t>
          </a:r>
          <a:r>
            <a:rPr lang="ca-ES" sz="1400" kern="1200" noProof="0" dirty="0" err="1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</a:t>
          </a: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-gestionem i avaluem</a:t>
          </a:r>
          <a:endParaRPr lang="ca-ES" sz="1400" kern="1200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17938" y="1087467"/>
        <a:ext cx="1211701" cy="1211701"/>
      </dsp:txXfrm>
    </dsp:sp>
    <dsp:sp modelId="{C860BD68-8F76-4959-B967-C15264198C42}">
      <dsp:nvSpPr>
        <dsp:cNvPr id="0" name=""/>
        <dsp:cNvSpPr/>
      </dsp:nvSpPr>
      <dsp:spPr>
        <a:xfrm rot="5400000">
          <a:off x="5739406" y="2476180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4721" y="2542217"/>
        <a:ext cx="118136" cy="274051"/>
      </dsp:txXfrm>
    </dsp:sp>
    <dsp:sp modelId="{AE0E1D6C-7D5E-446D-8FD8-7464DDD71C10}">
      <dsp:nvSpPr>
        <dsp:cNvPr id="0" name=""/>
        <dsp:cNvSpPr/>
      </dsp:nvSpPr>
      <dsp:spPr>
        <a:xfrm>
          <a:off x="4966987" y="2868546"/>
          <a:ext cx="1713603" cy="171360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 si no n’hi ha prou amb l’actuació comunitària i col·laborativa?</a:t>
          </a:r>
        </a:p>
      </dsp:txBody>
      <dsp:txXfrm>
        <a:off x="5217938" y="3119497"/>
        <a:ext cx="1211701" cy="1211701"/>
      </dsp:txXfrm>
    </dsp:sp>
    <dsp:sp modelId="{AEB656C3-92AF-4B16-A94F-C5BA26661544}">
      <dsp:nvSpPr>
        <dsp:cNvPr id="0" name=""/>
        <dsp:cNvSpPr/>
      </dsp:nvSpPr>
      <dsp:spPr>
        <a:xfrm rot="9000000">
          <a:off x="4863648" y="4002590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4910886" y="4081284"/>
        <a:ext cx="118136" cy="274051"/>
      </dsp:txXfrm>
    </dsp:sp>
    <dsp:sp modelId="{5B50F194-582A-472D-BD04-79864EEA5D6A}">
      <dsp:nvSpPr>
        <dsp:cNvPr id="0" name=""/>
        <dsp:cNvSpPr/>
      </dsp:nvSpPr>
      <dsp:spPr>
        <a:xfrm>
          <a:off x="3207198" y="3884561"/>
          <a:ext cx="1713603" cy="1713603"/>
        </a:xfrm>
        <a:prstGeom prst="ellipse">
          <a:avLst/>
        </a:prstGeom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Allò que sigui d’interès general, proveïm col·lectivament un marc o un servei públic</a:t>
          </a:r>
        </a:p>
      </dsp:txBody>
      <dsp:txXfrm>
        <a:off x="3458149" y="4135512"/>
        <a:ext cx="1211701" cy="1211701"/>
      </dsp:txXfrm>
    </dsp:sp>
    <dsp:sp modelId="{C73A6EAA-C882-483A-8622-AAA1F5794EB4}">
      <dsp:nvSpPr>
        <dsp:cNvPr id="0" name=""/>
        <dsp:cNvSpPr/>
      </dsp:nvSpPr>
      <dsp:spPr>
        <a:xfrm rot="12600000">
          <a:off x="3103859" y="4007367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3151097" y="4111375"/>
        <a:ext cx="118136" cy="274051"/>
      </dsp:txXfrm>
    </dsp:sp>
    <dsp:sp modelId="{AFB373D1-D493-48BA-9E97-82EF7AC8F702}">
      <dsp:nvSpPr>
        <dsp:cNvPr id="0" name=""/>
        <dsp:cNvSpPr/>
      </dsp:nvSpPr>
      <dsp:spPr>
        <a:xfrm>
          <a:off x="1447408" y="2868546"/>
          <a:ext cx="1713603" cy="171360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 si hi ha diferències estructurals més profundes?</a:t>
          </a:r>
        </a:p>
      </dsp:txBody>
      <dsp:txXfrm>
        <a:off x="1698359" y="3119497"/>
        <a:ext cx="1211701" cy="1211701"/>
      </dsp:txXfrm>
    </dsp:sp>
    <dsp:sp modelId="{1F2A5554-1EB5-4135-9A1E-64A7C847C6AF}">
      <dsp:nvSpPr>
        <dsp:cNvPr id="0" name=""/>
        <dsp:cNvSpPr/>
      </dsp:nvSpPr>
      <dsp:spPr>
        <a:xfrm rot="16200000">
          <a:off x="2219827" y="2485733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245142" y="2602399"/>
        <a:ext cx="118136" cy="274051"/>
      </dsp:txXfrm>
    </dsp:sp>
    <dsp:sp modelId="{FDB1A43B-C106-4639-88A4-D94255C2B722}">
      <dsp:nvSpPr>
        <dsp:cNvPr id="0" name=""/>
        <dsp:cNvSpPr/>
      </dsp:nvSpPr>
      <dsp:spPr>
        <a:xfrm>
          <a:off x="1447408" y="836516"/>
          <a:ext cx="1713603" cy="1713603"/>
        </a:xfrm>
        <a:prstGeom prst="ellipse">
          <a:avLst/>
        </a:prstGeom>
        <a:solidFill>
          <a:prstClr val="white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kern="1200" noProof="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Establim mecanismes per transferir capacitats de qui en té a qui no en té</a:t>
          </a:r>
        </a:p>
      </dsp:txBody>
      <dsp:txXfrm>
        <a:off x="1698359" y="1087467"/>
        <a:ext cx="1211701" cy="1211701"/>
      </dsp:txXfrm>
    </dsp:sp>
    <dsp:sp modelId="{704ADB73-B940-43D8-883B-50D931B88E8A}">
      <dsp:nvSpPr>
        <dsp:cNvPr id="0" name=""/>
        <dsp:cNvSpPr/>
      </dsp:nvSpPr>
      <dsp:spPr>
        <a:xfrm rot="19800000">
          <a:off x="3095586" y="959322"/>
          <a:ext cx="168765" cy="456753"/>
        </a:xfrm>
        <a:prstGeom prst="rightArrow">
          <a:avLst>
            <a:gd name="adj1" fmla="val 60000"/>
            <a:gd name="adj2" fmla="val 50000"/>
          </a:avLst>
        </a:prstGeom>
        <a:solidFill>
          <a:prstClr val="white"/>
        </a:solidFill>
        <a:ln w="25400">
          <a:solidFill>
            <a:srgbClr val="C00000"/>
          </a:solidFill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a-ES" sz="2000" kern="1200" noProof="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098977" y="1063330"/>
        <a:ext cx="118136" cy="2740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599027-3364-4D5D-B222-926B7BE35CBB}">
      <dsp:nvSpPr>
        <dsp:cNvPr id="0" name=""/>
        <dsp:cNvSpPr/>
      </dsp:nvSpPr>
      <dsp:spPr>
        <a:xfrm>
          <a:off x="0" y="1984"/>
          <a:ext cx="539036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2C2E3C-C828-44B3-9977-3D647654B698}">
      <dsp:nvSpPr>
        <dsp:cNvPr id="0" name=""/>
        <dsp:cNvSpPr/>
      </dsp:nvSpPr>
      <dsp:spPr>
        <a:xfrm>
          <a:off x="0" y="1984"/>
          <a:ext cx="1872248" cy="1353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kern="1200" dirty="0">
              <a:latin typeface="Arial" panose="020B0604020202020204" pitchFamily="34" charset="0"/>
              <a:cs typeface="Arial" panose="020B0604020202020204" pitchFamily="34" charset="0"/>
            </a:rPr>
            <a:t>COMPETÈNCIES PERSONALS</a:t>
          </a:r>
        </a:p>
      </dsp:txBody>
      <dsp:txXfrm>
        <a:off x="0" y="1984"/>
        <a:ext cx="1872248" cy="1353343"/>
      </dsp:txXfrm>
    </dsp:sp>
    <dsp:sp modelId="{57288A32-1CBC-4FF7-8775-64717A617934}">
      <dsp:nvSpPr>
        <dsp:cNvPr id="0" name=""/>
        <dsp:cNvSpPr/>
      </dsp:nvSpPr>
      <dsp:spPr>
        <a:xfrm>
          <a:off x="1938180" y="23130"/>
          <a:ext cx="3450440" cy="422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kern="1200" dirty="0">
              <a:latin typeface="Arial" panose="020B0604020202020204" pitchFamily="34" charset="0"/>
              <a:cs typeface="Arial" panose="020B0604020202020204" pitchFamily="34" charset="0"/>
            </a:rPr>
            <a:t>Pensament sistèmic i crític</a:t>
          </a:r>
        </a:p>
      </dsp:txBody>
      <dsp:txXfrm>
        <a:off x="1938180" y="23130"/>
        <a:ext cx="3450440" cy="422919"/>
      </dsp:txXfrm>
    </dsp:sp>
    <dsp:sp modelId="{C8424540-DD7B-4F7E-82F6-8E271CA6EF0C}">
      <dsp:nvSpPr>
        <dsp:cNvPr id="0" name=""/>
        <dsp:cNvSpPr/>
      </dsp:nvSpPr>
      <dsp:spPr>
        <a:xfrm>
          <a:off x="1872248" y="446050"/>
          <a:ext cx="35163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9BC5E7-C86E-4191-A232-21F40D5B494E}">
      <dsp:nvSpPr>
        <dsp:cNvPr id="0" name=""/>
        <dsp:cNvSpPr/>
      </dsp:nvSpPr>
      <dsp:spPr>
        <a:xfrm>
          <a:off x="1938180" y="467196"/>
          <a:ext cx="3450440" cy="422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kern="1200" dirty="0">
              <a:latin typeface="Arial" panose="020B0604020202020204" pitchFamily="34" charset="0"/>
              <a:cs typeface="Arial" panose="020B0604020202020204" pitchFamily="34" charset="0"/>
            </a:rPr>
            <a:t>Visió estratègica</a:t>
          </a:r>
        </a:p>
      </dsp:txBody>
      <dsp:txXfrm>
        <a:off x="1938180" y="467196"/>
        <a:ext cx="3450440" cy="422919"/>
      </dsp:txXfrm>
    </dsp:sp>
    <dsp:sp modelId="{9C4B2391-F22E-4D4E-A95B-BA4F4151E44C}">
      <dsp:nvSpPr>
        <dsp:cNvPr id="0" name=""/>
        <dsp:cNvSpPr/>
      </dsp:nvSpPr>
      <dsp:spPr>
        <a:xfrm>
          <a:off x="1872248" y="890116"/>
          <a:ext cx="35163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0ED0C8-C350-4258-8E28-54E643014501}">
      <dsp:nvSpPr>
        <dsp:cNvPr id="0" name=""/>
        <dsp:cNvSpPr/>
      </dsp:nvSpPr>
      <dsp:spPr>
        <a:xfrm>
          <a:off x="1938180" y="911262"/>
          <a:ext cx="3450440" cy="422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kern="1200" dirty="0">
              <a:latin typeface="Arial" panose="020B0604020202020204" pitchFamily="34" charset="0"/>
              <a:cs typeface="Arial" panose="020B0604020202020204" pitchFamily="34" charset="0"/>
            </a:rPr>
            <a:t>Flexibilitat i adaptabilitat</a:t>
          </a:r>
        </a:p>
      </dsp:txBody>
      <dsp:txXfrm>
        <a:off x="1938180" y="911262"/>
        <a:ext cx="3450440" cy="422919"/>
      </dsp:txXfrm>
    </dsp:sp>
    <dsp:sp modelId="{D1380E66-38DC-4848-9464-14E54E5F7965}">
      <dsp:nvSpPr>
        <dsp:cNvPr id="0" name=""/>
        <dsp:cNvSpPr/>
      </dsp:nvSpPr>
      <dsp:spPr>
        <a:xfrm>
          <a:off x="1872248" y="1334182"/>
          <a:ext cx="35163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44D7EF-CB25-4C17-B6D9-BBCBC27A2864}">
      <dsp:nvSpPr>
        <dsp:cNvPr id="0" name=""/>
        <dsp:cNvSpPr/>
      </dsp:nvSpPr>
      <dsp:spPr>
        <a:xfrm>
          <a:off x="0" y="1355328"/>
          <a:ext cx="539036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133F3-135C-4627-9D08-1EAC614E97BB}">
      <dsp:nvSpPr>
        <dsp:cNvPr id="0" name=""/>
        <dsp:cNvSpPr/>
      </dsp:nvSpPr>
      <dsp:spPr>
        <a:xfrm>
          <a:off x="0" y="1355328"/>
          <a:ext cx="1872248" cy="1353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kern="1200" dirty="0">
              <a:latin typeface="Arial" panose="020B0604020202020204" pitchFamily="34" charset="0"/>
              <a:cs typeface="Arial" panose="020B0604020202020204" pitchFamily="34" charset="0"/>
            </a:rPr>
            <a:t>COMPETÈNCIES FUNCIONALS</a:t>
          </a:r>
        </a:p>
      </dsp:txBody>
      <dsp:txXfrm>
        <a:off x="0" y="1355328"/>
        <a:ext cx="1872248" cy="1353343"/>
      </dsp:txXfrm>
    </dsp:sp>
    <dsp:sp modelId="{C1A4FF9B-5C13-478F-B40D-76DFBCCC8AF3}">
      <dsp:nvSpPr>
        <dsp:cNvPr id="0" name=""/>
        <dsp:cNvSpPr/>
      </dsp:nvSpPr>
      <dsp:spPr>
        <a:xfrm>
          <a:off x="1938180" y="1376474"/>
          <a:ext cx="3450440" cy="422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kern="1200" dirty="0">
              <a:latin typeface="Arial" panose="020B0604020202020204" pitchFamily="34" charset="0"/>
              <a:cs typeface="Arial" panose="020B0604020202020204" pitchFamily="34" charset="0"/>
            </a:rPr>
            <a:t>Orientació al bé comú</a:t>
          </a:r>
        </a:p>
      </dsp:txBody>
      <dsp:txXfrm>
        <a:off x="1938180" y="1376474"/>
        <a:ext cx="3450440" cy="422919"/>
      </dsp:txXfrm>
    </dsp:sp>
    <dsp:sp modelId="{B21AA85B-31E6-4E1D-8094-5BD3F69952C4}">
      <dsp:nvSpPr>
        <dsp:cNvPr id="0" name=""/>
        <dsp:cNvSpPr/>
      </dsp:nvSpPr>
      <dsp:spPr>
        <a:xfrm>
          <a:off x="1872248" y="1799394"/>
          <a:ext cx="35163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064EE-E805-485E-B55E-E524AA3FFF7E}">
      <dsp:nvSpPr>
        <dsp:cNvPr id="0" name=""/>
        <dsp:cNvSpPr/>
      </dsp:nvSpPr>
      <dsp:spPr>
        <a:xfrm>
          <a:off x="1938180" y="1820540"/>
          <a:ext cx="3450440" cy="422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kern="1200" dirty="0">
              <a:latin typeface="Arial" panose="020B0604020202020204" pitchFamily="34" charset="0"/>
              <a:cs typeface="Arial" panose="020B0604020202020204" pitchFamily="34" charset="0"/>
            </a:rPr>
            <a:t>Orientació a resultats</a:t>
          </a:r>
        </a:p>
      </dsp:txBody>
      <dsp:txXfrm>
        <a:off x="1938180" y="1820540"/>
        <a:ext cx="3450440" cy="422919"/>
      </dsp:txXfrm>
    </dsp:sp>
    <dsp:sp modelId="{ECE701C5-3754-42DE-893D-0649593FF05F}">
      <dsp:nvSpPr>
        <dsp:cNvPr id="0" name=""/>
        <dsp:cNvSpPr/>
      </dsp:nvSpPr>
      <dsp:spPr>
        <a:xfrm>
          <a:off x="1872248" y="2243459"/>
          <a:ext cx="35163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3EEE5A-10BE-43A6-AA53-A54298273D59}">
      <dsp:nvSpPr>
        <dsp:cNvPr id="0" name=""/>
        <dsp:cNvSpPr/>
      </dsp:nvSpPr>
      <dsp:spPr>
        <a:xfrm>
          <a:off x="1938180" y="2264605"/>
          <a:ext cx="3450440" cy="422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kern="1200" dirty="0">
              <a:latin typeface="Arial" panose="020B0604020202020204" pitchFamily="34" charset="0"/>
              <a:cs typeface="Arial" panose="020B0604020202020204" pitchFamily="34" charset="0"/>
            </a:rPr>
            <a:t>Planificació</a:t>
          </a:r>
        </a:p>
      </dsp:txBody>
      <dsp:txXfrm>
        <a:off x="1938180" y="2264605"/>
        <a:ext cx="3450440" cy="422919"/>
      </dsp:txXfrm>
    </dsp:sp>
    <dsp:sp modelId="{750FA87A-BFA5-4947-8E67-559925EB48EB}">
      <dsp:nvSpPr>
        <dsp:cNvPr id="0" name=""/>
        <dsp:cNvSpPr/>
      </dsp:nvSpPr>
      <dsp:spPr>
        <a:xfrm>
          <a:off x="1872248" y="2687525"/>
          <a:ext cx="35163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A752B-CDE5-4BC7-985D-9AD8AED1FAF2}">
      <dsp:nvSpPr>
        <dsp:cNvPr id="0" name=""/>
        <dsp:cNvSpPr/>
      </dsp:nvSpPr>
      <dsp:spPr>
        <a:xfrm>
          <a:off x="0" y="2708671"/>
          <a:ext cx="539036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C705A-FCDB-4A7B-B8F4-6290418121CB}">
      <dsp:nvSpPr>
        <dsp:cNvPr id="0" name=""/>
        <dsp:cNvSpPr/>
      </dsp:nvSpPr>
      <dsp:spPr>
        <a:xfrm>
          <a:off x="0" y="2708671"/>
          <a:ext cx="1872248" cy="1353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kern="1200" dirty="0">
              <a:latin typeface="Arial" panose="020B0604020202020204" pitchFamily="34" charset="0"/>
              <a:cs typeface="Arial" panose="020B0604020202020204" pitchFamily="34" charset="0"/>
            </a:rPr>
            <a:t>COMPETÈNCIES RELACIONALS</a:t>
          </a:r>
        </a:p>
      </dsp:txBody>
      <dsp:txXfrm>
        <a:off x="0" y="2708671"/>
        <a:ext cx="1872248" cy="1353343"/>
      </dsp:txXfrm>
    </dsp:sp>
    <dsp:sp modelId="{DD6F7DC2-9AE0-4B13-B9D7-E429401C818D}">
      <dsp:nvSpPr>
        <dsp:cNvPr id="0" name=""/>
        <dsp:cNvSpPr/>
      </dsp:nvSpPr>
      <dsp:spPr>
        <a:xfrm>
          <a:off x="1938180" y="2724580"/>
          <a:ext cx="3450440" cy="318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kern="1200" dirty="0">
              <a:latin typeface="Arial" panose="020B0604020202020204" pitchFamily="34" charset="0"/>
              <a:cs typeface="Arial" panose="020B0604020202020204" pitchFamily="34" charset="0"/>
            </a:rPr>
            <a:t>Treball en equip i en xarxa</a:t>
          </a:r>
        </a:p>
      </dsp:txBody>
      <dsp:txXfrm>
        <a:off x="1938180" y="2724580"/>
        <a:ext cx="3450440" cy="318181"/>
      </dsp:txXfrm>
    </dsp:sp>
    <dsp:sp modelId="{EA35364C-1848-4D0D-981E-268449EA4F3C}">
      <dsp:nvSpPr>
        <dsp:cNvPr id="0" name=""/>
        <dsp:cNvSpPr/>
      </dsp:nvSpPr>
      <dsp:spPr>
        <a:xfrm>
          <a:off x="1872248" y="3042762"/>
          <a:ext cx="35163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AADF71-DB01-4CA5-A896-1E739F59041F}">
      <dsp:nvSpPr>
        <dsp:cNvPr id="0" name=""/>
        <dsp:cNvSpPr/>
      </dsp:nvSpPr>
      <dsp:spPr>
        <a:xfrm>
          <a:off x="1938180" y="3058671"/>
          <a:ext cx="3450440" cy="318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kern="1200" dirty="0">
              <a:latin typeface="Arial" panose="020B0604020202020204" pitchFamily="34" charset="0"/>
              <a:cs typeface="Arial" panose="020B0604020202020204" pitchFamily="34" charset="0"/>
            </a:rPr>
            <a:t>Lideratge</a:t>
          </a:r>
        </a:p>
      </dsp:txBody>
      <dsp:txXfrm>
        <a:off x="1938180" y="3058671"/>
        <a:ext cx="3450440" cy="318181"/>
      </dsp:txXfrm>
    </dsp:sp>
    <dsp:sp modelId="{211FEA23-1C34-4B14-8031-1760254A08A1}">
      <dsp:nvSpPr>
        <dsp:cNvPr id="0" name=""/>
        <dsp:cNvSpPr/>
      </dsp:nvSpPr>
      <dsp:spPr>
        <a:xfrm>
          <a:off x="1872248" y="3376852"/>
          <a:ext cx="35163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7104D4-6B97-48BD-9A6E-64D87CB8DDDF}">
      <dsp:nvSpPr>
        <dsp:cNvPr id="0" name=""/>
        <dsp:cNvSpPr/>
      </dsp:nvSpPr>
      <dsp:spPr>
        <a:xfrm>
          <a:off x="1938180" y="3392761"/>
          <a:ext cx="3450440" cy="318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kern="1200" dirty="0">
              <a:latin typeface="Arial" panose="020B0604020202020204" pitchFamily="34" charset="0"/>
              <a:cs typeface="Arial" panose="020B0604020202020204" pitchFamily="34" charset="0"/>
            </a:rPr>
            <a:t>Gestió positiva de conflictes</a:t>
          </a:r>
        </a:p>
      </dsp:txBody>
      <dsp:txXfrm>
        <a:off x="1938180" y="3392761"/>
        <a:ext cx="3450440" cy="318181"/>
      </dsp:txXfrm>
    </dsp:sp>
    <dsp:sp modelId="{B2BD939B-4A13-4C26-B610-95AEA11FD65D}">
      <dsp:nvSpPr>
        <dsp:cNvPr id="0" name=""/>
        <dsp:cNvSpPr/>
      </dsp:nvSpPr>
      <dsp:spPr>
        <a:xfrm>
          <a:off x="1872248" y="3710942"/>
          <a:ext cx="35163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21CEB-F807-4F1C-A6BB-70618AC87F60}">
      <dsp:nvSpPr>
        <dsp:cNvPr id="0" name=""/>
        <dsp:cNvSpPr/>
      </dsp:nvSpPr>
      <dsp:spPr>
        <a:xfrm>
          <a:off x="1938180" y="3726851"/>
          <a:ext cx="3450440" cy="318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kern="1200" dirty="0">
              <a:latin typeface="Arial" panose="020B0604020202020204" pitchFamily="34" charset="0"/>
              <a:cs typeface="Arial" panose="020B0604020202020204" pitchFamily="34" charset="0"/>
            </a:rPr>
            <a:t>Comunicació</a:t>
          </a:r>
        </a:p>
      </dsp:txBody>
      <dsp:txXfrm>
        <a:off x="1938180" y="3726851"/>
        <a:ext cx="3450440" cy="318181"/>
      </dsp:txXfrm>
    </dsp:sp>
    <dsp:sp modelId="{EA87084A-7708-407C-AFC4-2EAA5A9BA610}">
      <dsp:nvSpPr>
        <dsp:cNvPr id="0" name=""/>
        <dsp:cNvSpPr/>
      </dsp:nvSpPr>
      <dsp:spPr>
        <a:xfrm>
          <a:off x="1872248" y="4045032"/>
          <a:ext cx="351637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>
            <a:extLst>
              <a:ext uri="{FF2B5EF4-FFF2-40B4-BE49-F238E27FC236}">
                <a16:creationId xmlns:a16="http://schemas.microsoft.com/office/drawing/2014/main" id="{2D45E223-BB8E-461A-B118-BAD1D89729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0E31E322-75A5-4A9C-8CFB-5AB6A88FE7E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543D63-7007-4585-9D2A-285D8D662CB2}" type="datetimeFigureOut">
              <a:rPr lang="ca-ES"/>
              <a:pPr>
                <a:defRPr/>
              </a:pPr>
              <a:t>12/11/2023</a:t>
            </a:fld>
            <a:endParaRPr lang="ca-ES"/>
          </a:p>
        </p:txBody>
      </p:sp>
      <p:sp>
        <p:nvSpPr>
          <p:cNvPr id="4" name="Contenidor d'imatge de diapositiva 3">
            <a:extLst>
              <a:ext uri="{FF2B5EF4-FFF2-40B4-BE49-F238E27FC236}">
                <a16:creationId xmlns:a16="http://schemas.microsoft.com/office/drawing/2014/main" id="{8A7BBFEB-27E2-415F-8708-42D153234E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pPr lvl="0"/>
            <a:endParaRPr lang="ca-ES" noProof="0"/>
          </a:p>
        </p:txBody>
      </p:sp>
      <p:sp>
        <p:nvSpPr>
          <p:cNvPr id="5" name="Contenidor de notes 4">
            <a:extLst>
              <a:ext uri="{FF2B5EF4-FFF2-40B4-BE49-F238E27FC236}">
                <a16:creationId xmlns:a16="http://schemas.microsoft.com/office/drawing/2014/main" id="{32C343D3-7656-4535-A372-059B5A472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6925"/>
          </a:xfrm>
          <a:prstGeom prst="rect">
            <a:avLst/>
          </a:prstGeom>
        </p:spPr>
        <p:txBody>
          <a:bodyPr vert="horz" lIns="95079" tIns="47540" rIns="95079" bIns="47540" rtlCol="0"/>
          <a:lstStyle/>
          <a:p>
            <a:pPr lvl="0"/>
            <a:r>
              <a:rPr lang="ca-ES" noProof="0"/>
              <a:t>Feu clic aquí per editar estils</a:t>
            </a:r>
          </a:p>
          <a:p>
            <a:pPr lvl="1"/>
            <a:r>
              <a:rPr lang="ca-ES" noProof="0"/>
              <a:t>Segon nivell</a:t>
            </a:r>
          </a:p>
          <a:p>
            <a:pPr lvl="2"/>
            <a:r>
              <a:rPr lang="ca-ES" noProof="0"/>
              <a:t>Tercer nivell</a:t>
            </a:r>
          </a:p>
          <a:p>
            <a:pPr lvl="3"/>
            <a:r>
              <a:rPr lang="ca-ES" noProof="0"/>
              <a:t>Quart nivell</a:t>
            </a:r>
          </a:p>
          <a:p>
            <a:pPr lvl="4"/>
            <a:r>
              <a:rPr lang="ca-ES" noProof="0"/>
              <a:t>Cinquè nivell</a:t>
            </a:r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F60A39CB-A3AA-4DF3-A929-041EADE18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C3CC361-EA9B-4BE2-931D-DD94E1D9D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9D9259-1FBA-4730-812C-619123B7AB07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Marcador de imagen de diapositiva 1">
            <a:extLst>
              <a:ext uri="{FF2B5EF4-FFF2-40B4-BE49-F238E27FC236}">
                <a16:creationId xmlns:a16="http://schemas.microsoft.com/office/drawing/2014/main" id="{23D48F04-D7AC-471D-92FC-7BD69EB190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Marcador de notas 2">
            <a:extLst>
              <a:ext uri="{FF2B5EF4-FFF2-40B4-BE49-F238E27FC236}">
                <a16:creationId xmlns:a16="http://schemas.microsoft.com/office/drawing/2014/main" id="{491BCA30-0DF9-41AA-85EA-E2E201C83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s-ES"/>
              <a:t>"Towards a citizen-centered multi-level ecosystem of political engagement"</a:t>
            </a:r>
          </a:p>
          <a:p>
            <a:endParaRPr lang="en-US" altLang="es-ES"/>
          </a:p>
          <a:p>
            <a:r>
              <a:rPr lang="en-US" altLang="es-ES"/>
              <a:t>Political institutions need to unfold a new toolbox of participation approaches and instruments. </a:t>
            </a:r>
          </a:p>
          <a:p>
            <a:r>
              <a:rPr lang="en-US" altLang="es-ES"/>
              <a:t>There is a need to shift from (only) speaking to citizens to (also) listening to them. </a:t>
            </a:r>
          </a:p>
          <a:p>
            <a:r>
              <a:rPr lang="en-US" altLang="es-ES"/>
              <a:t>This is especially relevant when one considers the general trend of citizens fleeing from institutional </a:t>
            </a:r>
          </a:p>
          <a:p>
            <a:r>
              <a:rPr lang="en-US" altLang="es-ES"/>
              <a:t>participation and into informal spaces and means of participation, usually led by new actors that operate </a:t>
            </a:r>
          </a:p>
          <a:p>
            <a:r>
              <a:rPr lang="en-US" altLang="es-ES"/>
              <a:t>with different logics than traditional, institutional or representative ones.</a:t>
            </a:r>
          </a:p>
          <a:p>
            <a:endParaRPr lang="en-US" altLang="es-ES"/>
          </a:p>
          <a:p>
            <a:r>
              <a:rPr lang="en-US" altLang="es-ES"/>
              <a:t>Part of this new approach relies on making participation a structural strategy, not a one-time initiative. </a:t>
            </a:r>
          </a:p>
          <a:p>
            <a:r>
              <a:rPr lang="en-US" altLang="es-ES"/>
              <a:t>At its turn, this structural strategy implies deploying a whole ecosystem of tools to support bi-directional </a:t>
            </a:r>
          </a:p>
          <a:p>
            <a:r>
              <a:rPr lang="en-US" altLang="es-ES"/>
              <a:t>information and communications and multi-level participation initiatives, from the local level to the </a:t>
            </a:r>
          </a:p>
          <a:p>
            <a:r>
              <a:rPr lang="en-US" altLang="es-ES"/>
              <a:t>European Union and vice-versa. This ecosystem should consist on, among other things, a network of institutions </a:t>
            </a:r>
          </a:p>
          <a:p>
            <a:r>
              <a:rPr lang="en-US" altLang="es-ES"/>
              <a:t>collaborating at different levels, a training system, a technological strategy to support participation and a </a:t>
            </a:r>
          </a:p>
          <a:p>
            <a:r>
              <a:rPr lang="en-US" altLang="es-ES"/>
              <a:t>governance body to coordinate it all.</a:t>
            </a:r>
          </a:p>
          <a:p>
            <a:endParaRPr lang="en-US" altLang="es-ES"/>
          </a:p>
          <a:p>
            <a:r>
              <a:rPr lang="en-US" altLang="es-ES"/>
              <a:t>A new strategy with a new ecosystem necessarily demands a thorough transformation on how Administrations work, </a:t>
            </a:r>
          </a:p>
          <a:p>
            <a:r>
              <a:rPr lang="en-US" altLang="es-ES"/>
              <a:t>especially European institutions. The ideological framework that promotes this transformation is, at the </a:t>
            </a:r>
          </a:p>
          <a:p>
            <a:r>
              <a:rPr lang="en-US" altLang="es-ES"/>
              <a:t>institutional level, the Open Government model. This model is the answer that governments can give to the </a:t>
            </a:r>
          </a:p>
          <a:p>
            <a:r>
              <a:rPr lang="en-US" altLang="es-ES"/>
              <a:t>shift or paradigm of technopolitics happening at the citizens level. We have to transform the Administration </a:t>
            </a:r>
          </a:p>
          <a:p>
            <a:r>
              <a:rPr lang="en-US" altLang="es-ES"/>
              <a:t>by means of citizen participation and to transform the Administration to enable citizen participation.</a:t>
            </a:r>
            <a:endParaRPr lang="es-ES" altLang="es-ES"/>
          </a:p>
        </p:txBody>
      </p:sp>
      <p:sp>
        <p:nvSpPr>
          <p:cNvPr id="7172" name="Marcador de número de diapositiva 3">
            <a:extLst>
              <a:ext uri="{FF2B5EF4-FFF2-40B4-BE49-F238E27FC236}">
                <a16:creationId xmlns:a16="http://schemas.microsoft.com/office/drawing/2014/main" id="{3845855D-8CE1-4AE1-99C8-A237088CA0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2692D5A-273E-4454-A8B3-48F1FB081BCE}" type="slidenum">
              <a:rPr lang="ca-ES" altLang="ca-ES" smtClean="0"/>
              <a:pPr/>
              <a:t>1</a:t>
            </a:fld>
            <a:endParaRPr lang="ca-ES" alt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 i comia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3290400"/>
            <a:ext cx="7772400" cy="12528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ca-ES" dirty="0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687600" y="4827600"/>
            <a:ext cx="7772400" cy="763200"/>
          </a:xfrm>
        </p:spPr>
        <p:txBody>
          <a:bodyPr/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dirty="0"/>
              <a:t>Feu clic aquí per editar l'estil de subtítols del patró</a:t>
            </a:r>
          </a:p>
        </p:txBody>
      </p:sp>
      <p:sp>
        <p:nvSpPr>
          <p:cNvPr id="4" name="Contenidor de número de diapositiva 5">
            <a:extLst>
              <a:ext uri="{FF2B5EF4-FFF2-40B4-BE49-F238E27FC236}">
                <a16:creationId xmlns:a16="http://schemas.microsoft.com/office/drawing/2014/main" id="{E442B49A-422D-4640-943E-93B790AF8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1F63-5DD4-4BB2-9F0D-E5FBB5DEF70A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37919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1"/>
            <a:ext cx="8464072" cy="3674056"/>
          </a:xfrm>
        </p:spPr>
        <p:txBody>
          <a:bodyPr/>
          <a:lstStyle/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534DA066-B68F-47EB-9DCE-1E28915B7B7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3840-4322-47E7-AE06-3C6A67771E8C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60038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ol i objectes sen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or recte 6">
            <a:extLst>
              <a:ext uri="{FF2B5EF4-FFF2-40B4-BE49-F238E27FC236}">
                <a16:creationId xmlns:a16="http://schemas.microsoft.com/office/drawing/2014/main" id="{BA55DF5A-1892-42C9-B704-DF18139B12B9}"/>
              </a:ext>
            </a:extLst>
          </p:cNvPr>
          <p:cNvCxnSpPr/>
          <p:nvPr/>
        </p:nvCxnSpPr>
        <p:spPr>
          <a:xfrm>
            <a:off x="468313" y="1073150"/>
            <a:ext cx="83835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0"/>
            <a:ext cx="8464072" cy="4106103"/>
          </a:xfrm>
        </p:spPr>
        <p:txBody>
          <a:bodyPr/>
          <a:lstStyle/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8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D98183E-EC0E-4F91-BE0B-82F44738430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54821-146F-44EC-9AD8-761C8C27A930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13771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 sense nivel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0"/>
            <a:ext cx="8464072" cy="353003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a-ES" dirty="0"/>
              <a:t>Feu clic aquí per editar estils</a:t>
            </a:r>
          </a:p>
        </p:txBody>
      </p:sp>
      <p:sp>
        <p:nvSpPr>
          <p:cNvPr id="7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número de diapositiva 5">
            <a:extLst>
              <a:ext uri="{FF2B5EF4-FFF2-40B4-BE49-F238E27FC236}">
                <a16:creationId xmlns:a16="http://schemas.microsoft.com/office/drawing/2014/main" id="{482D3458-3609-40F8-9CC6-F332CCE6409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B272D-C459-42DB-8A94-41A1F3511CD8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19509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s colum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356400" y="2059201"/>
            <a:ext cx="40386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2059201"/>
            <a:ext cx="40386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9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719E0416-8410-4882-800A-5EDF757657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EBD35-9E57-48C4-970B-F9A5FEB585F5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57628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número de diapositiva 3">
            <a:extLst>
              <a:ext uri="{FF2B5EF4-FFF2-40B4-BE49-F238E27FC236}">
                <a16:creationId xmlns:a16="http://schemas.microsoft.com/office/drawing/2014/main" id="{95BEB135-925D-437E-A585-1BFAA6C785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D995-BC64-403B-B121-3C778FA69FF1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7074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1">
            <a:extLst>
              <a:ext uri="{FF2B5EF4-FFF2-40B4-BE49-F238E27FC236}">
                <a16:creationId xmlns:a16="http://schemas.microsoft.com/office/drawing/2014/main" id="{9C518831-FA87-4BA9-81D2-F8C2CABC69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573088"/>
            <a:ext cx="85709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l'estil</a:t>
            </a:r>
          </a:p>
        </p:txBody>
      </p:sp>
      <p:sp>
        <p:nvSpPr>
          <p:cNvPr id="1027" name="Contenidor de text 2">
            <a:extLst>
              <a:ext uri="{FF2B5EF4-FFF2-40B4-BE49-F238E27FC236}">
                <a16:creationId xmlns:a16="http://schemas.microsoft.com/office/drawing/2014/main" id="{BC112C17-2477-4BC0-8B62-6A35762891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2058988"/>
            <a:ext cx="8383587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estils</a:t>
            </a:r>
          </a:p>
          <a:p>
            <a:pPr lvl="1"/>
            <a:r>
              <a:rPr lang="ca-ES" altLang="ca-ES"/>
              <a:t>Segon nivell</a:t>
            </a:r>
          </a:p>
          <a:p>
            <a:pPr lvl="2"/>
            <a:r>
              <a:rPr lang="ca-ES" altLang="ca-ES"/>
              <a:t>Tercer nivell</a:t>
            </a:r>
          </a:p>
          <a:p>
            <a:pPr lvl="3"/>
            <a:r>
              <a:rPr lang="ca-ES" altLang="ca-ES"/>
              <a:t>Quart nivell</a:t>
            </a:r>
          </a:p>
          <a:p>
            <a:pPr lvl="4"/>
            <a:r>
              <a:rPr lang="ca-ES" altLang="ca-ES"/>
              <a:t>Cinquè nivell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2C2BFAFD-E720-4DFA-8106-A4B6D7867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444D1E-36B9-48F5-8452-2137269959EC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  <p:cxnSp>
        <p:nvCxnSpPr>
          <p:cNvPr id="8" name="Connector recte 7">
            <a:extLst>
              <a:ext uri="{FF2B5EF4-FFF2-40B4-BE49-F238E27FC236}">
                <a16:creationId xmlns:a16="http://schemas.microsoft.com/office/drawing/2014/main" id="{9B21B489-6337-49B4-A5BE-BE30063839B6}"/>
              </a:ext>
            </a:extLst>
          </p:cNvPr>
          <p:cNvCxnSpPr/>
          <p:nvPr/>
        </p:nvCxnSpPr>
        <p:spPr>
          <a:xfrm>
            <a:off x="468313" y="1073150"/>
            <a:ext cx="83835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3" r:id="rId2"/>
    <p:sldLayoutId id="2147483917" r:id="rId3"/>
    <p:sldLayoutId id="2147483914" r:id="rId4"/>
    <p:sldLayoutId id="2147483915" r:id="rId5"/>
    <p:sldLayoutId id="2147483918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 2" panose="05020102010507070707" pitchFamily="18" charset="2"/>
        <a:buChar char="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ctlogy.net/bibliography/reports/projects.php?idp=4256" TargetMode="External"/><Relationship Id="rId7" Type="http://schemas.openxmlformats.org/officeDocument/2006/relationships/hyperlink" Target="https://ictlogy.net/bibliography/reports/projects.php?idp=505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tlogy.net/bibliography/reports/projects.php?idp=4993" TargetMode="External"/><Relationship Id="rId5" Type="http://schemas.openxmlformats.org/officeDocument/2006/relationships/hyperlink" Target="https://ictlogy.net/bibliography/reports/projects.php?idp=4992" TargetMode="External"/><Relationship Id="rId4" Type="http://schemas.openxmlformats.org/officeDocument/2006/relationships/hyperlink" Target="https://ictlogy.net/bibliography/reports/projects.php?idp=4991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ictlogy.net/bibliography/reports/projects.php?idp=355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ctlogy.net/bibliography/reports/projects.php?idp=4843" TargetMode="External"/><Relationship Id="rId4" Type="http://schemas.openxmlformats.org/officeDocument/2006/relationships/hyperlink" Target="https://ictlogy.net/bibliography/reports/projects.php?idp=4474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eapc.gencat.cat/web/.content/home/lescola/que_fem/llei-eapc/repositori-documents-oficials/Avantprojecte_de_llei_CT_14022023.pdf" TargetMode="External"/><Relationship Id="rId3" Type="http://schemas.openxmlformats.org/officeDocument/2006/relationships/hyperlink" Target="http://plaestrategic.eapc.gencat.cat/" TargetMode="External"/><Relationship Id="rId7" Type="http://schemas.openxmlformats.org/officeDocument/2006/relationships/hyperlink" Target="https://llei.eapc.gencat.ca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apc.gencat.cat/web/.content/home/lescola/model-aprenentatge-desenvolupament/Model-Aprenentatge-i-Desenvolupament-EAPC-_v4-6.pdf" TargetMode="External"/><Relationship Id="rId5" Type="http://schemas.openxmlformats.org/officeDocument/2006/relationships/hyperlink" Target="https://model.eapc.gencat.cat/" TargetMode="External"/><Relationship Id="rId4" Type="http://schemas.openxmlformats.org/officeDocument/2006/relationships/hyperlink" Target="https://eapc.gencat.cat/web/.content/home/lescola/que_fem/pla-estrategic-2022-2027/EAPC-pla-estrategic-2022-2027-v3-1.pdf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ol 1">
            <a:extLst>
              <a:ext uri="{FF2B5EF4-FFF2-40B4-BE49-F238E27FC236}">
                <a16:creationId xmlns:a16="http://schemas.microsoft.com/office/drawing/2014/main" id="{34167E75-3A75-48D3-876C-35DF262BE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852738"/>
            <a:ext cx="7772400" cy="1252537"/>
          </a:xfrm>
        </p:spPr>
        <p:txBody>
          <a:bodyPr/>
          <a:lstStyle/>
          <a:p>
            <a:pPr eaLnBrk="1" hangingPunct="1"/>
            <a:r>
              <a:rPr lang="es-ES" altLang="es-ES" sz="2800" noProof="0" dirty="0" err="1"/>
              <a:t>Innovació</a:t>
            </a:r>
            <a:r>
              <a:rPr lang="es-ES" altLang="es-ES" sz="2800" noProof="0" dirty="0"/>
              <a:t> a la </a:t>
            </a:r>
            <a:r>
              <a:rPr lang="es-ES" altLang="es-ES" sz="2800" noProof="0" dirty="0" err="1"/>
              <a:t>Funció</a:t>
            </a:r>
            <a:r>
              <a:rPr lang="es-ES" altLang="es-ES" sz="2800" noProof="0" dirty="0"/>
              <a:t> Pública:</a:t>
            </a:r>
            <a:br>
              <a:rPr lang="es-ES" altLang="es-ES" sz="2800" noProof="0" dirty="0"/>
            </a:br>
            <a:r>
              <a:rPr lang="es-ES" altLang="es-ES" sz="2800" noProof="0" dirty="0"/>
              <a:t>oxímoron, </a:t>
            </a:r>
            <a:r>
              <a:rPr lang="es-ES" altLang="es-ES" sz="2800" noProof="0" dirty="0" err="1"/>
              <a:t>paradoxa</a:t>
            </a:r>
            <a:r>
              <a:rPr lang="es-ES" altLang="es-ES" sz="2800" noProof="0" dirty="0"/>
              <a:t> o </a:t>
            </a:r>
            <a:r>
              <a:rPr lang="es-ES" altLang="es-ES" sz="2800" noProof="0" dirty="0" err="1"/>
              <a:t>tautologia</a:t>
            </a:r>
            <a:endParaRPr lang="ca-ES" altLang="ca-ES" sz="2700" noProof="0" dirty="0"/>
          </a:p>
        </p:txBody>
      </p:sp>
      <p:sp>
        <p:nvSpPr>
          <p:cNvPr id="6147" name="Subtítol 2">
            <a:extLst>
              <a:ext uri="{FF2B5EF4-FFF2-40B4-BE49-F238E27FC236}">
                <a16:creationId xmlns:a16="http://schemas.microsoft.com/office/drawing/2014/main" id="{980A580B-81E3-4D1A-9F09-41AC67B1DEEB}"/>
              </a:ext>
            </a:extLst>
          </p:cNvPr>
          <p:cNvSpPr txBox="1">
            <a:spLocks/>
          </p:cNvSpPr>
          <p:nvPr/>
        </p:nvSpPr>
        <p:spPr bwMode="auto">
          <a:xfrm>
            <a:off x="728139" y="5259725"/>
            <a:ext cx="3744913" cy="1337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 2" panose="05020102010507070707" pitchFamily="18" charset="2"/>
              <a:buNone/>
            </a:pPr>
            <a:endParaRPr lang="es-ES" altLang="ca-ES" sz="1400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ES" altLang="ca-ES" sz="1400" dirty="0"/>
              <a:t>v1.0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ES" altLang="ca-ES" sz="1400" dirty="0"/>
              <a:t>ICPS, 15/11/2023</a:t>
            </a:r>
          </a:p>
        </p:txBody>
      </p:sp>
      <p:pic>
        <p:nvPicPr>
          <p:cNvPr id="6149" name="Imagen 10" descr="Texto&#10;&#10;Descripción generada automáticamente">
            <a:extLst>
              <a:ext uri="{FF2B5EF4-FFF2-40B4-BE49-F238E27FC236}">
                <a16:creationId xmlns:a16="http://schemas.microsoft.com/office/drawing/2014/main" id="{CB934E92-B5F5-42FC-8ED3-BF046D355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545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ítulo 1">
            <a:extLst>
              <a:ext uri="{FF2B5EF4-FFF2-40B4-BE49-F238E27FC236}">
                <a16:creationId xmlns:a16="http://schemas.microsoft.com/office/drawing/2014/main" id="{A32B7E02-A419-E544-F487-365F9FADEFB5}"/>
              </a:ext>
            </a:extLst>
          </p:cNvPr>
          <p:cNvSpPr txBox="1">
            <a:spLocks/>
          </p:cNvSpPr>
          <p:nvPr/>
        </p:nvSpPr>
        <p:spPr bwMode="auto">
          <a:xfrm>
            <a:off x="685800" y="4221163"/>
            <a:ext cx="7772400" cy="55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 2" panose="05020102010507070707" pitchFamily="18" charset="2"/>
              <a:buNone/>
              <a:defRPr sz="22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altLang="es-ES" noProof="0" dirty="0" err="1"/>
              <a:t>Grup</a:t>
            </a:r>
            <a:r>
              <a:rPr lang="es-ES" altLang="es-ES" noProof="0" dirty="0"/>
              <a:t> de </a:t>
            </a:r>
            <a:r>
              <a:rPr lang="es-ES" altLang="es-ES" noProof="0" dirty="0" err="1"/>
              <a:t>treball</a:t>
            </a:r>
            <a:r>
              <a:rPr lang="es-ES" altLang="es-ES" noProof="0" dirty="0"/>
              <a:t> de polítiques de </a:t>
            </a:r>
            <a:r>
              <a:rPr lang="es-ES" altLang="es-ES" noProof="0" dirty="0" err="1"/>
              <a:t>serveis</a:t>
            </a:r>
            <a:r>
              <a:rPr lang="es-ES" altLang="es-ES" noProof="0" dirty="0"/>
              <a:t> </a:t>
            </a:r>
            <a:r>
              <a:rPr lang="es-ES" altLang="es-ES" noProof="0" dirty="0" err="1"/>
              <a:t>personals</a:t>
            </a:r>
            <a:r>
              <a:rPr lang="es-ES" altLang="es-ES" noProof="0" dirty="0"/>
              <a:t> </a:t>
            </a:r>
            <a:r>
              <a:rPr lang="es-ES" altLang="es-ES" noProof="0" dirty="0" err="1"/>
              <a:t>locals</a:t>
            </a:r>
            <a:endParaRPr lang="es-ES" altLang="es-ES" noProof="0" dirty="0"/>
          </a:p>
          <a:p>
            <a:r>
              <a:rPr lang="es-ES" altLang="es-ES" dirty="0"/>
              <a:t>ICPS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6B6BB4-3930-B619-89A6-3FE62EB9F0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47065"/>
            <a:ext cx="9144000" cy="1281691"/>
          </a:xfrm>
        </p:spPr>
        <p:txBody>
          <a:bodyPr/>
          <a:lstStyle/>
          <a:p>
            <a:pPr algn="ctr"/>
            <a:r>
              <a:rPr lang="ca-ES" sz="3200" dirty="0"/>
              <a:t>Competències en recerca i innovació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1844675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/>
              <a:t>Què</a:t>
            </a:r>
          </a:p>
        </p:txBody>
      </p:sp>
    </p:spTree>
    <p:extLst>
      <p:ext uri="{BB962C8B-B14F-4D97-AF65-F5344CB8AC3E}">
        <p14:creationId xmlns:p14="http://schemas.microsoft.com/office/powerpoint/2010/main" val="3786674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noProof="0" dirty="0"/>
              <a:t>Nous marcs competencials </a:t>
            </a:r>
            <a:r>
              <a:rPr lang="ca-ES" altLang="ca-ES" noProof="0"/>
              <a:t>a l’Administració</a:t>
            </a:r>
            <a:endParaRPr lang="ca-ES" altLang="ca-ES" noProof="0" dirty="0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tge 1">
            <a:extLst>
              <a:ext uri="{FF2B5EF4-FFF2-40B4-BE49-F238E27FC236}">
                <a16:creationId xmlns:a16="http://schemas.microsoft.com/office/drawing/2014/main" id="{22892ACE-1E49-FC19-332D-237470E697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7819" y="1451100"/>
            <a:ext cx="2876596" cy="4032000"/>
          </a:xfrm>
          <a:prstGeom prst="rect">
            <a:avLst/>
          </a:prstGeom>
          <a:ln>
            <a:solidFill>
              <a:srgbClr val="001C71"/>
            </a:solidFill>
          </a:ln>
        </p:spPr>
      </p:pic>
      <p:pic>
        <p:nvPicPr>
          <p:cNvPr id="4" name="Imatge 2">
            <a:extLst>
              <a:ext uri="{FF2B5EF4-FFF2-40B4-BE49-F238E27FC236}">
                <a16:creationId xmlns:a16="http://schemas.microsoft.com/office/drawing/2014/main" id="{53077FF4-8BF6-4A7F-116E-9074B05C82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94" y="1451100"/>
            <a:ext cx="2873819" cy="4033530"/>
          </a:xfrm>
          <a:prstGeom prst="rect">
            <a:avLst/>
          </a:prstGeom>
          <a:ln>
            <a:solidFill>
              <a:srgbClr val="68283D"/>
            </a:solidFill>
          </a:ln>
        </p:spPr>
      </p:pic>
      <p:pic>
        <p:nvPicPr>
          <p:cNvPr id="5" name="Imatge 4">
            <a:extLst>
              <a:ext uri="{FF2B5EF4-FFF2-40B4-BE49-F238E27FC236}">
                <a16:creationId xmlns:a16="http://schemas.microsoft.com/office/drawing/2014/main" id="{B5823A4D-71F8-D7EF-DD57-CE95F9ADEE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0011" y="1451100"/>
            <a:ext cx="2859210" cy="4033530"/>
          </a:xfrm>
          <a:prstGeom prst="rect">
            <a:avLst/>
          </a:prstGeom>
          <a:ln>
            <a:solidFill>
              <a:srgbClr val="FD4539"/>
            </a:solidFill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5F75672-EAE1-01C7-C7DF-FF1BEB384C28}"/>
              </a:ext>
            </a:extLst>
          </p:cNvPr>
          <p:cNvSpPr txBox="1"/>
          <p:nvPr/>
        </p:nvSpPr>
        <p:spPr>
          <a:xfrm>
            <a:off x="207594" y="5581171"/>
            <a:ext cx="2873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</a:rPr>
              <a:t>2018</a:t>
            </a:r>
            <a:endParaRPr lang="ca-ES" sz="1600" dirty="0">
              <a:latin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056806E-0D84-7438-1AF1-B94AEB11033A}"/>
              </a:ext>
            </a:extLst>
          </p:cNvPr>
          <p:cNvSpPr txBox="1"/>
          <p:nvPr/>
        </p:nvSpPr>
        <p:spPr>
          <a:xfrm>
            <a:off x="3150011" y="5581171"/>
            <a:ext cx="2859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</a:rPr>
              <a:t>2020</a:t>
            </a:r>
            <a:endParaRPr lang="ca-ES" sz="1600" dirty="0">
              <a:latin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A1329AA-F220-B253-0A89-479FF8A794A3}"/>
              </a:ext>
            </a:extLst>
          </p:cNvPr>
          <p:cNvSpPr txBox="1"/>
          <p:nvPr/>
        </p:nvSpPr>
        <p:spPr>
          <a:xfrm>
            <a:off x="6077819" y="5581171"/>
            <a:ext cx="2876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latin typeface="Arial" panose="020B0604020202020204" pitchFamily="34" charset="0"/>
              </a:rPr>
              <a:t>2022</a:t>
            </a:r>
            <a:endParaRPr lang="ca-E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248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noProof="0" dirty="0"/>
              <a:t>Marc professional de la funció directiva a l’Administració</a:t>
            </a:r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95A192E-06F9-6A14-A3B9-97A243AC5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338" y="1181957"/>
            <a:ext cx="5202174" cy="5202174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EB8665F5-F543-217E-1F00-A83473F194AB}"/>
              </a:ext>
            </a:extLst>
          </p:cNvPr>
          <p:cNvSpPr/>
          <p:nvPr/>
        </p:nvSpPr>
        <p:spPr>
          <a:xfrm>
            <a:off x="2432304" y="6019007"/>
            <a:ext cx="4773168" cy="3095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146FDE9-5197-DDA2-EB37-B6A944DE784F}"/>
              </a:ext>
            </a:extLst>
          </p:cNvPr>
          <p:cNvSpPr/>
          <p:nvPr/>
        </p:nvSpPr>
        <p:spPr>
          <a:xfrm>
            <a:off x="4160520" y="1581911"/>
            <a:ext cx="2791142" cy="23774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166CC74-B5DF-D200-CB87-BAD3DB5FF6B7}"/>
              </a:ext>
            </a:extLst>
          </p:cNvPr>
          <p:cNvSpPr/>
          <p:nvPr/>
        </p:nvSpPr>
        <p:spPr>
          <a:xfrm>
            <a:off x="4989576" y="4523231"/>
            <a:ext cx="1868424" cy="23774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8D8F42D-B255-13A6-950A-F7614981B449}"/>
              </a:ext>
            </a:extLst>
          </p:cNvPr>
          <p:cNvSpPr/>
          <p:nvPr/>
        </p:nvSpPr>
        <p:spPr>
          <a:xfrm>
            <a:off x="3002280" y="4977891"/>
            <a:ext cx="646176" cy="23774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3" name="Imatge 2">
            <a:extLst>
              <a:ext uri="{FF2B5EF4-FFF2-40B4-BE49-F238E27FC236}">
                <a16:creationId xmlns:a16="http://schemas.microsoft.com/office/drawing/2014/main" id="{A3F313B1-AAEF-DD22-2949-C0553BCE42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295" y="1297301"/>
            <a:ext cx="881509" cy="1237236"/>
          </a:xfrm>
          <a:prstGeom prst="rect">
            <a:avLst/>
          </a:prstGeom>
          <a:ln>
            <a:solidFill>
              <a:srgbClr val="68283D"/>
            </a:solidFill>
          </a:ln>
        </p:spPr>
      </p:pic>
    </p:spTree>
    <p:extLst>
      <p:ext uri="{BB962C8B-B14F-4D97-AF65-F5344CB8AC3E}">
        <p14:creationId xmlns:p14="http://schemas.microsoft.com/office/powerpoint/2010/main" val="686854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noProof="0" dirty="0"/>
              <a:t>Marc de capacitats del perfil innovador a l’Administració</a:t>
            </a:r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tge 20">
            <a:extLst>
              <a:ext uri="{FF2B5EF4-FFF2-40B4-BE49-F238E27FC236}">
                <a16:creationId xmlns:a16="http://schemas.microsoft.com/office/drawing/2014/main" id="{E1A78C67-212C-C5FA-0EF8-CBBD30CD8B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528" y="1079500"/>
            <a:ext cx="5461013" cy="5728128"/>
          </a:xfrm>
          <a:prstGeom prst="rect">
            <a:avLst/>
          </a:prstGeom>
        </p:spPr>
      </p:pic>
      <p:pic>
        <p:nvPicPr>
          <p:cNvPr id="4" name="Imatge 4">
            <a:extLst>
              <a:ext uri="{FF2B5EF4-FFF2-40B4-BE49-F238E27FC236}">
                <a16:creationId xmlns:a16="http://schemas.microsoft.com/office/drawing/2014/main" id="{CF2567D4-2E46-A150-301E-86F677D85F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286701"/>
            <a:ext cx="877028" cy="1237236"/>
          </a:xfrm>
          <a:prstGeom prst="rect">
            <a:avLst/>
          </a:prstGeom>
          <a:ln>
            <a:solidFill>
              <a:srgbClr val="FD4539"/>
            </a:solidFill>
          </a:ln>
        </p:spPr>
      </p:pic>
    </p:spTree>
    <p:extLst>
      <p:ext uri="{BB962C8B-B14F-4D97-AF65-F5344CB8AC3E}">
        <p14:creationId xmlns:p14="http://schemas.microsoft.com/office/powerpoint/2010/main" val="2813210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319087"/>
            <a:ext cx="8570912" cy="760413"/>
          </a:xfrm>
        </p:spPr>
        <p:txBody>
          <a:bodyPr/>
          <a:lstStyle/>
          <a:p>
            <a:r>
              <a:rPr lang="ca-ES" altLang="ca-ES" noProof="0" dirty="0"/>
              <a:t>Marc competencial pel treball col·laboratiu en recerca i innovació</a:t>
            </a:r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E14B9B0-EB7F-4362-B410-0A38C83CD173}"/>
              </a:ext>
            </a:extLst>
          </p:cNvPr>
          <p:cNvGraphicFramePr/>
          <p:nvPr/>
        </p:nvGraphicFramePr>
        <p:xfrm>
          <a:off x="3369584" y="1472461"/>
          <a:ext cx="53903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de cantonada diagonal rodona 21">
            <a:extLst>
              <a:ext uri="{FF2B5EF4-FFF2-40B4-BE49-F238E27FC236}">
                <a16:creationId xmlns:a16="http://schemas.microsoft.com/office/drawing/2014/main" id="{7DBAE223-92F6-BC78-7C95-D1D183FF630A}"/>
              </a:ext>
            </a:extLst>
          </p:cNvPr>
          <p:cNvSpPr/>
          <p:nvPr/>
        </p:nvSpPr>
        <p:spPr>
          <a:xfrm>
            <a:off x="1573726" y="1461920"/>
            <a:ext cx="1586698" cy="520104"/>
          </a:xfrm>
          <a:prstGeom prst="round2DiagRect">
            <a:avLst/>
          </a:prstGeom>
          <a:solidFill>
            <a:srgbClr val="C00000"/>
          </a:solidFill>
          <a:ln>
            <a:solidFill>
              <a:srgbClr val="1F497D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VISIÓ </a:t>
            </a:r>
          </a:p>
          <a:p>
            <a:pPr algn="ctr"/>
            <a:r>
              <a:rPr lang="ca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HOLÍSTICA</a:t>
            </a:r>
          </a:p>
        </p:txBody>
      </p:sp>
      <p:sp>
        <p:nvSpPr>
          <p:cNvPr id="5" name="Rectangle de cantonada diagonal rodona 26">
            <a:extLst>
              <a:ext uri="{FF2B5EF4-FFF2-40B4-BE49-F238E27FC236}">
                <a16:creationId xmlns:a16="http://schemas.microsoft.com/office/drawing/2014/main" id="{3C37238D-7A69-2283-CA89-A93479CB6E5B}"/>
              </a:ext>
            </a:extLst>
          </p:cNvPr>
          <p:cNvSpPr/>
          <p:nvPr/>
        </p:nvSpPr>
        <p:spPr>
          <a:xfrm>
            <a:off x="1558170" y="2830072"/>
            <a:ext cx="1602254" cy="520104"/>
          </a:xfrm>
          <a:prstGeom prst="round2DiagRect">
            <a:avLst/>
          </a:prstGeom>
          <a:solidFill>
            <a:srgbClr val="C00000"/>
          </a:solidFill>
          <a:ln>
            <a:solidFill>
              <a:srgbClr val="1F497D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ORIENTACIÓ A LA TRANSFORMACIÓ</a:t>
            </a:r>
          </a:p>
        </p:txBody>
      </p:sp>
      <p:sp>
        <p:nvSpPr>
          <p:cNvPr id="6" name="Rectangle de cantonada diagonal rodona 27">
            <a:extLst>
              <a:ext uri="{FF2B5EF4-FFF2-40B4-BE49-F238E27FC236}">
                <a16:creationId xmlns:a16="http://schemas.microsoft.com/office/drawing/2014/main" id="{301A9DD1-F10F-CEDE-D8E2-740F46D25951}"/>
              </a:ext>
            </a:extLst>
          </p:cNvPr>
          <p:cNvSpPr/>
          <p:nvPr/>
        </p:nvSpPr>
        <p:spPr>
          <a:xfrm>
            <a:off x="1600188" y="4182176"/>
            <a:ext cx="1560236" cy="520104"/>
          </a:xfrm>
          <a:prstGeom prst="round2DiagRect">
            <a:avLst/>
          </a:prstGeom>
          <a:solidFill>
            <a:srgbClr val="C00000"/>
          </a:solidFill>
          <a:ln>
            <a:solidFill>
              <a:srgbClr val="1F497D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COL·LABORACIÓ RADICAL</a:t>
            </a:r>
          </a:p>
        </p:txBody>
      </p:sp>
      <p:pic>
        <p:nvPicPr>
          <p:cNvPr id="3" name="Imatge 1">
            <a:extLst>
              <a:ext uri="{FF2B5EF4-FFF2-40B4-BE49-F238E27FC236}">
                <a16:creationId xmlns:a16="http://schemas.microsoft.com/office/drawing/2014/main" id="{37F97F36-E71B-2CEA-C353-7CD8631AB8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200" y="1303002"/>
            <a:ext cx="882361" cy="1236767"/>
          </a:xfrm>
          <a:prstGeom prst="rect">
            <a:avLst/>
          </a:prstGeom>
          <a:ln>
            <a:solidFill>
              <a:srgbClr val="001C71"/>
            </a:solidFill>
          </a:ln>
        </p:spPr>
      </p:pic>
    </p:spTree>
    <p:extLst>
      <p:ext uri="{BB962C8B-B14F-4D97-AF65-F5344CB8AC3E}">
        <p14:creationId xmlns:p14="http://schemas.microsoft.com/office/powerpoint/2010/main" val="4043265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a-ES" dirty="0"/>
              <a:t>Un paper de </a:t>
            </a:r>
            <a:r>
              <a:rPr lang="en-GB" altLang="ca-ES" dirty="0" err="1"/>
              <a:t>l’Administració</a:t>
            </a:r>
            <a:r>
              <a:rPr lang="en-GB" altLang="ca-ES" dirty="0"/>
              <a:t> a </a:t>
            </a:r>
            <a:r>
              <a:rPr lang="en-GB" altLang="ca-ES" dirty="0" err="1"/>
              <a:t>l’ecosistema</a:t>
            </a:r>
            <a:r>
              <a:rPr lang="en-GB" altLang="ca-ES" dirty="0"/>
              <a:t> de </a:t>
            </a:r>
            <a:r>
              <a:rPr lang="en-GB" altLang="ca-ES" dirty="0" err="1"/>
              <a:t>recerca</a:t>
            </a:r>
            <a:r>
              <a:rPr lang="en-GB" altLang="ca-ES" dirty="0"/>
              <a:t>?</a:t>
            </a:r>
            <a:endParaRPr lang="en-GB" altLang="ca-ES" noProof="0" dirty="0"/>
          </a:p>
        </p:txBody>
      </p:sp>
      <p:sp>
        <p:nvSpPr>
          <p:cNvPr id="8195" name="Contenidor de contingut 12">
            <a:extLst>
              <a:ext uri="{FF2B5EF4-FFF2-40B4-BE49-F238E27FC236}">
                <a16:creationId xmlns:a16="http://schemas.microsoft.com/office/drawing/2014/main" id="{242E4BAE-8B7C-4A33-BE64-81EF1893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268412"/>
            <a:ext cx="8532812" cy="44831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a-ES" altLang="ca-ES" sz="2400" noProof="0" dirty="0">
                <a:solidFill>
                  <a:srgbClr val="C00000"/>
                </a:solidFill>
              </a:rPr>
              <a:t>Canvi de paradigma </a:t>
            </a:r>
            <a:r>
              <a:rPr lang="ca-ES" altLang="ca-ES" sz="2400" noProof="0" dirty="0"/>
              <a:t>funció pública</a:t>
            </a:r>
            <a:endParaRPr lang="ca-ES" altLang="ca-E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sz="2400" noProof="0" dirty="0"/>
              <a:t>Competències de recerca i innovació a l'Administració</a:t>
            </a:r>
            <a:endParaRPr lang="ca-ES" altLang="ca-ES" sz="2400" dirty="0"/>
          </a:p>
          <a:p>
            <a:pPr lvl="1"/>
            <a:r>
              <a:rPr lang="ca-ES" altLang="ca-ES" sz="2000" noProof="0" dirty="0"/>
              <a:t>Impulsar la </a:t>
            </a:r>
            <a:r>
              <a:rPr lang="ca-ES" altLang="ca-ES" sz="2000" noProof="0" dirty="0">
                <a:solidFill>
                  <a:srgbClr val="C00000"/>
                </a:solidFill>
              </a:rPr>
              <a:t>transformació</a:t>
            </a:r>
            <a:r>
              <a:rPr lang="ca-ES" altLang="ca-ES" sz="2000" noProof="0" dirty="0"/>
              <a:t>, orientar vers l’</a:t>
            </a:r>
            <a:r>
              <a:rPr lang="ca-ES" altLang="ca-ES" sz="2000" noProof="0" dirty="0">
                <a:solidFill>
                  <a:srgbClr val="C00000"/>
                </a:solidFill>
              </a:rPr>
              <a:t>impacte</a:t>
            </a:r>
            <a:endParaRPr lang="ca-ES" altLang="ca-ES" sz="2000" dirty="0">
              <a:solidFill>
                <a:srgbClr val="C00000"/>
              </a:solidFill>
            </a:endParaRPr>
          </a:p>
          <a:p>
            <a:pPr lvl="1"/>
            <a:r>
              <a:rPr lang="ca-ES" altLang="ca-ES" sz="2000" noProof="0" dirty="0"/>
              <a:t>Contribuir a elaborar la </a:t>
            </a:r>
            <a:r>
              <a:rPr lang="ca-ES" altLang="ca-ES" sz="2000" noProof="0" dirty="0">
                <a:solidFill>
                  <a:srgbClr val="C00000"/>
                </a:solidFill>
              </a:rPr>
              <a:t>Teoria del Canvi</a:t>
            </a:r>
          </a:p>
          <a:p>
            <a:pPr lvl="1"/>
            <a:r>
              <a:rPr lang="ca-ES" altLang="ca-ES" sz="2000" noProof="0" dirty="0"/>
              <a:t>Participar en el </a:t>
            </a:r>
            <a:r>
              <a:rPr lang="ca-ES" altLang="ca-ES" sz="2000" noProof="0" dirty="0">
                <a:solidFill>
                  <a:srgbClr val="C00000"/>
                </a:solidFill>
              </a:rPr>
              <a:t>disseny</a:t>
            </a:r>
            <a:r>
              <a:rPr lang="ca-ES" altLang="ca-ES" sz="2000" noProof="0" dirty="0"/>
              <a:t> de la recerca</a:t>
            </a:r>
            <a:endParaRPr lang="ca-ES" altLang="ca-ES" sz="2000" dirty="0"/>
          </a:p>
          <a:p>
            <a:pPr lvl="1"/>
            <a:r>
              <a:rPr lang="ca-ES" altLang="ca-ES" sz="2000" noProof="0" dirty="0"/>
              <a:t>Incorporar l’</a:t>
            </a:r>
            <a:r>
              <a:rPr lang="ca-ES" altLang="ca-ES" sz="2000" noProof="0" dirty="0">
                <a:solidFill>
                  <a:srgbClr val="C00000"/>
                </a:solidFill>
              </a:rPr>
              <a:t>avaluació</a:t>
            </a:r>
            <a:r>
              <a:rPr lang="ca-ES" altLang="ca-ES" sz="2000" noProof="0" dirty="0"/>
              <a:t> al cicle integral de la política pública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sz="2400" noProof="0" dirty="0"/>
              <a:t>Contribuir a vertebrar la </a:t>
            </a:r>
            <a:r>
              <a:rPr lang="ca-ES" altLang="ca-ES" sz="2400" noProof="0" dirty="0">
                <a:solidFill>
                  <a:srgbClr val="C00000"/>
                </a:solidFill>
              </a:rPr>
              <a:t>demanda</a:t>
            </a:r>
            <a:r>
              <a:rPr lang="ca-ES" altLang="ca-ES" sz="2400" noProof="0" dirty="0"/>
              <a:t> de recerca</a:t>
            </a:r>
          </a:p>
          <a:p>
            <a:pPr lvl="1"/>
            <a:r>
              <a:rPr lang="ca-ES" altLang="ca-ES" sz="2000" noProof="0" dirty="0"/>
              <a:t>Fomentar </a:t>
            </a:r>
            <a:r>
              <a:rPr lang="ca-ES" altLang="ca-ES" sz="2000" noProof="0" dirty="0">
                <a:solidFill>
                  <a:srgbClr val="C00000"/>
                </a:solidFill>
              </a:rPr>
              <a:t>ciència aplicada</a:t>
            </a:r>
            <a:r>
              <a:rPr lang="ca-ES" altLang="ca-ES" sz="2000" noProof="0" dirty="0"/>
              <a:t>, amb compromís i d’impacte</a:t>
            </a:r>
          </a:p>
          <a:p>
            <a:pPr lvl="1"/>
            <a:r>
              <a:rPr lang="ca-ES" altLang="ca-ES" sz="2000" noProof="0" dirty="0"/>
              <a:t>Identificar </a:t>
            </a:r>
            <a:r>
              <a:rPr lang="ca-ES" altLang="ca-ES" sz="2000" noProof="0" dirty="0">
                <a:solidFill>
                  <a:srgbClr val="C00000"/>
                </a:solidFill>
              </a:rPr>
              <a:t>reptes</a:t>
            </a:r>
            <a:r>
              <a:rPr lang="ca-ES" altLang="ca-ES" sz="2000" noProof="0" dirty="0"/>
              <a:t> i </a:t>
            </a:r>
            <a:r>
              <a:rPr lang="ca-ES" altLang="ca-ES" sz="2000" noProof="0" dirty="0">
                <a:solidFill>
                  <a:srgbClr val="C00000"/>
                </a:solidFill>
              </a:rPr>
              <a:t>actors</a:t>
            </a:r>
            <a:r>
              <a:rPr lang="ca-ES" altLang="ca-ES" sz="2000" noProof="0" dirty="0"/>
              <a:t> i facilitar </a:t>
            </a:r>
            <a:r>
              <a:rPr lang="ca-ES" altLang="ca-ES" sz="2000" noProof="0" dirty="0">
                <a:solidFill>
                  <a:srgbClr val="C00000"/>
                </a:solidFill>
              </a:rPr>
              <a:t>espais</a:t>
            </a:r>
            <a:r>
              <a:rPr lang="ca-ES" altLang="ca-ES" sz="2000" noProof="0" dirty="0"/>
              <a:t> de concurrència</a:t>
            </a:r>
          </a:p>
          <a:p>
            <a:pPr lvl="1"/>
            <a:r>
              <a:rPr lang="ca-ES" altLang="ca-ES" sz="2000" noProof="0" dirty="0"/>
              <a:t>Promoure </a:t>
            </a:r>
            <a:r>
              <a:rPr lang="ca-ES" altLang="ca-ES" sz="2000" dirty="0">
                <a:solidFill>
                  <a:srgbClr val="C00000"/>
                </a:solidFill>
              </a:rPr>
              <a:t>experimentació, </a:t>
            </a:r>
            <a:r>
              <a:rPr lang="ca-ES" altLang="ca-ES" sz="2000" noProof="0" dirty="0">
                <a:solidFill>
                  <a:srgbClr val="C00000"/>
                </a:solidFill>
              </a:rPr>
              <a:t>prototipat, rèplica, escalat, estandardització, adopció i institucionalització</a:t>
            </a:r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6247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6B6BB4-3930-B619-89A6-3FE62EB9F0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47065"/>
            <a:ext cx="9144000" cy="1281691"/>
          </a:xfrm>
        </p:spPr>
        <p:txBody>
          <a:bodyPr/>
          <a:lstStyle/>
          <a:p>
            <a:pPr algn="ctr"/>
            <a:r>
              <a:rPr lang="ca-ES" sz="3200" dirty="0"/>
              <a:t>El Model d’Aprenentatge</a:t>
            </a:r>
            <a:br>
              <a:rPr lang="ca-ES" sz="3200" dirty="0"/>
            </a:br>
            <a:r>
              <a:rPr lang="ca-ES" sz="3200" dirty="0"/>
              <a:t>i Desenvolupament de l’EAPC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1844675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/>
              <a:t>Com</a:t>
            </a:r>
          </a:p>
        </p:txBody>
      </p:sp>
    </p:spTree>
    <p:extLst>
      <p:ext uri="{BB962C8B-B14F-4D97-AF65-F5344CB8AC3E}">
        <p14:creationId xmlns:p14="http://schemas.microsoft.com/office/powerpoint/2010/main" val="1682520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noProof="0" dirty="0"/>
              <a:t>Visió i Missió</a:t>
            </a:r>
            <a:endParaRPr lang="ca-ES" altLang="ca-ES" noProof="0" dirty="0"/>
          </a:p>
        </p:txBody>
      </p:sp>
      <p:sp>
        <p:nvSpPr>
          <p:cNvPr id="8195" name="Contenidor de contingut 12">
            <a:extLst>
              <a:ext uri="{FF2B5EF4-FFF2-40B4-BE49-F238E27FC236}">
                <a16:creationId xmlns:a16="http://schemas.microsoft.com/office/drawing/2014/main" id="{242E4BAE-8B7C-4A33-BE64-81EF1893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24744"/>
            <a:ext cx="8462962" cy="337185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ca-ES" altLang="ca-ES" sz="2200" b="1" noProof="0" dirty="0"/>
              <a:t>Visió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a-ES" altLang="ca-ES" sz="2200" noProof="0" dirty="0"/>
              <a:t>L’Escola és eix vertebrador de l’Ecosistema de Governança Pública de Catalunya i contribueix activament al seu disseny, implantació i avaluació.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a-ES" altLang="ca-ES" sz="2200" b="1" noProof="0" dirty="0"/>
              <a:t>Missió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a-ES" altLang="es-ES" sz="2200" noProof="0" dirty="0"/>
              <a:t>L’Escola articula, promou i produeix recerca, anàlisi, serveis i productes relatius al reconeixement, captació i desenvolupament del talent; la formació i l’aprenentatge; i l’organització de les institucions en l’àmbit de la governança pública; per aconseguir una Administració Pública catalana al servei del ciutadà, professionalitzada, innovadora, íntegra i eficient.</a:t>
            </a:r>
            <a:endParaRPr lang="ca-ES" altLang="ca-ES" sz="2200" noProof="0" dirty="0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8" name="Grupo 1">
            <a:extLst>
              <a:ext uri="{FF2B5EF4-FFF2-40B4-BE49-F238E27FC236}">
                <a16:creationId xmlns:a16="http://schemas.microsoft.com/office/drawing/2014/main" id="{12AD5A85-1789-4576-9779-01AEF6D2E826}"/>
              </a:ext>
            </a:extLst>
          </p:cNvPr>
          <p:cNvGrpSpPr>
            <a:grpSpLocks/>
          </p:cNvGrpSpPr>
          <p:nvPr/>
        </p:nvGrpSpPr>
        <p:grpSpPr bwMode="auto">
          <a:xfrm>
            <a:off x="344488" y="5194448"/>
            <a:ext cx="8453437" cy="1258888"/>
            <a:chOff x="323850" y="2386986"/>
            <a:chExt cx="8454498" cy="1258038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9C4FE278-7D5A-493E-AFE0-69C9C237ECE8}"/>
                </a:ext>
              </a:extLst>
            </p:cNvPr>
            <p:cNvSpPr/>
            <p:nvPr/>
          </p:nvSpPr>
          <p:spPr>
            <a:xfrm>
              <a:off x="3242041" y="2386986"/>
              <a:ext cx="2619704" cy="1258038"/>
            </a:xfrm>
            <a:prstGeom prst="rect">
              <a:avLst/>
            </a:prstGeom>
            <a:solidFill>
              <a:srgbClr val="FFA3A3"/>
            </a:solidFill>
            <a:ln>
              <a:solidFill>
                <a:srgbClr val="FFA3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a-E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Nou model d’Administració Pública</a:t>
              </a:r>
            </a:p>
            <a:p>
              <a:pPr algn="ctr">
                <a:defRPr/>
              </a:pPr>
              <a:r>
                <a:rPr lang="ca-E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L’Ecosistema de </a:t>
              </a:r>
            </a:p>
            <a:p>
              <a:pPr algn="ctr">
                <a:defRPr/>
              </a:pPr>
              <a:r>
                <a:rPr lang="ca-E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Governança Pública</a:t>
              </a: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17287562-4AA7-4698-AC35-4650A86F3B5B}"/>
                </a:ext>
              </a:extLst>
            </p:cNvPr>
            <p:cNvSpPr/>
            <p:nvPr/>
          </p:nvSpPr>
          <p:spPr>
            <a:xfrm>
              <a:off x="323850" y="2386986"/>
              <a:ext cx="2356146" cy="125803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a-E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Nou model d’estat</a:t>
              </a:r>
            </a:p>
            <a:p>
              <a:pPr algn="ctr">
                <a:defRPr/>
              </a:pPr>
              <a:r>
                <a:rPr lang="ca-E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L’estat com a plataforma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D6307934-0E69-483B-9CCA-A5F7E5DF1831}"/>
                </a:ext>
              </a:extLst>
            </p:cNvPr>
            <p:cNvSpPr/>
            <p:nvPr/>
          </p:nvSpPr>
          <p:spPr>
            <a:xfrm>
              <a:off x="6423791" y="2386986"/>
              <a:ext cx="2354557" cy="125803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a-ES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Nou model d’Escola</a:t>
              </a:r>
            </a:p>
            <a:p>
              <a:pPr algn="ctr">
                <a:defRPr/>
              </a:pPr>
              <a:r>
                <a:rPr lang="ca-ES" sz="1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Dissenya</a:t>
              </a:r>
            </a:p>
            <a:p>
              <a:pPr algn="ctr">
                <a:defRPr/>
              </a:pPr>
              <a:r>
                <a:rPr lang="ca-ES" sz="1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Articula</a:t>
              </a:r>
            </a:p>
            <a:p>
              <a:pPr algn="ctr">
                <a:defRPr/>
              </a:pPr>
              <a:r>
                <a:rPr lang="ca-ES" sz="1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Avalua</a:t>
              </a:r>
            </a:p>
          </p:txBody>
        </p:sp>
        <p:cxnSp>
          <p:nvCxnSpPr>
            <p:cNvPr id="8202" name="Conector recto de flecha 157">
              <a:extLst>
                <a:ext uri="{FF2B5EF4-FFF2-40B4-BE49-F238E27FC236}">
                  <a16:creationId xmlns:a16="http://schemas.microsoft.com/office/drawing/2014/main" id="{7D7EBB54-F916-486D-8277-91FD2C5765F3}"/>
                </a:ext>
              </a:extLst>
            </p:cNvPr>
            <p:cNvCxnSpPr>
              <a:cxnSpLocks/>
              <a:stCxn id="6" idx="1"/>
              <a:endCxn id="7" idx="3"/>
            </p:cNvCxnSpPr>
            <p:nvPr/>
          </p:nvCxnSpPr>
          <p:spPr bwMode="auto">
            <a:xfrm flipH="1">
              <a:off x="2679532" y="3016005"/>
              <a:ext cx="561866" cy="0"/>
            </a:xfrm>
            <a:prstGeom prst="straightConnector1">
              <a:avLst/>
            </a:prstGeom>
            <a:noFill/>
            <a:ln w="63500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3" name="Conector recto de flecha 157">
              <a:extLst>
                <a:ext uri="{FF2B5EF4-FFF2-40B4-BE49-F238E27FC236}">
                  <a16:creationId xmlns:a16="http://schemas.microsoft.com/office/drawing/2014/main" id="{31FC7906-C65A-43ED-B01D-DEDD2ED26FB7}"/>
                </a:ext>
              </a:extLst>
            </p:cNvPr>
            <p:cNvCxnSpPr>
              <a:cxnSpLocks/>
              <a:stCxn id="8" idx="1"/>
              <a:endCxn id="6" idx="3"/>
            </p:cNvCxnSpPr>
            <p:nvPr/>
          </p:nvCxnSpPr>
          <p:spPr bwMode="auto">
            <a:xfrm flipH="1">
              <a:off x="5862083" y="3016005"/>
              <a:ext cx="561865" cy="0"/>
            </a:xfrm>
            <a:prstGeom prst="straightConnector1">
              <a:avLst/>
            </a:prstGeom>
            <a:noFill/>
            <a:ln w="63500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084183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Número de diapositiva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a-ES" altLang="ca-ES" dirty="0">
              <a:solidFill>
                <a:srgbClr val="898989"/>
              </a:solidFill>
            </a:endParaRPr>
          </a:p>
        </p:txBody>
      </p:sp>
      <p:pic>
        <p:nvPicPr>
          <p:cNvPr id="12292" name="Logo EAPC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Productes recerca">
            <a:extLst>
              <a:ext uri="{FF2B5EF4-FFF2-40B4-BE49-F238E27FC236}">
                <a16:creationId xmlns:a16="http://schemas.microsoft.com/office/drawing/2014/main" id="{F00947A0-3582-9079-523D-2B4B696666ED}"/>
              </a:ext>
            </a:extLst>
          </p:cNvPr>
          <p:cNvGrpSpPr/>
          <p:nvPr/>
        </p:nvGrpSpPr>
        <p:grpSpPr>
          <a:xfrm>
            <a:off x="4844467" y="1219406"/>
            <a:ext cx="3976004" cy="1043416"/>
            <a:chOff x="4844467" y="1219406"/>
            <a:chExt cx="3976004" cy="1043416"/>
          </a:xfrm>
        </p:grpSpPr>
        <p:sp>
          <p:nvSpPr>
            <p:cNvPr id="36" name="Oval 26">
              <a:extLst>
                <a:ext uri="{FF2B5EF4-FFF2-40B4-BE49-F238E27FC236}">
                  <a16:creationId xmlns:a16="http://schemas.microsoft.com/office/drawing/2014/main" id="{C36AF2A2-BC98-158C-4A0F-3CFA0BD9A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467" y="1219406"/>
              <a:ext cx="1810800" cy="31680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Pla de cultura de la innovació</a:t>
              </a:r>
            </a:p>
          </p:txBody>
        </p:sp>
        <p:sp>
          <p:nvSpPr>
            <p:cNvPr id="43" name="Oval 26">
              <a:extLst>
                <a:ext uri="{FF2B5EF4-FFF2-40B4-BE49-F238E27FC236}">
                  <a16:creationId xmlns:a16="http://schemas.microsoft.com/office/drawing/2014/main" id="{9D17A481-4D55-27E1-70DE-CC7DC9A40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467" y="1582714"/>
              <a:ext cx="1810800" cy="31680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Projectes</a:t>
              </a:r>
            </a:p>
            <a:p>
              <a:pPr algn="ctr"/>
              <a:r>
                <a:rPr lang="ca-ES" sz="9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de recerca</a:t>
              </a:r>
            </a:p>
          </p:txBody>
        </p:sp>
        <p:sp>
          <p:nvSpPr>
            <p:cNvPr id="47" name="Oval 26">
              <a:extLst>
                <a:ext uri="{FF2B5EF4-FFF2-40B4-BE49-F238E27FC236}">
                  <a16:creationId xmlns:a16="http://schemas.microsoft.com/office/drawing/2014/main" id="{1184AA67-78C1-9174-1C0A-F0DA8E948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9671" y="1582714"/>
              <a:ext cx="1810800" cy="31680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Centre de recursos</a:t>
              </a:r>
            </a:p>
          </p:txBody>
        </p:sp>
        <p:sp>
          <p:nvSpPr>
            <p:cNvPr id="49" name="Oval 26">
              <a:extLst>
                <a:ext uri="{FF2B5EF4-FFF2-40B4-BE49-F238E27FC236}">
                  <a16:creationId xmlns:a16="http://schemas.microsoft.com/office/drawing/2014/main" id="{CDF6D1E4-C283-8990-F0EA-98E4DA803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9671" y="1219406"/>
              <a:ext cx="1810800" cy="31680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Difusió continguts</a:t>
              </a:r>
            </a:p>
          </p:txBody>
        </p:sp>
        <p:sp>
          <p:nvSpPr>
            <p:cNvPr id="159" name="Oval 26">
              <a:extLst>
                <a:ext uri="{FF2B5EF4-FFF2-40B4-BE49-F238E27FC236}">
                  <a16:creationId xmlns:a16="http://schemas.microsoft.com/office/drawing/2014/main" id="{9B44EFAB-9A2C-A316-96B7-041307B1B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467" y="1946022"/>
              <a:ext cx="1810800" cy="31680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Laboratori de governança pública</a:t>
              </a:r>
            </a:p>
          </p:txBody>
        </p:sp>
      </p:grpSp>
      <p:grpSp>
        <p:nvGrpSpPr>
          <p:cNvPr id="12" name="Productes aprenentatge">
            <a:extLst>
              <a:ext uri="{FF2B5EF4-FFF2-40B4-BE49-F238E27FC236}">
                <a16:creationId xmlns:a16="http://schemas.microsoft.com/office/drawing/2014/main" id="{39FD1720-3481-1F78-1DC6-D8EBCC18D41A}"/>
              </a:ext>
            </a:extLst>
          </p:cNvPr>
          <p:cNvGrpSpPr/>
          <p:nvPr/>
        </p:nvGrpSpPr>
        <p:grpSpPr>
          <a:xfrm>
            <a:off x="535270" y="1582714"/>
            <a:ext cx="3892353" cy="1456374"/>
            <a:chOff x="535270" y="1582714"/>
            <a:chExt cx="3892353" cy="1456374"/>
          </a:xfrm>
        </p:grpSpPr>
        <p:sp>
          <p:nvSpPr>
            <p:cNvPr id="30" name="Oval 26">
              <a:extLst>
                <a:ext uri="{FF2B5EF4-FFF2-40B4-BE49-F238E27FC236}">
                  <a16:creationId xmlns:a16="http://schemas.microsoft.com/office/drawing/2014/main" id="{F0ADFCFF-8F01-882E-0CDA-48A001243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270" y="2722288"/>
              <a:ext cx="1810800" cy="31680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Pla de formació i actualització professional</a:t>
              </a:r>
            </a:p>
          </p:txBody>
        </p:sp>
        <p:sp>
          <p:nvSpPr>
            <p:cNvPr id="32" name="Oval 26">
              <a:extLst>
                <a:ext uri="{FF2B5EF4-FFF2-40B4-BE49-F238E27FC236}">
                  <a16:creationId xmlns:a16="http://schemas.microsoft.com/office/drawing/2014/main" id="{3A7D5F8C-BAC6-1BA3-8677-80762764E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6823" y="1582714"/>
              <a:ext cx="1810800" cy="31680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Comunitats d’intercanvi de coneixement</a:t>
              </a:r>
            </a:p>
          </p:txBody>
        </p:sp>
        <p:sp>
          <p:nvSpPr>
            <p:cNvPr id="33" name="Oval 26">
              <a:extLst>
                <a:ext uri="{FF2B5EF4-FFF2-40B4-BE49-F238E27FC236}">
                  <a16:creationId xmlns:a16="http://schemas.microsoft.com/office/drawing/2014/main" id="{90C9FF63-FA50-95E4-753D-35A36737C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270" y="1995672"/>
              <a:ext cx="1810800" cy="31680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Plans acollida i desvinculació</a:t>
              </a:r>
            </a:p>
          </p:txBody>
        </p:sp>
        <p:sp>
          <p:nvSpPr>
            <p:cNvPr id="148" name="Oval 26">
              <a:extLst>
                <a:ext uri="{FF2B5EF4-FFF2-40B4-BE49-F238E27FC236}">
                  <a16:creationId xmlns:a16="http://schemas.microsoft.com/office/drawing/2014/main" id="{DD427D92-DF1D-1629-1EB0-261C79707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270" y="2358980"/>
              <a:ext cx="1810800" cy="31680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Plans d’aprenentatge i desenvolupament</a:t>
              </a:r>
            </a:p>
          </p:txBody>
        </p:sp>
      </p:grpSp>
      <p:sp>
        <p:nvSpPr>
          <p:cNvPr id="150" name="Productes talent">
            <a:extLst>
              <a:ext uri="{FF2B5EF4-FFF2-40B4-BE49-F238E27FC236}">
                <a16:creationId xmlns:a16="http://schemas.microsoft.com/office/drawing/2014/main" id="{69851A84-FD4D-9502-E6F2-3C79626BF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70" y="4994098"/>
            <a:ext cx="1810800" cy="316800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lang="ca-ES" sz="900" b="1" dirty="0">
                <a:solidFill>
                  <a:schemeClr val="bg1"/>
                </a:solidFill>
                <a:latin typeface="Arial" panose="020B0604020202020204" pitchFamily="34" charset="0"/>
              </a:rPr>
              <a:t>Marc curriculars, funcionals i competencials</a:t>
            </a:r>
          </a:p>
        </p:txBody>
      </p:sp>
      <p:grpSp>
        <p:nvGrpSpPr>
          <p:cNvPr id="11" name="Vertebradora ecosistema">
            <a:extLst>
              <a:ext uri="{FF2B5EF4-FFF2-40B4-BE49-F238E27FC236}">
                <a16:creationId xmlns:a16="http://schemas.microsoft.com/office/drawing/2014/main" id="{F4DA5B57-7F3A-C587-B7EF-5D370CEB7797}"/>
              </a:ext>
            </a:extLst>
          </p:cNvPr>
          <p:cNvGrpSpPr/>
          <p:nvPr/>
        </p:nvGrpSpPr>
        <p:grpSpPr>
          <a:xfrm>
            <a:off x="3681567" y="3701576"/>
            <a:ext cx="5138904" cy="2689961"/>
            <a:chOff x="3681567" y="3701576"/>
            <a:chExt cx="5138904" cy="2689961"/>
          </a:xfrm>
        </p:grpSpPr>
        <p:sp>
          <p:nvSpPr>
            <p:cNvPr id="12345" name="QuadreDeText 110">
              <a:extLst>
                <a:ext uri="{FF2B5EF4-FFF2-40B4-BE49-F238E27FC236}">
                  <a16:creationId xmlns:a16="http://schemas.microsoft.com/office/drawing/2014/main" id="{4B09A40D-607C-EBAD-89D5-5684A540D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2863" y="3817095"/>
              <a:ext cx="4037608" cy="2204293"/>
            </a:xfrm>
            <a:prstGeom prst="rect">
              <a:avLst/>
            </a:prstGeom>
            <a:noFill/>
            <a:ln w="31750">
              <a:solidFill>
                <a:schemeClr val="tx1">
                  <a:lumMod val="50000"/>
                  <a:lumOff val="50000"/>
                </a:schemeClr>
              </a:solidFill>
              <a:prstDash val="sys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6000" rIns="36000"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8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endParaRPr lang="ca-ES" altLang="ca-ES" sz="900" dirty="0"/>
            </a:p>
          </p:txBody>
        </p:sp>
        <p:sp>
          <p:nvSpPr>
            <p:cNvPr id="2" name="Oval 26">
              <a:extLst>
                <a:ext uri="{FF2B5EF4-FFF2-40B4-BE49-F238E27FC236}">
                  <a16:creationId xmlns:a16="http://schemas.microsoft.com/office/drawing/2014/main" id="{8ADD00A0-B764-0924-2151-6154CA842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1243" y="6010537"/>
              <a:ext cx="18108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dirty="0">
                  <a:solidFill>
                    <a:schemeClr val="bg1"/>
                  </a:solidFill>
                  <a:latin typeface="Arial" panose="020B0604020202020204" pitchFamily="34" charset="0"/>
                </a:rPr>
                <a:t>EAPC com a vertebradora ecosistema governança</a:t>
              </a:r>
            </a:p>
          </p:txBody>
        </p:sp>
        <p:sp>
          <p:nvSpPr>
            <p:cNvPr id="83" name="Oval 12">
              <a:extLst>
                <a:ext uri="{FF2B5EF4-FFF2-40B4-BE49-F238E27FC236}">
                  <a16:creationId xmlns:a16="http://schemas.microsoft.com/office/drawing/2014/main" id="{0A203DAF-ECAF-E4E6-0E1A-9365DD0EB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4460" y="3927477"/>
              <a:ext cx="1810800" cy="518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1.1. Impulsar aprovació de la Llei EAPC</a:t>
              </a:r>
            </a:p>
          </p:txBody>
        </p:sp>
        <p:sp>
          <p:nvSpPr>
            <p:cNvPr id="84" name="Oval 12">
              <a:extLst>
                <a:ext uri="{FF2B5EF4-FFF2-40B4-BE49-F238E27FC236}">
                  <a16:creationId xmlns:a16="http://schemas.microsoft.com/office/drawing/2014/main" id="{500B1F9C-2968-FC5A-AD8F-B16821BB7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4460" y="4660259"/>
              <a:ext cx="1810800" cy="518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1.2. Impulsar nous elements institucionals de l’Escola</a:t>
              </a:r>
            </a:p>
          </p:txBody>
        </p:sp>
        <p:sp>
          <p:nvSpPr>
            <p:cNvPr id="85" name="Oval 12">
              <a:extLst>
                <a:ext uri="{FF2B5EF4-FFF2-40B4-BE49-F238E27FC236}">
                  <a16:creationId xmlns:a16="http://schemas.microsoft.com/office/drawing/2014/main" id="{8CDE2EB7-652B-7C98-4713-2866577F8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5249" y="4365104"/>
              <a:ext cx="1810800" cy="518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1.3. Impulsar elements estructurals de l’àmbit Econòmic</a:t>
              </a:r>
            </a:p>
          </p:txBody>
        </p:sp>
        <p:sp>
          <p:nvSpPr>
            <p:cNvPr id="92" name="Oval 12">
              <a:extLst>
                <a:ext uri="{FF2B5EF4-FFF2-40B4-BE49-F238E27FC236}">
                  <a16:creationId xmlns:a16="http://schemas.microsoft.com/office/drawing/2014/main" id="{6DDE4C80-3DEC-C788-A5B5-AAAA5E425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5249" y="4985651"/>
              <a:ext cx="1810800" cy="518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1.4. Impulsar elements estructurals de l’àmbit RRHH</a:t>
              </a:r>
            </a:p>
          </p:txBody>
        </p:sp>
        <p:sp>
          <p:nvSpPr>
            <p:cNvPr id="93" name="Oval 12">
              <a:extLst>
                <a:ext uri="{FF2B5EF4-FFF2-40B4-BE49-F238E27FC236}">
                  <a16:creationId xmlns:a16="http://schemas.microsoft.com/office/drawing/2014/main" id="{64A162AF-2436-EA82-0AC7-A8CD83EB7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4460" y="5388498"/>
              <a:ext cx="1810800" cy="518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1.5. Impulsar elements estructurals de l’àmbit de Qualitat i TIC</a:t>
              </a:r>
            </a:p>
          </p:txBody>
        </p:sp>
        <p:cxnSp>
          <p:nvCxnSpPr>
            <p:cNvPr id="12313" name="Conector recto de flecha 12312">
              <a:extLst>
                <a:ext uri="{FF2B5EF4-FFF2-40B4-BE49-F238E27FC236}">
                  <a16:creationId xmlns:a16="http://schemas.microsoft.com/office/drawing/2014/main" id="{33F437D5-A046-7099-A33F-1C84EC2AA396}"/>
                </a:ext>
              </a:extLst>
            </p:cNvPr>
            <p:cNvCxnSpPr>
              <a:cxnSpLocks/>
              <a:stCxn id="84" idx="2"/>
              <a:endCxn id="93" idx="0"/>
            </p:cNvCxnSpPr>
            <p:nvPr/>
          </p:nvCxnSpPr>
          <p:spPr bwMode="auto">
            <a:xfrm>
              <a:off x="5759860" y="5178659"/>
              <a:ext cx="0" cy="209839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16" name="Conector recto de flecha 12315">
              <a:extLst>
                <a:ext uri="{FF2B5EF4-FFF2-40B4-BE49-F238E27FC236}">
                  <a16:creationId xmlns:a16="http://schemas.microsoft.com/office/drawing/2014/main" id="{B257DCEB-651D-650B-457B-8D47B2E50EA0}"/>
                </a:ext>
              </a:extLst>
            </p:cNvPr>
            <p:cNvCxnSpPr>
              <a:cxnSpLocks/>
              <a:stCxn id="83" idx="1"/>
              <a:endCxn id="86" idx="3"/>
            </p:cNvCxnSpPr>
            <p:nvPr/>
          </p:nvCxnSpPr>
          <p:spPr bwMode="auto">
            <a:xfrm flipH="1" flipV="1">
              <a:off x="4586065" y="4186164"/>
              <a:ext cx="268395" cy="513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19" name="Conector recto de flecha 12318">
              <a:extLst>
                <a:ext uri="{FF2B5EF4-FFF2-40B4-BE49-F238E27FC236}">
                  <a16:creationId xmlns:a16="http://schemas.microsoft.com/office/drawing/2014/main" id="{8A0F15CA-87C7-5E20-AA58-7CCEE7C54129}"/>
                </a:ext>
              </a:extLst>
            </p:cNvPr>
            <p:cNvCxnSpPr>
              <a:cxnSpLocks/>
              <a:stCxn id="83" idx="2"/>
              <a:endCxn id="84" idx="0"/>
            </p:cNvCxnSpPr>
            <p:nvPr/>
          </p:nvCxnSpPr>
          <p:spPr bwMode="auto">
            <a:xfrm>
              <a:off x="5759860" y="4445877"/>
              <a:ext cx="0" cy="214382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33" name="Conector: angular 12332">
              <a:extLst>
                <a:ext uri="{FF2B5EF4-FFF2-40B4-BE49-F238E27FC236}">
                  <a16:creationId xmlns:a16="http://schemas.microsoft.com/office/drawing/2014/main" id="{54BED12C-6093-C0C3-8229-4A73AB35A8F9}"/>
                </a:ext>
              </a:extLst>
            </p:cNvPr>
            <p:cNvCxnSpPr>
              <a:cxnSpLocks/>
              <a:stCxn id="85" idx="1"/>
              <a:endCxn id="84" idx="3"/>
            </p:cNvCxnSpPr>
            <p:nvPr/>
          </p:nvCxnSpPr>
          <p:spPr>
            <a:xfrm rot="10800000" flipV="1">
              <a:off x="6665261" y="4624303"/>
              <a:ext cx="259989" cy="295155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36" name="Conector: angular 12335">
              <a:extLst>
                <a:ext uri="{FF2B5EF4-FFF2-40B4-BE49-F238E27FC236}">
                  <a16:creationId xmlns:a16="http://schemas.microsoft.com/office/drawing/2014/main" id="{6E89004E-11A0-D17D-A7AE-FBBDAE5A5049}"/>
                </a:ext>
              </a:extLst>
            </p:cNvPr>
            <p:cNvCxnSpPr>
              <a:cxnSpLocks/>
              <a:stCxn id="86" idx="2"/>
              <a:endCxn id="84" idx="1"/>
            </p:cNvCxnSpPr>
            <p:nvPr/>
          </p:nvCxnSpPr>
          <p:spPr>
            <a:xfrm rot="16200000" flipH="1">
              <a:off x="4044808" y="4109806"/>
              <a:ext cx="446411" cy="1172894"/>
            </a:xfrm>
            <a:prstGeom prst="bentConnector2">
              <a:avLst/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59" name="Conector: angular 12358">
              <a:extLst>
                <a:ext uri="{FF2B5EF4-FFF2-40B4-BE49-F238E27FC236}">
                  <a16:creationId xmlns:a16="http://schemas.microsoft.com/office/drawing/2014/main" id="{0BB073A4-E539-5546-69BF-FC6E0C449A38}"/>
                </a:ext>
              </a:extLst>
            </p:cNvPr>
            <p:cNvCxnSpPr>
              <a:cxnSpLocks/>
              <a:stCxn id="92" idx="1"/>
              <a:endCxn id="84" idx="3"/>
            </p:cNvCxnSpPr>
            <p:nvPr/>
          </p:nvCxnSpPr>
          <p:spPr>
            <a:xfrm rot="10800000">
              <a:off x="6665261" y="4919459"/>
              <a:ext cx="259989" cy="325392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67" name="Conector recto de flecha 12366">
              <a:extLst>
                <a:ext uri="{FF2B5EF4-FFF2-40B4-BE49-F238E27FC236}">
                  <a16:creationId xmlns:a16="http://schemas.microsoft.com/office/drawing/2014/main" id="{F43BF75C-ED7F-C61F-EB6B-D3B5204D180F}"/>
                </a:ext>
              </a:extLst>
            </p:cNvPr>
            <p:cNvCxnSpPr>
              <a:cxnSpLocks/>
              <a:stCxn id="83" idx="0"/>
            </p:cNvCxnSpPr>
            <p:nvPr/>
          </p:nvCxnSpPr>
          <p:spPr bwMode="auto">
            <a:xfrm flipV="1">
              <a:off x="5759860" y="3701576"/>
              <a:ext cx="0" cy="225901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Plataforma recerca">
            <a:extLst>
              <a:ext uri="{FF2B5EF4-FFF2-40B4-BE49-F238E27FC236}">
                <a16:creationId xmlns:a16="http://schemas.microsoft.com/office/drawing/2014/main" id="{DC0B18D7-886D-DABC-52A3-639AE9DA8088}"/>
              </a:ext>
            </a:extLst>
          </p:cNvPr>
          <p:cNvGrpSpPr/>
          <p:nvPr/>
        </p:nvGrpSpPr>
        <p:grpSpPr>
          <a:xfrm>
            <a:off x="4586065" y="1997273"/>
            <a:ext cx="4234406" cy="1755017"/>
            <a:chOff x="4586065" y="1997273"/>
            <a:chExt cx="4234406" cy="1755017"/>
          </a:xfrm>
        </p:grpSpPr>
        <p:sp>
          <p:nvSpPr>
            <p:cNvPr id="12366" name="QuadreDeText 110">
              <a:extLst>
                <a:ext uri="{FF2B5EF4-FFF2-40B4-BE49-F238E27FC236}">
                  <a16:creationId xmlns:a16="http://schemas.microsoft.com/office/drawing/2014/main" id="{E2735DF7-B62D-67B1-323A-D77E10BFEF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2862" y="2369890"/>
              <a:ext cx="4037609" cy="1382400"/>
            </a:xfrm>
            <a:prstGeom prst="rect">
              <a:avLst/>
            </a:prstGeom>
            <a:noFill/>
            <a:ln w="31750">
              <a:solidFill>
                <a:schemeClr val="tx1">
                  <a:lumMod val="50000"/>
                  <a:lumOff val="50000"/>
                </a:schemeClr>
              </a:solidFill>
              <a:prstDash val="sys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6000" rIns="36000"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8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endParaRPr lang="ca-ES" altLang="ca-ES" sz="900" dirty="0"/>
            </a:p>
          </p:txBody>
        </p:sp>
        <p:sp>
          <p:nvSpPr>
            <p:cNvPr id="56" name="Oval 26">
              <a:extLst>
                <a:ext uri="{FF2B5EF4-FFF2-40B4-BE49-F238E27FC236}">
                  <a16:creationId xmlns:a16="http://schemas.microsoft.com/office/drawing/2014/main" id="{9C6404B8-DFCC-08E8-3351-16AF5FCCC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9671" y="1997273"/>
              <a:ext cx="18108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dirty="0">
                  <a:solidFill>
                    <a:schemeClr val="bg1"/>
                  </a:solidFill>
                  <a:latin typeface="Arial" panose="020B0604020202020204" pitchFamily="34" charset="0"/>
                </a:rPr>
                <a:t>EAPC com a plataforma de recerca, innovació i transferència del coneixement</a:t>
              </a:r>
            </a:p>
          </p:txBody>
        </p:sp>
        <p:sp>
          <p:nvSpPr>
            <p:cNvPr id="96" name="Oval 12">
              <a:extLst>
                <a:ext uri="{FF2B5EF4-FFF2-40B4-BE49-F238E27FC236}">
                  <a16:creationId xmlns:a16="http://schemas.microsoft.com/office/drawing/2014/main" id="{73960CB3-8113-F647-6132-54A63F292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4460" y="3195721"/>
              <a:ext cx="1808999" cy="51737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4.1  Impulsar un model de la recerca i la innovació </a:t>
              </a:r>
              <a:r>
                <a:rPr lang="ca-ES" sz="900" b="1" dirty="0" err="1">
                  <a:solidFill>
                    <a:srgbClr val="C00000"/>
                  </a:solidFill>
                  <a:latin typeface="Arial" panose="020B0604020202020204" pitchFamily="34" charset="0"/>
                </a:rPr>
                <a:t>col·laboratives</a:t>
              </a:r>
              <a:endParaRPr lang="ca-ES" sz="900" b="1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7" name="Oval 12">
              <a:extLst>
                <a:ext uri="{FF2B5EF4-FFF2-40B4-BE49-F238E27FC236}">
                  <a16:creationId xmlns:a16="http://schemas.microsoft.com/office/drawing/2014/main" id="{79CAABE9-E753-DDA4-3434-606552AD2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7050" y="2467814"/>
              <a:ext cx="1808999" cy="51737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4.2  Incidir en l’Agenda Pública mitjançant generació de coneixement</a:t>
              </a:r>
            </a:p>
          </p:txBody>
        </p:sp>
        <p:sp>
          <p:nvSpPr>
            <p:cNvPr id="98" name="Oval 12">
              <a:extLst>
                <a:ext uri="{FF2B5EF4-FFF2-40B4-BE49-F238E27FC236}">
                  <a16:creationId xmlns:a16="http://schemas.microsoft.com/office/drawing/2014/main" id="{E3B3E6BC-7752-C036-BA92-66367898E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2058" y="2460841"/>
              <a:ext cx="1808999" cy="51737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4.3  Articular la transferència de coneixements</a:t>
              </a:r>
            </a:p>
          </p:txBody>
        </p:sp>
        <p:cxnSp>
          <p:nvCxnSpPr>
            <p:cNvPr id="188" name="Conector recto de flecha 187">
              <a:extLst>
                <a:ext uri="{FF2B5EF4-FFF2-40B4-BE49-F238E27FC236}">
                  <a16:creationId xmlns:a16="http://schemas.microsoft.com/office/drawing/2014/main" id="{F5CD51C3-37A2-BC2C-B5EA-3914F465264C}"/>
                </a:ext>
              </a:extLst>
            </p:cNvPr>
            <p:cNvCxnSpPr>
              <a:cxnSpLocks/>
              <a:stCxn id="95" idx="3"/>
              <a:endCxn id="96" idx="1"/>
            </p:cNvCxnSpPr>
            <p:nvPr/>
          </p:nvCxnSpPr>
          <p:spPr bwMode="auto">
            <a:xfrm>
              <a:off x="4586065" y="3452846"/>
              <a:ext cx="268395" cy="1562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01" name="Conector recto de flecha 12300">
              <a:extLst>
                <a:ext uri="{FF2B5EF4-FFF2-40B4-BE49-F238E27FC236}">
                  <a16:creationId xmlns:a16="http://schemas.microsoft.com/office/drawing/2014/main" id="{CF25354B-EF06-5233-2C4F-A3A8D531DD2F}"/>
                </a:ext>
              </a:extLst>
            </p:cNvPr>
            <p:cNvCxnSpPr>
              <a:cxnSpLocks/>
              <a:stCxn id="96" idx="0"/>
              <a:endCxn id="98" idx="2"/>
            </p:cNvCxnSpPr>
            <p:nvPr/>
          </p:nvCxnSpPr>
          <p:spPr bwMode="auto">
            <a:xfrm flipH="1" flipV="1">
              <a:off x="5756558" y="2978215"/>
              <a:ext cx="2402" cy="217506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04" name="Conector recto de flecha 12303">
              <a:extLst>
                <a:ext uri="{FF2B5EF4-FFF2-40B4-BE49-F238E27FC236}">
                  <a16:creationId xmlns:a16="http://schemas.microsoft.com/office/drawing/2014/main" id="{A8ADE414-73AE-CDA9-31A7-06DFE729249B}"/>
                </a:ext>
              </a:extLst>
            </p:cNvPr>
            <p:cNvCxnSpPr>
              <a:cxnSpLocks/>
              <a:stCxn id="98" idx="3"/>
              <a:endCxn id="97" idx="1"/>
            </p:cNvCxnSpPr>
            <p:nvPr/>
          </p:nvCxnSpPr>
          <p:spPr bwMode="auto">
            <a:xfrm>
              <a:off x="6661057" y="2719528"/>
              <a:ext cx="265993" cy="6973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07" name="Conector: angular 12306">
              <a:extLst>
                <a:ext uri="{FF2B5EF4-FFF2-40B4-BE49-F238E27FC236}">
                  <a16:creationId xmlns:a16="http://schemas.microsoft.com/office/drawing/2014/main" id="{4331A7EC-91E4-5ADA-4A17-DA7EDA97E9CD}"/>
                </a:ext>
              </a:extLst>
            </p:cNvPr>
            <p:cNvCxnSpPr>
              <a:cxnSpLocks/>
              <a:stCxn id="97" idx="2"/>
              <a:endCxn id="96" idx="3"/>
            </p:cNvCxnSpPr>
            <p:nvPr/>
          </p:nvCxnSpPr>
          <p:spPr>
            <a:xfrm rot="5400000">
              <a:off x="7012895" y="2635753"/>
              <a:ext cx="469220" cy="1168091"/>
            </a:xfrm>
            <a:prstGeom prst="bentConnector2">
              <a:avLst/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10" name="Conector recto de flecha 12309">
              <a:extLst>
                <a:ext uri="{FF2B5EF4-FFF2-40B4-BE49-F238E27FC236}">
                  <a16:creationId xmlns:a16="http://schemas.microsoft.com/office/drawing/2014/main" id="{F8F7C280-0FDC-1FF4-6F16-CA3DC09F101B}"/>
                </a:ext>
              </a:extLst>
            </p:cNvPr>
            <p:cNvCxnSpPr>
              <a:cxnSpLocks/>
              <a:stCxn id="94" idx="3"/>
              <a:endCxn id="98" idx="1"/>
            </p:cNvCxnSpPr>
            <p:nvPr/>
          </p:nvCxnSpPr>
          <p:spPr bwMode="auto">
            <a:xfrm>
              <a:off x="4586065" y="2719528"/>
              <a:ext cx="265993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Plataforma aprenentatge">
            <a:extLst>
              <a:ext uri="{FF2B5EF4-FFF2-40B4-BE49-F238E27FC236}">
                <a16:creationId xmlns:a16="http://schemas.microsoft.com/office/drawing/2014/main" id="{ED66A318-351F-28C1-3C0D-9252AE81004E}"/>
              </a:ext>
            </a:extLst>
          </p:cNvPr>
          <p:cNvGrpSpPr/>
          <p:nvPr/>
        </p:nvGrpSpPr>
        <p:grpSpPr>
          <a:xfrm>
            <a:off x="2616823" y="1997273"/>
            <a:ext cx="2099190" cy="1863775"/>
            <a:chOff x="2616823" y="1997273"/>
            <a:chExt cx="2099190" cy="1863775"/>
          </a:xfrm>
        </p:grpSpPr>
        <p:sp>
          <p:nvSpPr>
            <p:cNvPr id="12344" name="QuadreDeText 110">
              <a:extLst>
                <a:ext uri="{FF2B5EF4-FFF2-40B4-BE49-F238E27FC236}">
                  <a16:creationId xmlns:a16="http://schemas.microsoft.com/office/drawing/2014/main" id="{9E053F38-2C0F-289E-1471-C16AB09D8E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9267" y="2369889"/>
              <a:ext cx="2086746" cy="1380617"/>
            </a:xfrm>
            <a:prstGeom prst="rect">
              <a:avLst/>
            </a:prstGeom>
            <a:noFill/>
            <a:ln w="31750">
              <a:solidFill>
                <a:schemeClr val="tx1">
                  <a:lumMod val="50000"/>
                  <a:lumOff val="50000"/>
                </a:schemeClr>
              </a:solidFill>
              <a:prstDash val="sys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6000" rIns="36000"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8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endParaRPr lang="ca-ES" altLang="ca-ES" sz="900" dirty="0"/>
            </a:p>
          </p:txBody>
        </p:sp>
        <p:sp>
          <p:nvSpPr>
            <p:cNvPr id="52" name="Oval 26">
              <a:extLst>
                <a:ext uri="{FF2B5EF4-FFF2-40B4-BE49-F238E27FC236}">
                  <a16:creationId xmlns:a16="http://schemas.microsoft.com/office/drawing/2014/main" id="{CEE83E2A-89D0-D841-FC23-16BA142AF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6823" y="1997273"/>
              <a:ext cx="18108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dirty="0">
                  <a:solidFill>
                    <a:schemeClr val="bg1"/>
                  </a:solidFill>
                  <a:latin typeface="Arial" panose="020B0604020202020204" pitchFamily="34" charset="0"/>
                </a:rPr>
                <a:t>EAPC com a plataforma d’aprenentatge i desenvolupament</a:t>
              </a:r>
            </a:p>
          </p:txBody>
        </p:sp>
        <p:cxnSp>
          <p:nvCxnSpPr>
            <p:cNvPr id="87" name="Conector recto de flecha 86">
              <a:extLst>
                <a:ext uri="{FF2B5EF4-FFF2-40B4-BE49-F238E27FC236}">
                  <a16:creationId xmlns:a16="http://schemas.microsoft.com/office/drawing/2014/main" id="{85E7C9F0-0CEB-7C1A-BC5E-780AD3CAA2EA}"/>
                </a:ext>
              </a:extLst>
            </p:cNvPr>
            <p:cNvCxnSpPr>
              <a:cxnSpLocks/>
              <a:stCxn id="86" idx="0"/>
              <a:endCxn id="95" idx="2"/>
            </p:cNvCxnSpPr>
            <p:nvPr/>
          </p:nvCxnSpPr>
          <p:spPr bwMode="auto">
            <a:xfrm flipV="1">
              <a:off x="3681566" y="3711533"/>
              <a:ext cx="0" cy="149515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Oval 12">
              <a:extLst>
                <a:ext uri="{FF2B5EF4-FFF2-40B4-BE49-F238E27FC236}">
                  <a16:creationId xmlns:a16="http://schemas.microsoft.com/office/drawing/2014/main" id="{056AED6D-8B69-EC76-C84E-766D0F6E7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7066" y="2460840"/>
              <a:ext cx="1808999" cy="61770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3.1 Definir i desplegar estratègies de desenvolupament professional per millorar les capacitats</a:t>
              </a:r>
            </a:p>
          </p:txBody>
        </p:sp>
        <p:sp>
          <p:nvSpPr>
            <p:cNvPr id="95" name="Oval 12">
              <a:extLst>
                <a:ext uri="{FF2B5EF4-FFF2-40B4-BE49-F238E27FC236}">
                  <a16:creationId xmlns:a16="http://schemas.microsoft.com/office/drawing/2014/main" id="{BA7E293C-A5C3-E72B-7163-C298632A7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7066" y="3194159"/>
              <a:ext cx="1808999" cy="51737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3.2 Impulsar un model d’aprenentatge i desenvolupament</a:t>
              </a:r>
            </a:p>
          </p:txBody>
        </p:sp>
        <p:cxnSp>
          <p:nvCxnSpPr>
            <p:cNvPr id="179" name="Conector recto de flecha 178">
              <a:extLst>
                <a:ext uri="{FF2B5EF4-FFF2-40B4-BE49-F238E27FC236}">
                  <a16:creationId xmlns:a16="http://schemas.microsoft.com/office/drawing/2014/main" id="{A033D686-9714-C147-06A2-393ED363F7F2}"/>
                </a:ext>
              </a:extLst>
            </p:cNvPr>
            <p:cNvCxnSpPr>
              <a:cxnSpLocks/>
              <a:stCxn id="95" idx="0"/>
              <a:endCxn id="94" idx="2"/>
            </p:cNvCxnSpPr>
            <p:nvPr/>
          </p:nvCxnSpPr>
          <p:spPr bwMode="auto">
            <a:xfrm flipV="1">
              <a:off x="3681566" y="3078541"/>
              <a:ext cx="0" cy="115618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estió talent">
            <a:extLst>
              <a:ext uri="{FF2B5EF4-FFF2-40B4-BE49-F238E27FC236}">
                <a16:creationId xmlns:a16="http://schemas.microsoft.com/office/drawing/2014/main" id="{BEC264C3-46E1-3967-6578-9BE928CAFDF6}"/>
              </a:ext>
            </a:extLst>
          </p:cNvPr>
          <p:cNvGrpSpPr/>
          <p:nvPr/>
        </p:nvGrpSpPr>
        <p:grpSpPr>
          <a:xfrm>
            <a:off x="535270" y="3452845"/>
            <a:ext cx="4180743" cy="1463153"/>
            <a:chOff x="535270" y="3452845"/>
            <a:chExt cx="4180743" cy="1463153"/>
          </a:xfrm>
        </p:grpSpPr>
        <p:sp>
          <p:nvSpPr>
            <p:cNvPr id="12343" name="QuadreDeText 110">
              <a:extLst>
                <a:ext uri="{FF2B5EF4-FFF2-40B4-BE49-F238E27FC236}">
                  <a16:creationId xmlns:a16="http://schemas.microsoft.com/office/drawing/2014/main" id="{92F1DE97-B961-FAEA-34DF-E92F40C98A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236" y="3801336"/>
              <a:ext cx="4175777" cy="743820"/>
            </a:xfrm>
            <a:prstGeom prst="rect">
              <a:avLst/>
            </a:prstGeom>
            <a:noFill/>
            <a:ln w="31750">
              <a:solidFill>
                <a:schemeClr val="tx1">
                  <a:lumMod val="50000"/>
                  <a:lumOff val="50000"/>
                </a:schemeClr>
              </a:solidFill>
              <a:prstDash val="sys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6000" rIns="36000"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8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endParaRPr lang="ca-ES" altLang="ca-ES" sz="900" dirty="0"/>
            </a:p>
          </p:txBody>
        </p:sp>
        <p:sp>
          <p:nvSpPr>
            <p:cNvPr id="3" name="Oval 26">
              <a:extLst>
                <a:ext uri="{FF2B5EF4-FFF2-40B4-BE49-F238E27FC236}">
                  <a16:creationId xmlns:a16="http://schemas.microsoft.com/office/drawing/2014/main" id="{C0B29483-363E-BE23-EFBB-4A5A93783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270" y="4534998"/>
              <a:ext cx="18108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dirty="0">
                  <a:solidFill>
                    <a:schemeClr val="bg1"/>
                  </a:solidFill>
                  <a:latin typeface="Arial" panose="020B0604020202020204" pitchFamily="34" charset="0"/>
                </a:rPr>
                <a:t>EAPC com a referent en gestió integral talent</a:t>
              </a:r>
            </a:p>
          </p:txBody>
        </p:sp>
        <p:sp>
          <p:nvSpPr>
            <p:cNvPr id="88" name="Oval 12">
              <a:extLst>
                <a:ext uri="{FF2B5EF4-FFF2-40B4-BE49-F238E27FC236}">
                  <a16:creationId xmlns:a16="http://schemas.microsoft.com/office/drawing/2014/main" id="{DB78C3AD-AA61-D2A9-1594-F56E633B0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074" y="3908361"/>
              <a:ext cx="1808999" cy="51737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/>
              <a:r>
                <a:rPr lang="ca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2.2. Implantar un sistema de captació i selecció</a:t>
              </a:r>
            </a:p>
          </p:txBody>
        </p:sp>
        <p:cxnSp>
          <p:nvCxnSpPr>
            <p:cNvPr id="169" name="Conector: angular 168">
              <a:extLst>
                <a:ext uri="{FF2B5EF4-FFF2-40B4-BE49-F238E27FC236}">
                  <a16:creationId xmlns:a16="http://schemas.microsoft.com/office/drawing/2014/main" id="{1F7F7B5E-3B18-6427-9EB0-1DB3EADE66ED}"/>
                </a:ext>
              </a:extLst>
            </p:cNvPr>
            <p:cNvCxnSpPr>
              <a:cxnSpLocks/>
              <a:stCxn id="95" idx="1"/>
              <a:endCxn id="88" idx="0"/>
            </p:cNvCxnSpPr>
            <p:nvPr/>
          </p:nvCxnSpPr>
          <p:spPr>
            <a:xfrm rot="10800000" flipV="1">
              <a:off x="1606574" y="3452845"/>
              <a:ext cx="1170492" cy="455515"/>
            </a:xfrm>
            <a:prstGeom prst="bentConnector2">
              <a:avLst/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ector recto de flecha 174">
              <a:extLst>
                <a:ext uri="{FF2B5EF4-FFF2-40B4-BE49-F238E27FC236}">
                  <a16:creationId xmlns:a16="http://schemas.microsoft.com/office/drawing/2014/main" id="{77E3B723-D9F6-E9AF-3978-97986A742685}"/>
                </a:ext>
              </a:extLst>
            </p:cNvPr>
            <p:cNvCxnSpPr>
              <a:cxnSpLocks/>
              <a:stCxn id="86" idx="1"/>
              <a:endCxn id="88" idx="3"/>
            </p:cNvCxnSpPr>
            <p:nvPr/>
          </p:nvCxnSpPr>
          <p:spPr bwMode="auto">
            <a:xfrm flipH="1">
              <a:off x="2511073" y="4167048"/>
              <a:ext cx="265993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Model">
            <a:extLst>
              <a:ext uri="{FF2B5EF4-FFF2-40B4-BE49-F238E27FC236}">
                <a16:creationId xmlns:a16="http://schemas.microsoft.com/office/drawing/2014/main" id="{CEE9312A-9247-D8CB-5A4D-CB2DB71C1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7066" y="3861048"/>
            <a:ext cx="1808999" cy="612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lang="ca-ES" sz="900" b="1" dirty="0">
                <a:solidFill>
                  <a:srgbClr val="C00000"/>
                </a:solidFill>
                <a:latin typeface="Arial" panose="020B0604020202020204" pitchFamily="34" charset="0"/>
              </a:rPr>
              <a:t>2.1. Establir el model dels marcs funcionals i perfils competencials de la gestió del talent</a:t>
            </a:r>
          </a:p>
        </p:txBody>
      </p:sp>
      <p:sp>
        <p:nvSpPr>
          <p:cNvPr id="12290" name="Títol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535292" cy="506412"/>
          </a:xfrm>
        </p:spPr>
        <p:txBody>
          <a:bodyPr/>
          <a:lstStyle/>
          <a:p>
            <a:r>
              <a:rPr lang="ca-ES" altLang="ca-ES" dirty="0"/>
              <a:t>Objectius estratègics i principals resultats</a:t>
            </a:r>
          </a:p>
        </p:txBody>
      </p:sp>
    </p:spTree>
    <p:extLst>
      <p:ext uri="{BB962C8B-B14F-4D97-AF65-F5344CB8AC3E}">
        <p14:creationId xmlns:p14="http://schemas.microsoft.com/office/powerpoint/2010/main" val="350968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8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 err="1"/>
              <a:t>Objectius</a:t>
            </a:r>
            <a:r>
              <a:rPr lang="es-ES" altLang="ca-ES" dirty="0"/>
              <a:t> </a:t>
            </a:r>
            <a:r>
              <a:rPr lang="es-ES" altLang="ca-ES" dirty="0" err="1"/>
              <a:t>generals</a:t>
            </a:r>
            <a:endParaRPr lang="en-GB" altLang="ca-ES" dirty="0"/>
          </a:p>
        </p:txBody>
      </p:sp>
      <p:sp>
        <p:nvSpPr>
          <p:cNvPr id="8195" name="Contenidor de contingut 12">
            <a:extLst>
              <a:ext uri="{FF2B5EF4-FFF2-40B4-BE49-F238E27FC236}">
                <a16:creationId xmlns:a16="http://schemas.microsoft.com/office/drawing/2014/main" id="{242E4BAE-8B7C-4A33-BE64-81EF1893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68413"/>
            <a:ext cx="8462962" cy="33718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a-ES" altLang="ca-ES" sz="2400" dirty="0"/>
              <a:t>Incrementar </a:t>
            </a:r>
            <a:r>
              <a:rPr lang="ca-ES" altLang="ca-ES" sz="2400" dirty="0">
                <a:solidFill>
                  <a:srgbClr val="C00000"/>
                </a:solidFill>
              </a:rPr>
              <a:t>impacte</a:t>
            </a:r>
            <a:r>
              <a:rPr lang="ca-ES" altLang="ca-ES" sz="2400" dirty="0"/>
              <a:t> de la formació, especialment l’estratègica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sz="2400" dirty="0"/>
              <a:t>Incrementar la </a:t>
            </a:r>
            <a:r>
              <a:rPr lang="ca-ES" altLang="ca-ES" sz="2400" dirty="0">
                <a:solidFill>
                  <a:srgbClr val="C00000"/>
                </a:solidFill>
              </a:rPr>
              <a:t>sostenibilitat</a:t>
            </a:r>
            <a:r>
              <a:rPr lang="ca-ES" altLang="ca-ES" sz="2400" dirty="0"/>
              <a:t> dels formats de les situacions d’aprenentatge i desenvolupament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sz="2400" dirty="0">
                <a:solidFill>
                  <a:srgbClr val="C00000"/>
                </a:solidFill>
              </a:rPr>
              <a:t>Optimitzar</a:t>
            </a:r>
            <a:r>
              <a:rPr lang="ca-ES" altLang="ca-ES" sz="2400" dirty="0"/>
              <a:t> l’ús dels </a:t>
            </a:r>
            <a:r>
              <a:rPr lang="ca-ES" altLang="ca-ES" sz="2400" dirty="0">
                <a:solidFill>
                  <a:srgbClr val="C00000"/>
                </a:solidFill>
              </a:rPr>
              <a:t>recursos</a:t>
            </a:r>
            <a:r>
              <a:rPr lang="ca-ES" altLang="ca-ES" sz="2400" dirty="0"/>
              <a:t> públics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sz="2400" dirty="0"/>
              <a:t>Millorar la </a:t>
            </a:r>
            <a:r>
              <a:rPr lang="ca-ES" altLang="ca-ES" sz="2400" dirty="0">
                <a:solidFill>
                  <a:srgbClr val="C00000"/>
                </a:solidFill>
              </a:rPr>
              <a:t>coherència interna </a:t>
            </a:r>
            <a:r>
              <a:rPr lang="ca-ES" altLang="ca-ES" sz="2400" dirty="0"/>
              <a:t>de tot el sistema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sz="2400" dirty="0"/>
              <a:t>Millorar el </a:t>
            </a:r>
            <a:r>
              <a:rPr lang="ca-ES" altLang="ca-ES" sz="2400" dirty="0">
                <a:solidFill>
                  <a:srgbClr val="C00000"/>
                </a:solidFill>
              </a:rPr>
              <a:t>retiment de comptes </a:t>
            </a:r>
            <a:r>
              <a:rPr lang="ca-ES" altLang="ca-ES" sz="2400" dirty="0"/>
              <a:t>dels actors que fan formació</a:t>
            </a:r>
          </a:p>
          <a:p>
            <a:pPr>
              <a:buFont typeface="Wingdings" panose="05000000000000000000" pitchFamily="2" charset="2"/>
              <a:buChar char="§"/>
            </a:pPr>
            <a:endParaRPr lang="ca-ES" altLang="ca-ES" sz="2400" dirty="0"/>
          </a:p>
          <a:p>
            <a:pPr>
              <a:buFont typeface="Wingdings" panose="05000000000000000000" pitchFamily="2" charset="2"/>
              <a:buChar char="§"/>
            </a:pPr>
            <a:endParaRPr lang="ca-ES" altLang="ca-ES" sz="2400" dirty="0"/>
          </a:p>
          <a:p>
            <a:pPr>
              <a:buFont typeface="Wingdings" panose="05000000000000000000" pitchFamily="2" charset="2"/>
              <a:buChar char="§"/>
            </a:pPr>
            <a:endParaRPr lang="ca-ES" altLang="ca-ES" sz="2400" dirty="0"/>
          </a:p>
          <a:p>
            <a:pPr>
              <a:buFont typeface="Wingdings" panose="05000000000000000000" pitchFamily="2" charset="2"/>
              <a:buChar char="§"/>
            </a:pPr>
            <a:endParaRPr lang="ca-ES" altLang="ca-ES" sz="2400" dirty="0"/>
          </a:p>
          <a:p>
            <a:pPr>
              <a:buFont typeface="Wingdings" panose="05000000000000000000" pitchFamily="2" charset="2"/>
              <a:buChar char="§"/>
            </a:pPr>
            <a:endParaRPr lang="ca-ES" altLang="ca-ES" sz="2400" dirty="0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213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6B6BB4-3930-B619-89A6-3FE62EB9F0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47065"/>
            <a:ext cx="9144000" cy="1281691"/>
          </a:xfrm>
        </p:spPr>
        <p:txBody>
          <a:bodyPr/>
          <a:lstStyle/>
          <a:p>
            <a:pPr algn="ctr"/>
            <a:r>
              <a:rPr lang="ca-ES" sz="3200" dirty="0"/>
              <a:t>Canvi de paradigma en la funció pública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842B778-6F8B-A0E9-ECEE-94E324E173FE}"/>
              </a:ext>
            </a:extLst>
          </p:cNvPr>
          <p:cNvSpPr txBox="1">
            <a:spLocks/>
          </p:cNvSpPr>
          <p:nvPr/>
        </p:nvSpPr>
        <p:spPr bwMode="auto">
          <a:xfrm>
            <a:off x="0" y="1844675"/>
            <a:ext cx="9144000" cy="142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a-ES" sz="9600" dirty="0"/>
              <a:t>Per què</a:t>
            </a:r>
          </a:p>
        </p:txBody>
      </p:sp>
    </p:spTree>
    <p:extLst>
      <p:ext uri="{BB962C8B-B14F-4D97-AF65-F5344CB8AC3E}">
        <p14:creationId xmlns:p14="http://schemas.microsoft.com/office/powerpoint/2010/main" val="2349184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dirty="0"/>
              <a:t>Adaptació al nou model: objectius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Contenidor de contingut 12">
            <a:extLst>
              <a:ext uri="{FF2B5EF4-FFF2-40B4-BE49-F238E27FC236}">
                <a16:creationId xmlns:a16="http://schemas.microsoft.com/office/drawing/2014/main" id="{DD735996-ED7F-DA2C-A621-E729AA4B7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68413"/>
            <a:ext cx="8570912" cy="460448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a-ES" altLang="ca-ES" sz="2400" dirty="0"/>
              <a:t>Donar </a:t>
            </a:r>
            <a:r>
              <a:rPr lang="ca-ES" altLang="ca-ES" sz="2400" b="1" dirty="0">
                <a:solidFill>
                  <a:srgbClr val="C00000"/>
                </a:solidFill>
              </a:rPr>
              <a:t>coherència, continuïtat i visió estratègica </a:t>
            </a:r>
            <a:r>
              <a:rPr lang="ca-ES" altLang="ca-ES" sz="2400" dirty="0"/>
              <a:t>a les actuacions dins una mateixa àrea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sz="2400" dirty="0"/>
              <a:t>Oferir </a:t>
            </a:r>
            <a:r>
              <a:rPr lang="ca-ES" altLang="ca-ES" sz="2400" b="1" dirty="0">
                <a:solidFill>
                  <a:srgbClr val="C00000"/>
                </a:solidFill>
              </a:rPr>
              <a:t>models de perfils professionals </a:t>
            </a:r>
            <a:r>
              <a:rPr lang="ca-ES" altLang="ca-ES" sz="2400" dirty="0"/>
              <a:t>a totes les administracions </a:t>
            </a:r>
          </a:p>
          <a:p>
            <a:pPr lvl="1"/>
            <a:r>
              <a:rPr lang="ca-ES" altLang="ca-ES" sz="2000" dirty="0"/>
              <a:t>Eliminar barreres al treball per objectius i projectes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sz="2400" dirty="0"/>
              <a:t>Incrementar els recursos d’aprenentatge en obert</a:t>
            </a:r>
          </a:p>
          <a:p>
            <a:pPr lvl="1"/>
            <a:r>
              <a:rPr lang="ca-ES" altLang="ca-ES" sz="2000" b="1" dirty="0">
                <a:solidFill>
                  <a:srgbClr val="C00000"/>
                </a:solidFill>
              </a:rPr>
              <a:t>Versatilitat:</a:t>
            </a:r>
            <a:r>
              <a:rPr lang="ca-ES" altLang="ca-ES" sz="2000" dirty="0">
                <a:solidFill>
                  <a:srgbClr val="C00000"/>
                </a:solidFill>
              </a:rPr>
              <a:t> </a:t>
            </a:r>
            <a:r>
              <a:rPr lang="ca-ES" altLang="ca-ES" sz="2000" dirty="0"/>
              <a:t>multiplicar-ne els usos i el nombre de beneficiaris</a:t>
            </a:r>
          </a:p>
          <a:p>
            <a:pPr lvl="1"/>
            <a:r>
              <a:rPr lang="ca-ES" altLang="ca-ES" sz="2000" b="1" dirty="0">
                <a:solidFill>
                  <a:srgbClr val="C00000"/>
                </a:solidFill>
              </a:rPr>
              <a:t>Sostenibilitat:</a:t>
            </a:r>
            <a:r>
              <a:rPr lang="ca-ES" altLang="ca-ES" sz="2000" dirty="0">
                <a:solidFill>
                  <a:srgbClr val="C00000"/>
                </a:solidFill>
              </a:rPr>
              <a:t> </a:t>
            </a:r>
            <a:r>
              <a:rPr lang="ca-ES" altLang="ca-ES" sz="2000" dirty="0"/>
              <a:t>Incrementar l’eficiència dels recursos materials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sz="2400" dirty="0"/>
              <a:t>Incrementar l’</a:t>
            </a:r>
            <a:r>
              <a:rPr lang="ca-ES" altLang="ca-ES" sz="2400" b="1" dirty="0">
                <a:solidFill>
                  <a:srgbClr val="C00000"/>
                </a:solidFill>
              </a:rPr>
              <a:t>eficàcia</a:t>
            </a:r>
            <a:r>
              <a:rPr lang="ca-ES" altLang="ca-ES" sz="2400" dirty="0"/>
              <a:t> dels acompanyaments dels experts/docents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sz="2400" dirty="0"/>
              <a:t>Posar en valor les dades: fer </a:t>
            </a:r>
            <a:r>
              <a:rPr lang="ca-ES" altLang="ca-ES" sz="2400" b="1" dirty="0">
                <a:solidFill>
                  <a:srgbClr val="C00000"/>
                </a:solidFill>
              </a:rPr>
              <a:t>analítica d’aprenentatge </a:t>
            </a:r>
            <a:r>
              <a:rPr lang="ca-ES" altLang="ca-ES" sz="2400" dirty="0"/>
              <a:t>orientada a la </a:t>
            </a:r>
            <a:r>
              <a:rPr lang="ca-ES" altLang="ca-ES" sz="2400" b="1" dirty="0">
                <a:solidFill>
                  <a:srgbClr val="C00000"/>
                </a:solidFill>
              </a:rPr>
              <a:t>presa de decisions estratègiques</a:t>
            </a:r>
          </a:p>
          <a:p>
            <a:pPr>
              <a:buFont typeface="Wingdings" panose="05000000000000000000" pitchFamily="2" charset="2"/>
              <a:buChar char="§"/>
            </a:pPr>
            <a:endParaRPr lang="ca-ES" altLang="ca-ES" sz="2400" dirty="0"/>
          </a:p>
          <a:p>
            <a:endParaRPr lang="ca-ES" altLang="ca-ES" sz="2000" dirty="0"/>
          </a:p>
          <a:p>
            <a:pPr lvl="1"/>
            <a:endParaRPr lang="ca-ES" altLang="ca-ES" sz="1800" dirty="0"/>
          </a:p>
          <a:p>
            <a:pPr>
              <a:buFont typeface="Wingdings" panose="05000000000000000000" pitchFamily="2" charset="2"/>
              <a:buChar char="§"/>
            </a:pPr>
            <a:endParaRPr lang="ca-ES" altLang="ca-ES" sz="2000" dirty="0"/>
          </a:p>
          <a:p>
            <a:pPr>
              <a:buFont typeface="Wingdings" panose="05000000000000000000" pitchFamily="2" charset="2"/>
              <a:buChar char="§"/>
            </a:pPr>
            <a:endParaRPr lang="ca-ES" altLang="ca-ES" sz="2000" dirty="0"/>
          </a:p>
          <a:p>
            <a:pPr>
              <a:buFont typeface="Wingdings" panose="05000000000000000000" pitchFamily="2" charset="2"/>
              <a:buChar char="§"/>
            </a:pPr>
            <a:endParaRPr lang="ca-ES" altLang="ca-ES" sz="2000" dirty="0"/>
          </a:p>
          <a:p>
            <a:pPr>
              <a:buFont typeface="Wingdings" panose="05000000000000000000" pitchFamily="2" charset="2"/>
              <a:buChar char="§"/>
            </a:pPr>
            <a:endParaRPr lang="ca-ES" altLang="ca-ES" sz="2000" dirty="0"/>
          </a:p>
          <a:p>
            <a:pPr>
              <a:buFont typeface="Wingdings" panose="05000000000000000000" pitchFamily="2" charset="2"/>
              <a:buChar char="§"/>
            </a:pPr>
            <a:endParaRPr lang="ca-ES" altLang="ca-ES" sz="2000" dirty="0"/>
          </a:p>
        </p:txBody>
      </p:sp>
    </p:spTree>
    <p:extLst>
      <p:ext uri="{BB962C8B-B14F-4D97-AF65-F5344CB8AC3E}">
        <p14:creationId xmlns:p14="http://schemas.microsoft.com/office/powerpoint/2010/main" val="735583199"/>
      </p:ext>
    </p:extLst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ca-ES" dirty="0"/>
              <a:t>Model d’Aprenentatge i Desenvolupament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oogle Shape;162;g1bf018ac712_0_575">
            <a:extLst>
              <a:ext uri="{FF2B5EF4-FFF2-40B4-BE49-F238E27FC236}">
                <a16:creationId xmlns:a16="http://schemas.microsoft.com/office/drawing/2014/main" id="{7919D87D-16DB-85C7-B1E3-E3991F2E7BCD}"/>
              </a:ext>
            </a:extLst>
          </p:cNvPr>
          <p:cNvGrpSpPr/>
          <p:nvPr/>
        </p:nvGrpSpPr>
        <p:grpSpPr>
          <a:xfrm>
            <a:off x="521034" y="2327318"/>
            <a:ext cx="8043858" cy="879763"/>
            <a:chOff x="612573" y="204925"/>
            <a:chExt cx="8043858" cy="879675"/>
          </a:xfrm>
        </p:grpSpPr>
        <p:pic>
          <p:nvPicPr>
            <p:cNvPr id="4" name="Google Shape;163;g1bf018ac712_0_575">
              <a:extLst>
                <a:ext uri="{FF2B5EF4-FFF2-40B4-BE49-F238E27FC236}">
                  <a16:creationId xmlns:a16="http://schemas.microsoft.com/office/drawing/2014/main" id="{20496317-602A-6B7F-C00F-AA74BB0A838B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 l="3150" r="3644"/>
            <a:stretch/>
          </p:blipFill>
          <p:spPr>
            <a:xfrm>
              <a:off x="2220910" y="286325"/>
              <a:ext cx="6355047" cy="530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Google Shape;164;g1bf018ac712_0_575">
              <a:extLst>
                <a:ext uri="{FF2B5EF4-FFF2-40B4-BE49-F238E27FC236}">
                  <a16:creationId xmlns:a16="http://schemas.microsoft.com/office/drawing/2014/main" id="{DA5BD635-0E52-4645-F170-EC45F7DDD9B8}"/>
                </a:ext>
              </a:extLst>
            </p:cNvPr>
            <p:cNvSpPr txBox="1"/>
            <p:nvPr/>
          </p:nvSpPr>
          <p:spPr>
            <a:xfrm>
              <a:off x="3969409" y="851500"/>
              <a:ext cx="2237400" cy="23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3600" tIns="46775" rIns="93600" bIns="46775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a-ES" sz="900" b="1">
                  <a:solidFill>
                    <a:srgbClr val="C00000"/>
                  </a:solidFill>
                </a:rPr>
                <a:t>ATRIBUTS BÀSICS DEL MODEL</a:t>
              </a:r>
              <a:endParaRPr sz="1400">
                <a:solidFill>
                  <a:srgbClr val="C00000"/>
                </a:solidFill>
              </a:endParaRPr>
            </a:p>
          </p:txBody>
        </p:sp>
        <p:sp>
          <p:nvSpPr>
            <p:cNvPr id="6" name="Google Shape;165;g1bf018ac712_0_575">
              <a:extLst>
                <a:ext uri="{FF2B5EF4-FFF2-40B4-BE49-F238E27FC236}">
                  <a16:creationId xmlns:a16="http://schemas.microsoft.com/office/drawing/2014/main" id="{9665C40E-F9D4-ECB5-488D-F349EBD99A89}"/>
                </a:ext>
              </a:extLst>
            </p:cNvPr>
            <p:cNvSpPr txBox="1"/>
            <p:nvPr/>
          </p:nvSpPr>
          <p:spPr>
            <a:xfrm>
              <a:off x="612573" y="851500"/>
              <a:ext cx="1570500" cy="23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3600" tIns="46775" rIns="93600" bIns="46775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a-ES" sz="900" b="1" dirty="0">
                  <a:solidFill>
                    <a:srgbClr val="C00000"/>
                  </a:solidFill>
                </a:rPr>
                <a:t>PRINCIPIS RECTORS</a:t>
              </a:r>
              <a:endParaRPr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Google Shape;166;g1bf018ac712_0_575">
              <a:extLst>
                <a:ext uri="{FF2B5EF4-FFF2-40B4-BE49-F238E27FC236}">
                  <a16:creationId xmlns:a16="http://schemas.microsoft.com/office/drawing/2014/main" id="{6F475DEC-1234-5A8F-13F4-5C67250ACBFB}"/>
                </a:ext>
              </a:extLst>
            </p:cNvPr>
            <p:cNvSpPr/>
            <p:nvPr/>
          </p:nvSpPr>
          <p:spPr>
            <a:xfrm>
              <a:off x="693947" y="204925"/>
              <a:ext cx="1259700" cy="60030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3600" tIns="93600" rIns="93600" bIns="93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a-ES" sz="900" b="1" dirty="0"/>
                <a:t>INTEGRITAT</a:t>
              </a:r>
              <a:endParaRPr sz="900" b="1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a-ES" sz="900" b="1" dirty="0"/>
                <a:t>DIGITALITZACIÓ</a:t>
              </a:r>
              <a:endParaRPr sz="900" b="1" dirty="0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a-ES" sz="900" b="1" dirty="0"/>
                <a:t>INNOVACIÓ</a:t>
              </a:r>
              <a:endParaRPr sz="900" b="1" dirty="0"/>
            </a:p>
          </p:txBody>
        </p:sp>
        <p:sp>
          <p:nvSpPr>
            <p:cNvPr id="8" name="Google Shape;167;g1bf018ac712_0_575">
              <a:extLst>
                <a:ext uri="{FF2B5EF4-FFF2-40B4-BE49-F238E27FC236}">
                  <a16:creationId xmlns:a16="http://schemas.microsoft.com/office/drawing/2014/main" id="{6723D60E-A82C-5D6A-88E4-16073F7A6979}"/>
                </a:ext>
              </a:extLst>
            </p:cNvPr>
            <p:cNvSpPr/>
            <p:nvPr/>
          </p:nvSpPr>
          <p:spPr>
            <a:xfrm>
              <a:off x="2140431" y="204925"/>
              <a:ext cx="6516000" cy="60030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3600" tIns="93600" rIns="93600" bIns="93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 b="1"/>
            </a:p>
          </p:txBody>
        </p:sp>
      </p:grpSp>
      <p:sp>
        <p:nvSpPr>
          <p:cNvPr id="9" name="Google Shape;168;g1bf018ac712_0_575">
            <a:extLst>
              <a:ext uri="{FF2B5EF4-FFF2-40B4-BE49-F238E27FC236}">
                <a16:creationId xmlns:a16="http://schemas.microsoft.com/office/drawing/2014/main" id="{8E7052E3-6022-EB9E-CA10-55EACFA1E58F}"/>
              </a:ext>
            </a:extLst>
          </p:cNvPr>
          <p:cNvSpPr/>
          <p:nvPr/>
        </p:nvSpPr>
        <p:spPr>
          <a:xfrm>
            <a:off x="2414942" y="3277973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/>
              <a:t>NIVELL 1 - ADQUISICIÓ</a:t>
            </a:r>
            <a:endParaRPr sz="9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700" b="1"/>
              <a:t>Aprenentatge autònom i </a:t>
            </a:r>
            <a:endParaRPr sz="7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700" b="1"/>
              <a:t>coneixement obert</a:t>
            </a:r>
            <a:endParaRPr sz="700" b="1"/>
          </a:p>
        </p:txBody>
      </p:sp>
      <p:sp>
        <p:nvSpPr>
          <p:cNvPr id="10" name="Google Shape;169;g1bf018ac712_0_575">
            <a:extLst>
              <a:ext uri="{FF2B5EF4-FFF2-40B4-BE49-F238E27FC236}">
                <a16:creationId xmlns:a16="http://schemas.microsoft.com/office/drawing/2014/main" id="{EA159607-3318-E09A-BF66-F08ADCEB28A3}"/>
              </a:ext>
            </a:extLst>
          </p:cNvPr>
          <p:cNvSpPr/>
          <p:nvPr/>
        </p:nvSpPr>
        <p:spPr>
          <a:xfrm>
            <a:off x="4489117" y="3271573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/>
              <a:t>NIVELL 2 - APLICACIÓ</a:t>
            </a:r>
            <a:endParaRPr sz="9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700" b="1"/>
              <a:t>Competències professionals i aprenentatge col·laboratiu</a:t>
            </a:r>
            <a:endParaRPr sz="700" b="1"/>
          </a:p>
        </p:txBody>
      </p:sp>
      <p:sp>
        <p:nvSpPr>
          <p:cNvPr id="11" name="Google Shape;170;g1bf018ac712_0_575">
            <a:extLst>
              <a:ext uri="{FF2B5EF4-FFF2-40B4-BE49-F238E27FC236}">
                <a16:creationId xmlns:a16="http://schemas.microsoft.com/office/drawing/2014/main" id="{7DAB2AF0-E6C5-C9DD-9DB7-C323A189CE28}"/>
              </a:ext>
            </a:extLst>
          </p:cNvPr>
          <p:cNvSpPr/>
          <p:nvPr/>
        </p:nvSpPr>
        <p:spPr>
          <a:xfrm>
            <a:off x="6563292" y="3271573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E06666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/>
              <a:t>NIVELL 3 - TRANSFORMACIÓ</a:t>
            </a:r>
            <a:endParaRPr sz="9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700" b="1"/>
              <a:t>Recerca i aprenentatge </a:t>
            </a:r>
            <a:endParaRPr sz="7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700" b="1"/>
              <a:t>basat en reptes</a:t>
            </a:r>
            <a:endParaRPr sz="700" b="1"/>
          </a:p>
        </p:txBody>
      </p:sp>
      <p:sp>
        <p:nvSpPr>
          <p:cNvPr id="12" name="Google Shape;171;g1bf018ac712_0_575">
            <a:extLst>
              <a:ext uri="{FF2B5EF4-FFF2-40B4-BE49-F238E27FC236}">
                <a16:creationId xmlns:a16="http://schemas.microsoft.com/office/drawing/2014/main" id="{C0D1F704-6DD1-20CD-2DB6-9D31256000FD}"/>
              </a:ext>
            </a:extLst>
          </p:cNvPr>
          <p:cNvSpPr/>
          <p:nvPr/>
        </p:nvSpPr>
        <p:spPr>
          <a:xfrm>
            <a:off x="563680" y="3773213"/>
            <a:ext cx="8001600" cy="694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/>
              <a:t>CAPA 1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/>
              <a:t>APRENDIBILITAT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a-ES" sz="9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000" b="1" dirty="0"/>
              <a:t>Comprendre</a:t>
            </a:r>
            <a:endParaRPr lang="ca-ES" sz="700" b="1" dirty="0"/>
          </a:p>
        </p:txBody>
      </p:sp>
      <p:sp>
        <p:nvSpPr>
          <p:cNvPr id="13" name="Google Shape;172;g1bf018ac712_0_575">
            <a:extLst>
              <a:ext uri="{FF2B5EF4-FFF2-40B4-BE49-F238E27FC236}">
                <a16:creationId xmlns:a16="http://schemas.microsoft.com/office/drawing/2014/main" id="{1FEC1A99-263A-09F0-F203-42939A579487}"/>
              </a:ext>
            </a:extLst>
          </p:cNvPr>
          <p:cNvSpPr/>
          <p:nvPr/>
        </p:nvSpPr>
        <p:spPr>
          <a:xfrm>
            <a:off x="563680" y="4556881"/>
            <a:ext cx="8001600" cy="694800"/>
          </a:xfrm>
          <a:prstGeom prst="roundRect">
            <a:avLst>
              <a:gd name="adj" fmla="val 16667"/>
            </a:avLst>
          </a:prstGeom>
          <a:solidFill>
            <a:srgbClr val="F3F3F3"/>
          </a:solidFill>
          <a:ln w="952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/>
              <a:t>CAPA 2</a:t>
            </a:r>
            <a:endParaRPr sz="9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/>
              <a:t>ACCIONS I INSTRUMENTS</a:t>
            </a:r>
            <a:endParaRPr sz="9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000" b="1" dirty="0"/>
              <a:t>Poder</a:t>
            </a:r>
            <a:endParaRPr sz="700" b="1" dirty="0"/>
          </a:p>
        </p:txBody>
      </p:sp>
      <p:sp>
        <p:nvSpPr>
          <p:cNvPr id="14" name="Google Shape;173;g1bf018ac712_0_575">
            <a:extLst>
              <a:ext uri="{FF2B5EF4-FFF2-40B4-BE49-F238E27FC236}">
                <a16:creationId xmlns:a16="http://schemas.microsoft.com/office/drawing/2014/main" id="{81EC1D31-E028-422A-F071-8DBEB05E846E}"/>
              </a:ext>
            </a:extLst>
          </p:cNvPr>
          <p:cNvSpPr/>
          <p:nvPr/>
        </p:nvSpPr>
        <p:spPr>
          <a:xfrm>
            <a:off x="563680" y="5348861"/>
            <a:ext cx="8001600" cy="6948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/>
              <a:t>CAPA 3 </a:t>
            </a:r>
            <a:endParaRPr sz="9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/>
              <a:t>ENTORN</a:t>
            </a:r>
            <a:endParaRPr sz="9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000" b="1" dirty="0"/>
              <a:t>Fer</a:t>
            </a:r>
            <a:endParaRPr sz="700" b="1" dirty="0"/>
          </a:p>
        </p:txBody>
      </p:sp>
      <p:graphicFrame>
        <p:nvGraphicFramePr>
          <p:cNvPr id="20" name="Google Shape;176;g1bf018ac712_0_575">
            <a:extLst>
              <a:ext uri="{FF2B5EF4-FFF2-40B4-BE49-F238E27FC236}">
                <a16:creationId xmlns:a16="http://schemas.microsoft.com/office/drawing/2014/main" id="{6F379844-9E5A-E54F-CFB7-49A252E3986B}"/>
              </a:ext>
            </a:extLst>
          </p:cNvPr>
          <p:cNvGraphicFramePr/>
          <p:nvPr/>
        </p:nvGraphicFramePr>
        <p:xfrm>
          <a:off x="2269736" y="4539371"/>
          <a:ext cx="6159600" cy="7365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9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-ES" sz="1000" b="1" dirty="0"/>
                        <a:t>ACCIONS I RECURSOS D’AUTOAPRENENTATGE</a:t>
                      </a:r>
                      <a:endParaRPr lang="es-ES" sz="1000" b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ES" sz="1000" b="1" dirty="0"/>
                    </a:p>
                  </a:txBody>
                  <a:tcPr marL="63500" marR="63500" marT="63475" marB="63475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-ES" sz="1000" b="1" dirty="0"/>
                        <a:t>FORMACIÓ PERSONALITZADA I ITINERARIS D’APRENENTATGE</a:t>
                      </a:r>
                      <a:endParaRPr sz="800" dirty="0"/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-ES" sz="1000" b="1" dirty="0"/>
                        <a:t>IDEACIÓ, PROTOTIPATGE, PILOTATGE I VALIDACIÓ</a:t>
                      </a:r>
                      <a:endParaRPr sz="1000" b="1" dirty="0"/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Google Shape;176;g1bf018ac712_0_575">
            <a:extLst>
              <a:ext uri="{FF2B5EF4-FFF2-40B4-BE49-F238E27FC236}">
                <a16:creationId xmlns:a16="http://schemas.microsoft.com/office/drawing/2014/main" id="{F479FA12-918A-498E-A4FF-23C75D02D2F0}"/>
              </a:ext>
            </a:extLst>
          </p:cNvPr>
          <p:cNvGraphicFramePr/>
          <p:nvPr/>
        </p:nvGraphicFramePr>
        <p:xfrm>
          <a:off x="2269736" y="5352039"/>
          <a:ext cx="6159600" cy="6403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-ES" sz="1000" b="1" dirty="0"/>
                        <a:t>ACCÉS A XARXES DE </a:t>
                      </a:r>
                      <a:endParaRPr sz="1000" b="1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-ES" sz="1000" b="1" dirty="0"/>
                        <a:t>PERSONES EXPERTES</a:t>
                      </a:r>
                      <a:endParaRPr sz="800" dirty="0"/>
                    </a:p>
                  </a:txBody>
                  <a:tcPr marL="63500" marR="63500" marT="63475" marB="63475" anchor="ctr">
                    <a:lnL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mpd="sng">
                      <a:noFill/>
                      <a:prstDash val="solid"/>
                    </a:lnT>
                    <a:lnB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-ES" sz="1000" b="1" dirty="0"/>
                        <a:t>PROJECTES I DESENVOLUPAMENT PROFESSIONAL</a:t>
                      </a:r>
                      <a:endParaRPr sz="800" b="1" dirty="0"/>
                    </a:p>
                  </a:txBody>
                  <a:tcPr marL="63500" marR="63500" marT="63475" marB="63475" anchor="ctr">
                    <a:lnL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mpd="sng">
                      <a:noFill/>
                      <a:prstDash val="solid"/>
                    </a:lnT>
                    <a:lnB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-ES" sz="1000" b="1" dirty="0"/>
                        <a:t>GENERACIÓ DE NOU CONEIXEMENT EN XARXA</a:t>
                      </a:r>
                      <a:endParaRPr sz="800" dirty="0"/>
                    </a:p>
                  </a:txBody>
                  <a:tcPr marL="63500" marR="63500" marT="63475" marB="63475" anchor="ctr">
                    <a:lnL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mpd="sng">
                      <a:noFill/>
                      <a:prstDash val="solid"/>
                    </a:lnT>
                    <a:lnB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Google Shape;176;g1bf018ac712_0_575">
            <a:extLst>
              <a:ext uri="{FF2B5EF4-FFF2-40B4-BE49-F238E27FC236}">
                <a16:creationId xmlns:a16="http://schemas.microsoft.com/office/drawing/2014/main" id="{98226406-0342-8082-B6BF-6F8F8603AB05}"/>
              </a:ext>
            </a:extLst>
          </p:cNvPr>
          <p:cNvGraphicFramePr/>
          <p:nvPr/>
        </p:nvGraphicFramePr>
        <p:xfrm>
          <a:off x="2269736" y="3806393"/>
          <a:ext cx="6159600" cy="6403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-ES" sz="1000" b="1" dirty="0"/>
                        <a:t>APRENDRE A APRENDRE</a:t>
                      </a:r>
                      <a:endParaRPr sz="1000" b="1" dirty="0"/>
                    </a:p>
                  </a:txBody>
                  <a:tcPr marL="63500" marR="63500" marT="63475" marB="63475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-ES" sz="1000" b="1" dirty="0"/>
                        <a:t>MENTALITAT DE CREIXEMENT</a:t>
                      </a:r>
                      <a:endParaRPr sz="1000" b="1" dirty="0"/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-ES" sz="1000" b="1" dirty="0"/>
                        <a:t>INTERROGACIÓ I RECERCA</a:t>
                      </a:r>
                      <a:endParaRPr sz="800" dirty="0"/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Google Shape;167;g1bf018ac712_0_575">
            <a:extLst>
              <a:ext uri="{FF2B5EF4-FFF2-40B4-BE49-F238E27FC236}">
                <a16:creationId xmlns:a16="http://schemas.microsoft.com/office/drawing/2014/main" id="{31BF1A16-596D-AD84-08BD-C4089C576CD0}"/>
              </a:ext>
            </a:extLst>
          </p:cNvPr>
          <p:cNvSpPr/>
          <p:nvPr/>
        </p:nvSpPr>
        <p:spPr>
          <a:xfrm>
            <a:off x="563678" y="1312131"/>
            <a:ext cx="8001214" cy="60036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/>
          </a:p>
        </p:txBody>
      </p:sp>
      <p:sp>
        <p:nvSpPr>
          <p:cNvPr id="23" name="Google Shape;165;g1bf018ac712_0_575">
            <a:extLst>
              <a:ext uri="{FF2B5EF4-FFF2-40B4-BE49-F238E27FC236}">
                <a16:creationId xmlns:a16="http://schemas.microsoft.com/office/drawing/2014/main" id="{0689A401-2AC5-7D0F-85A4-0A7CEFD42B67}"/>
              </a:ext>
            </a:extLst>
          </p:cNvPr>
          <p:cNvSpPr txBox="1"/>
          <p:nvPr/>
        </p:nvSpPr>
        <p:spPr>
          <a:xfrm>
            <a:off x="663952" y="1426580"/>
            <a:ext cx="3578110" cy="371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ÀREES DE CONEIXEMENT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00" b="1" dirty="0">
                <a:solidFill>
                  <a:srgbClr val="C00000"/>
                </a:solidFill>
              </a:rPr>
              <a:t>ESTRATÈGIES D’APRENENTATGE I DESENVOLUPAMENT</a:t>
            </a:r>
            <a:endParaRPr lang="es-ES" sz="1400" b="1" dirty="0">
              <a:solidFill>
                <a:srgbClr val="C00000"/>
              </a:solidFill>
            </a:endParaRPr>
          </a:p>
        </p:txBody>
      </p:sp>
      <p:sp>
        <p:nvSpPr>
          <p:cNvPr id="24" name="Google Shape;167;g1bf018ac712_0_575">
            <a:extLst>
              <a:ext uri="{FF2B5EF4-FFF2-40B4-BE49-F238E27FC236}">
                <a16:creationId xmlns:a16="http://schemas.microsoft.com/office/drawing/2014/main" id="{73471226-32BC-2DF6-EB7E-688181B4AB00}"/>
              </a:ext>
            </a:extLst>
          </p:cNvPr>
          <p:cNvSpPr/>
          <p:nvPr/>
        </p:nvSpPr>
        <p:spPr>
          <a:xfrm>
            <a:off x="4331698" y="1369961"/>
            <a:ext cx="4148350" cy="48470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/>
          </a:p>
        </p:txBody>
      </p:sp>
      <p:sp>
        <p:nvSpPr>
          <p:cNvPr id="25" name="Google Shape;165;g1bf018ac712_0_575">
            <a:extLst>
              <a:ext uri="{FF2B5EF4-FFF2-40B4-BE49-F238E27FC236}">
                <a16:creationId xmlns:a16="http://schemas.microsoft.com/office/drawing/2014/main" id="{F956D631-5F1C-A793-5ECF-8B8F083C6D69}"/>
              </a:ext>
            </a:extLst>
          </p:cNvPr>
          <p:cNvSpPr txBox="1"/>
          <p:nvPr/>
        </p:nvSpPr>
        <p:spPr>
          <a:xfrm>
            <a:off x="4441980" y="1495750"/>
            <a:ext cx="1718208" cy="233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PERFILS PROFESSIONALS</a:t>
            </a:r>
            <a:endParaRPr sz="1400" b="1" dirty="0">
              <a:solidFill>
                <a:srgbClr val="C00000"/>
              </a:solidFill>
            </a:endParaRPr>
          </a:p>
        </p:txBody>
      </p:sp>
      <p:sp>
        <p:nvSpPr>
          <p:cNvPr id="26" name="Google Shape;167;g1bf018ac712_0_575">
            <a:extLst>
              <a:ext uri="{FF2B5EF4-FFF2-40B4-BE49-F238E27FC236}">
                <a16:creationId xmlns:a16="http://schemas.microsoft.com/office/drawing/2014/main" id="{ECC39261-4B9B-4660-C079-E2E57CFC0BA2}"/>
              </a:ext>
            </a:extLst>
          </p:cNvPr>
          <p:cNvSpPr/>
          <p:nvPr/>
        </p:nvSpPr>
        <p:spPr>
          <a:xfrm>
            <a:off x="6249969" y="1425115"/>
            <a:ext cx="2141659" cy="374393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/>
          </a:p>
        </p:txBody>
      </p:sp>
      <p:sp>
        <p:nvSpPr>
          <p:cNvPr id="27" name="Google Shape;165;g1bf018ac712_0_575">
            <a:extLst>
              <a:ext uri="{FF2B5EF4-FFF2-40B4-BE49-F238E27FC236}">
                <a16:creationId xmlns:a16="http://schemas.microsoft.com/office/drawing/2014/main" id="{50FAB03D-C8A2-F042-C332-0939A42267F3}"/>
              </a:ext>
            </a:extLst>
          </p:cNvPr>
          <p:cNvSpPr txBox="1"/>
          <p:nvPr/>
        </p:nvSpPr>
        <p:spPr>
          <a:xfrm>
            <a:off x="6270470" y="1495750"/>
            <a:ext cx="2121158" cy="233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MODELS COMPETENCIALS</a:t>
            </a:r>
            <a:endParaRPr sz="1400" b="1" dirty="0">
              <a:solidFill>
                <a:srgbClr val="C00000"/>
              </a:solidFill>
            </a:endParaRPr>
          </a:p>
        </p:txBody>
      </p:sp>
      <p:sp>
        <p:nvSpPr>
          <p:cNvPr id="30" name="Flecha: hacia abajo 29">
            <a:extLst>
              <a:ext uri="{FF2B5EF4-FFF2-40B4-BE49-F238E27FC236}">
                <a16:creationId xmlns:a16="http://schemas.microsoft.com/office/drawing/2014/main" id="{2EC93791-5D98-1431-D87B-98C171448D1B}"/>
              </a:ext>
            </a:extLst>
          </p:cNvPr>
          <p:cNvSpPr/>
          <p:nvPr/>
        </p:nvSpPr>
        <p:spPr>
          <a:xfrm>
            <a:off x="3761295" y="2006761"/>
            <a:ext cx="1564849" cy="23168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3166476"/>
      </p:ext>
    </p:extLst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EA43242-E9D7-4D6D-6C3A-ED8224592BC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921400"/>
            <a:ext cx="9152317" cy="507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3200" dirty="0"/>
              <a:t>Per seguir el debat</a:t>
            </a:r>
          </a:p>
        </p:txBody>
      </p:sp>
    </p:spTree>
    <p:extLst>
      <p:ext uri="{BB962C8B-B14F-4D97-AF65-F5344CB8AC3E}">
        <p14:creationId xmlns:p14="http://schemas.microsoft.com/office/powerpoint/2010/main" val="63216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altLang="ca-ES" dirty="0"/>
              <a:t>Documents d’interès (I)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a-ES" altLang="ca-ES">
              <a:solidFill>
                <a:srgbClr val="898989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6A060DCC-0B34-5529-F7BB-3B7BB64413DB}"/>
              </a:ext>
            </a:extLst>
          </p:cNvPr>
          <p:cNvSpPr txBox="1">
            <a:spLocks/>
          </p:cNvSpPr>
          <p:nvPr/>
        </p:nvSpPr>
        <p:spPr>
          <a:xfrm>
            <a:off x="395288" y="1269908"/>
            <a:ext cx="8353176" cy="4650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Peña-López, I. (2020). “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El ecosistema de gobernanza pública: las instituciones como infraestructuras abiertas para la toma de decisiones colectivas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A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Reniu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Vilamala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J.M. &amp; Meseguer, J.V. (Eds.), </a:t>
            </a:r>
            <a:r>
              <a:rPr lang="es-ES" altLang="ca-E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¿Política confinada? Nuevas tecnologías y toma de decisiones en un contexto de pandemia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Capítulo 2, 53-71. Cizur Menor: Thompson-Reuters/Aranzadi</a:t>
            </a:r>
          </a:p>
          <a:p>
            <a:pPr algn="l"/>
            <a:endParaRPr lang="es-ES" alt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Ballvé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Jerez, M.B. (2023). “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La actuación de las organizaciones públicas en el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s.XXI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A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Gairín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Sallán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 &amp; López-Crespo, S. (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Coords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Aprendizaje e inteligencia colectiva en las organizaciones después de la pandemia, Capítulo 3.1, 123-130. Madrid: Praxis-La Ley</a:t>
            </a:r>
          </a:p>
          <a:p>
            <a:pPr algn="l"/>
            <a:endParaRPr lang="es-ES" alt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Peña-López, I. (2023). “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La gestión integral del talento en la Administración centrada en la política pública de impacto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A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Gairín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Sallán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 &amp; López-Crespo, S. (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Coords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</a:t>
            </a:r>
            <a:r>
              <a:rPr lang="es-ES" altLang="ca-E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Aprendizaje e inteligencia colectiva en las organizaciones después de la pandemia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Capítulo 3.2, 131-137. Madrid: Praxis-La Ley</a:t>
            </a:r>
          </a:p>
          <a:p>
            <a:pPr algn="l"/>
            <a:endParaRPr lang="es-ES" alt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Herrero García, O. &amp; Dalmau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Ibàñez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Ò. (2023). “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Transición hacia un nuevo modelo de aprendizaje y desarrollo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A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Gairín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Sallán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 &amp; López-Crespo, S. (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Coords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Aprendizaje e inteligencia colectiva en las organizaciones después de la pandemia, Capítulo 3.3, 137-151. Madrid: Praxis-La Ley</a:t>
            </a:r>
          </a:p>
          <a:p>
            <a:pPr algn="l"/>
            <a:endParaRPr lang="es-ES" alt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Peña-López, I. (2023). “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Gestión de la complejidad para el impacto sistémico: respuestas a entornos VUCA y BANI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A </a:t>
            </a:r>
            <a:r>
              <a:rPr lang="es-ES" altLang="ca-E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 Red</a:t>
            </a:r>
            <a:r>
              <a:rPr lang="es-ES" alt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 agosto 2023. Barcelona: </a:t>
            </a:r>
            <a:r>
              <a:rPr lang="es-ES" alt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ICTlogy</a:t>
            </a:r>
            <a:endParaRPr lang="ca-ES" alt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559944"/>
      </p:ext>
    </p:extLst>
  </p:cSld>
  <p:clrMapOvr>
    <a:masterClrMapping/>
  </p:clrMapOvr>
  <p:transition spd="slow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altLang="ca-ES" dirty="0"/>
              <a:t>Documents d’interès (II)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a-ES" altLang="ca-ES">
              <a:solidFill>
                <a:srgbClr val="898989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6A060DCC-0B34-5529-F7BB-3B7BB64413DB}"/>
              </a:ext>
            </a:extLst>
          </p:cNvPr>
          <p:cNvSpPr txBox="1">
            <a:spLocks/>
          </p:cNvSpPr>
          <p:nvPr/>
        </p:nvSpPr>
        <p:spPr>
          <a:xfrm>
            <a:off x="395288" y="1276783"/>
            <a:ext cx="8353176" cy="4650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Escola d'Administració Pública de Catalunya (2018). </a:t>
            </a:r>
            <a:r>
              <a:rPr lang="ca-ES" altLang="ca-E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Marc professional de la funció directiva a les administracions públiques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Eines per als recursos humans, 10. Barcelona: Escola d'Administració Pública de Catalunya</a:t>
            </a:r>
          </a:p>
          <a:p>
            <a:pPr algn="l"/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Escola d'Administració Pública de Catalunya (2020). </a:t>
            </a:r>
            <a:r>
              <a:rPr lang="ca-ES" altLang="ca-E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Marc competencial del perfil innovador a les administracions 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públiques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Eines per als recursos humans, 11. Barcelona: Escola d'Administració Pública de Catalunya</a:t>
            </a:r>
          </a:p>
          <a:p>
            <a:pPr algn="l"/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Escola d'Administració Pública de Catalunya (2022). </a:t>
            </a:r>
            <a:r>
              <a:rPr lang="ca-ES" altLang="ca-E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Marc competencial per al treball col·laboratiu en recerca i innovació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Eines per als recursos humans, 12. Barcelona: Escola d'Administració Pública de Catalunya</a:t>
            </a:r>
          </a:p>
        </p:txBody>
      </p:sp>
    </p:spTree>
    <p:extLst>
      <p:ext uri="{BB962C8B-B14F-4D97-AF65-F5344CB8AC3E}">
        <p14:creationId xmlns:p14="http://schemas.microsoft.com/office/powerpoint/2010/main" val="1878264845"/>
      </p:ext>
    </p:extLst>
  </p:cSld>
  <p:clrMapOvr>
    <a:masterClrMapping/>
  </p:clrMapOvr>
  <p:transition spd="slow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altLang="ca-ES" dirty="0"/>
              <a:t>Documents d’interès (III)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a-ES" altLang="ca-ES">
              <a:solidFill>
                <a:srgbClr val="898989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6A060DCC-0B34-5529-F7BB-3B7BB64413DB}"/>
              </a:ext>
            </a:extLst>
          </p:cNvPr>
          <p:cNvSpPr txBox="1">
            <a:spLocks/>
          </p:cNvSpPr>
          <p:nvPr/>
        </p:nvSpPr>
        <p:spPr>
          <a:xfrm>
            <a:off x="395288" y="1268413"/>
            <a:ext cx="8353176" cy="4650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a-ES" altLang="ca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 Estratègic EAPC 2022-2027</a:t>
            </a:r>
          </a:p>
          <a:p>
            <a:pPr algn="l"/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Espai web: 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http://plaestrategic.eapc.gencat.cat/</a:t>
            </a:r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Document: 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https://eapc.gencat.cat/web/.content/home/lescola/que_fem/pla-estrategic-2022-2027/EAPC-pla-estrategic-2022-2027-v3-1.pdf</a:t>
            </a:r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altLang="ca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d’Aprenentatge i Desenvolupament de l’EAPC</a:t>
            </a:r>
          </a:p>
          <a:p>
            <a:pPr algn="l"/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Espai web: 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https://model.eapc.gencat.cat/</a:t>
            </a:r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Document: 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https://eapc.gencat.cat/web/.content/home/lescola/model-aprenentatge-desenvolupament/Model-Aprenentatge-i-Desenvolupament-EAPC-_v4-6.pdf</a:t>
            </a:r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a-ES" altLang="ca-ES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altLang="ca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Avantprojecte de llei de l’EAPC</a:t>
            </a:r>
          </a:p>
          <a:p>
            <a:pPr algn="l"/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Espai web: 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https://llei.eapc.gencat.cat/</a:t>
            </a:r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aprovat pel Consell Tècnic el 14/02/2023: </a:t>
            </a:r>
            <a:r>
              <a:rPr lang="ca-ES" alt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https://eapc.gencat.cat/web/.content/home/lescola/que_fem/llei-eapc/repositori-documents-oficials/Avantprojecte_de_llei_CT_14022023.pdf</a:t>
            </a:r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a-ES" alt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831010"/>
      </p:ext>
    </p:extLst>
  </p:cSld>
  <p:clrMapOvr>
    <a:masterClrMapping/>
  </p:clrMapOvr>
  <p:transition spd="slow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>
            <a:extLst>
              <a:ext uri="{FF2B5EF4-FFF2-40B4-BE49-F238E27FC236}">
                <a16:creationId xmlns:a16="http://schemas.microsoft.com/office/drawing/2014/main" id="{6A429A5D-0AD0-4073-9C0B-D2A58900F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5805488"/>
            <a:ext cx="3673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/>
              <a:t>Tota la </a:t>
            </a:r>
            <a:r>
              <a:rPr lang="es-ES" altLang="ca-ES" sz="800" dirty="0" err="1"/>
              <a:t>informació</a:t>
            </a:r>
            <a:r>
              <a:rPr lang="es-ES" altLang="ca-ES" sz="800" dirty="0"/>
              <a:t> presentada en </a:t>
            </a:r>
            <a:r>
              <a:rPr lang="es-ES" altLang="ca-ES" sz="800" dirty="0" err="1"/>
              <a:t>aquest</a:t>
            </a:r>
            <a:r>
              <a:rPr lang="es-ES" altLang="ca-ES" sz="800" dirty="0"/>
              <a:t> </a:t>
            </a:r>
            <a:r>
              <a:rPr lang="es-ES" altLang="ca-ES" sz="800" dirty="0" err="1"/>
              <a:t>document</a:t>
            </a:r>
            <a:r>
              <a:rPr lang="es-ES" altLang="ca-ES" sz="800" dirty="0"/>
              <a:t> es </a:t>
            </a:r>
            <a:r>
              <a:rPr lang="es-ES" altLang="ca-ES" sz="800" dirty="0" err="1"/>
              <a:t>troba</a:t>
            </a:r>
            <a:r>
              <a:rPr lang="es-ES" altLang="ca-ES" sz="800" dirty="0"/>
              <a:t> sota una </a:t>
            </a:r>
            <a:r>
              <a:rPr lang="es-ES" altLang="ca-ES" sz="800" dirty="0" err="1"/>
              <a:t>Llicència</a:t>
            </a:r>
            <a:r>
              <a:rPr lang="es-ES" altLang="ca-ES" sz="800" dirty="0"/>
              <a:t> </a:t>
            </a:r>
            <a:r>
              <a:rPr lang="es-ES" altLang="ca-ES" sz="800" dirty="0" err="1"/>
              <a:t>Creative</a:t>
            </a:r>
            <a:r>
              <a:rPr lang="es-ES" altLang="ca-ES" sz="800" dirty="0"/>
              <a:t> </a:t>
            </a:r>
            <a:r>
              <a:rPr lang="es-ES" altLang="ca-ES" sz="800" dirty="0" err="1"/>
              <a:t>Commons</a:t>
            </a:r>
            <a:r>
              <a:rPr lang="es-ES" altLang="ca-ES" sz="800" dirty="0"/>
              <a:t> del </a:t>
            </a:r>
            <a:r>
              <a:rPr lang="es-ES" altLang="ca-ES" sz="800" dirty="0" err="1"/>
              <a:t>tipus</a:t>
            </a:r>
            <a:endParaRPr lang="es-ES" altLang="ca-ES" sz="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 err="1"/>
              <a:t>Reconeixement</a:t>
            </a:r>
            <a:r>
              <a:rPr lang="es-ES" altLang="ca-ES" sz="800" dirty="0"/>
              <a:t> – No Comercial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/>
              <a:t>Per a </a:t>
            </a:r>
            <a:r>
              <a:rPr lang="es-ES" altLang="ca-ES" sz="800" dirty="0" err="1"/>
              <a:t>més</a:t>
            </a:r>
            <a:r>
              <a:rPr lang="es-ES" altLang="ca-ES" sz="800" dirty="0"/>
              <a:t> </a:t>
            </a:r>
            <a:r>
              <a:rPr lang="es-ES" altLang="ca-ES" sz="800" dirty="0" err="1"/>
              <a:t>informació</a:t>
            </a:r>
            <a:r>
              <a:rPr lang="es-ES" altLang="ca-ES" sz="800" dirty="0"/>
              <a:t> </a:t>
            </a:r>
            <a:r>
              <a:rPr lang="es-ES" altLang="ca-ES" sz="800" dirty="0" err="1"/>
              <a:t>visiteu</a:t>
            </a:r>
            <a:endParaRPr lang="es-ES" altLang="ca-ES" sz="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s-ES" sz="800" dirty="0">
                <a:ea typeface="MS PGothic" panose="020B0600070205080204" pitchFamily="34" charset="-128"/>
              </a:rPr>
              <a:t>http://creativecommons.org/licenses/by-nc/4.0/ </a:t>
            </a:r>
          </a:p>
          <a:p>
            <a:pPr algn="ctr" eaLnBrk="1" hangingPunct="1">
              <a:lnSpc>
                <a:spcPct val="80000"/>
              </a:lnSpc>
              <a:buClrTx/>
              <a:buFontTx/>
              <a:buNone/>
            </a:pPr>
            <a:endParaRPr lang="en-US" altLang="es-ES" sz="800" dirty="0">
              <a:ea typeface="MS PGothic" panose="020B0600070205080204" pitchFamily="34" charset="-128"/>
            </a:endParaRPr>
          </a:p>
        </p:txBody>
      </p:sp>
      <p:sp>
        <p:nvSpPr>
          <p:cNvPr id="15363" name="Rectangle 7">
            <a:extLst>
              <a:ext uri="{FF2B5EF4-FFF2-40B4-BE49-F238E27FC236}">
                <a16:creationId xmlns:a16="http://schemas.microsoft.com/office/drawing/2014/main" id="{D313BD20-47A3-4F2A-8867-59D7F99EC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5734050"/>
            <a:ext cx="49434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ES_tradnl" altLang="es-ES" sz="1400">
              <a:ea typeface="MS PGothic" panose="020B0600070205080204" pitchFamily="34" charset="-128"/>
            </a:endParaRPr>
          </a:p>
        </p:txBody>
      </p:sp>
      <p:pic>
        <p:nvPicPr>
          <p:cNvPr id="15364" name="Picture 14" descr="cc-by-nc">
            <a:extLst>
              <a:ext uri="{FF2B5EF4-FFF2-40B4-BE49-F238E27FC236}">
                <a16:creationId xmlns:a16="http://schemas.microsoft.com/office/drawing/2014/main" id="{86246982-B635-4B1B-A9F1-5A5D9A7E4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949950"/>
            <a:ext cx="1227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10" descr="Texto&#10;&#10;Descripción generada automáticamente">
            <a:extLst>
              <a:ext uri="{FF2B5EF4-FFF2-40B4-BE49-F238E27FC236}">
                <a16:creationId xmlns:a16="http://schemas.microsoft.com/office/drawing/2014/main" id="{C6CEAFEE-50CC-4117-B276-353836EBA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545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197CE6BF-350D-4382-9F82-3314D3B9C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989138"/>
            <a:ext cx="8675687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ca-ES" altLang="ca-ES" sz="1800" b="1" noProof="1">
                <a:latin typeface="Arial" panose="020B0604020202020204" pitchFamily="34" charset="0"/>
                <a:cs typeface="Arial" panose="020B0604020202020204" pitchFamily="34" charset="0"/>
              </a:rPr>
              <a:t>Per citar aquesta obra: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a-ES" altLang="ca-ES" sz="18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a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Peña-López, I. (2023). </a:t>
            </a:r>
            <a:r>
              <a:rPr lang="es-ES" altLang="ca-ES" sz="1800" i="1" noProof="1">
                <a:latin typeface="Arial" panose="020B0604020202020204" pitchFamily="34" charset="0"/>
                <a:cs typeface="Arial" panose="020B0604020202020204" pitchFamily="34" charset="0"/>
              </a:rPr>
              <a:t>Innovació a la Funció Pública: oxímoron, paradoxa o tautologia</a:t>
            </a:r>
            <a:r>
              <a:rPr lang="es-ES" altLang="ca-ES" sz="1800" noProof="1">
                <a:latin typeface="Arial" panose="020B0604020202020204" pitchFamily="34" charset="0"/>
              </a:rPr>
              <a:t>. Grup de treball de polítiques de serveis personals locals, 15 de novembre de 2023</a:t>
            </a:r>
          </a:p>
          <a:p>
            <a:pPr>
              <a:lnSpc>
                <a:spcPct val="80000"/>
              </a:lnSpc>
              <a:buNone/>
            </a:pPr>
            <a:r>
              <a:rPr lang="es-ES" altLang="ca-ES" sz="1800" noProof="1">
                <a:latin typeface="Arial" panose="020B0604020202020204" pitchFamily="34" charset="0"/>
              </a:rPr>
              <a:t>Barcelona: ICPS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600" noProof="1">
                <a:latin typeface="Arial" panose="020B0604020202020204" pitchFamily="34" charset="0"/>
                <a:cs typeface="Arial" panose="020B0604020202020204" pitchFamily="34" charset="0"/>
              </a:rPr>
              <a:t>http://ictlogy.net/presentations/20231115_ismael_pena-lopez_-_innovacio_funcio_publica.pdf</a:t>
            </a:r>
            <a:br>
              <a:rPr lang="es-ES" altLang="ca-ES" sz="1600" noProof="1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ca-ES" sz="14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b="1" noProof="1">
                <a:latin typeface="Arial" panose="020B0604020202020204" pitchFamily="34" charset="0"/>
                <a:cs typeface="Arial" panose="020B0604020202020204" pitchFamily="34" charset="0"/>
              </a:rPr>
              <a:t>Per a contactar amb l'autor: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s-ES" altLang="ca-ES" sz="1800" dirty="0" err="1">
                <a:latin typeface="Arial" panose="020B0604020202020204" pitchFamily="34" charset="0"/>
                <a:cs typeface="Arial" panose="020B0604020202020204" pitchFamily="34" charset="0"/>
              </a:rPr>
              <a:t>contacte.i</a:t>
            </a:r>
            <a:r>
              <a:rPr lang="es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ctlogy.net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noProof="0" dirty="0"/>
              <a:t>L’actitud antipolítica</a:t>
            </a:r>
            <a:endParaRPr lang="ca-ES" altLang="ca-ES" noProof="0" dirty="0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upo 12">
            <a:extLst>
              <a:ext uri="{FF2B5EF4-FFF2-40B4-BE49-F238E27FC236}">
                <a16:creationId xmlns:a16="http://schemas.microsoft.com/office/drawing/2014/main" id="{E2255FC8-2E8E-F92D-272B-D4A01C725C58}"/>
              </a:ext>
            </a:extLst>
          </p:cNvPr>
          <p:cNvGrpSpPr/>
          <p:nvPr/>
        </p:nvGrpSpPr>
        <p:grpSpPr>
          <a:xfrm>
            <a:off x="620464" y="1178685"/>
            <a:ext cx="8128000" cy="5418667"/>
            <a:chOff x="2032000" y="719666"/>
            <a:chExt cx="8128000" cy="5418667"/>
          </a:xfrm>
        </p:grpSpPr>
        <p:graphicFrame>
          <p:nvGraphicFramePr>
            <p:cNvPr id="14" name="Diagrama 13">
              <a:extLst>
                <a:ext uri="{FF2B5EF4-FFF2-40B4-BE49-F238E27FC236}">
                  <a16:creationId xmlns:a16="http://schemas.microsoft.com/office/drawing/2014/main" id="{A7CA3203-3157-962C-3CEA-D4521426371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887232680"/>
                </p:ext>
              </p:extLst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3C064460-92A9-CE55-A8D9-3E89D37D5E46}"/>
                </a:ext>
              </a:extLst>
            </p:cNvPr>
            <p:cNvSpPr txBox="1"/>
            <p:nvPr/>
          </p:nvSpPr>
          <p:spPr>
            <a:xfrm>
              <a:off x="5010511" y="2940959"/>
              <a:ext cx="2190023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2400" dirty="0">
                  <a:latin typeface="Arial" panose="020B0604020202020204" pitchFamily="34" charset="0"/>
                  <a:cs typeface="Arial" panose="020B0604020202020204" pitchFamily="34" charset="0"/>
                </a:rPr>
                <a:t>Actitud</a:t>
              </a:r>
            </a:p>
            <a:p>
              <a:pPr algn="ctr"/>
              <a:r>
                <a:rPr lang="es-ES" sz="3200" dirty="0">
                  <a:latin typeface="Arial" panose="020B0604020202020204" pitchFamily="34" charset="0"/>
                  <a:cs typeface="Arial" panose="020B0604020202020204" pitchFamily="34" charset="0"/>
                </a:rPr>
                <a:t>Antipolítica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527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ol 11">
            <a:extLst>
              <a:ext uri="{FF2B5EF4-FFF2-40B4-BE49-F238E27FC236}">
                <a16:creationId xmlns:a16="http://schemas.microsoft.com/office/drawing/2014/main" id="{9022B72A-DE87-43FE-B57D-F9BD5674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noProof="0" dirty="0"/>
              <a:t>L’actitud política</a:t>
            </a:r>
            <a:endParaRPr lang="ca-ES" altLang="ca-ES" noProof="0" dirty="0"/>
          </a:p>
        </p:txBody>
      </p:sp>
      <p:sp>
        <p:nvSpPr>
          <p:cNvPr id="8196" name="Contenidor de número de diapositiva 4">
            <a:extLst>
              <a:ext uri="{FF2B5EF4-FFF2-40B4-BE49-F238E27FC236}">
                <a16:creationId xmlns:a16="http://schemas.microsoft.com/office/drawing/2014/main" id="{E32424D0-066F-43F3-9413-1FBDD783B6B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48D985-4119-46A2-8E7A-41B363FE0DEC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8197" name="Imagen 10" descr="Texto&#10;&#10;Descripción generada automáticamente">
            <a:extLst>
              <a:ext uri="{FF2B5EF4-FFF2-40B4-BE49-F238E27FC236}">
                <a16:creationId xmlns:a16="http://schemas.microsoft.com/office/drawing/2014/main" id="{03C31A88-1A80-4C6F-91A2-54152E89B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A4A86DDC-B1B2-74C0-897A-A4329F785F7A}"/>
              </a:ext>
            </a:extLst>
          </p:cNvPr>
          <p:cNvGrpSpPr/>
          <p:nvPr/>
        </p:nvGrpSpPr>
        <p:grpSpPr>
          <a:xfrm>
            <a:off x="620464" y="1178685"/>
            <a:ext cx="8128000" cy="5418667"/>
            <a:chOff x="2032000" y="719666"/>
            <a:chExt cx="8128000" cy="5418667"/>
          </a:xfrm>
        </p:grpSpPr>
        <p:graphicFrame>
          <p:nvGraphicFramePr>
            <p:cNvPr id="3" name="Diagrama 2">
              <a:extLst>
                <a:ext uri="{FF2B5EF4-FFF2-40B4-BE49-F238E27FC236}">
                  <a16:creationId xmlns:a16="http://schemas.microsoft.com/office/drawing/2014/main" id="{CA74DA31-9382-380C-EF0C-8DF660535C9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029938130"/>
                </p:ext>
              </p:extLst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125215B5-29E1-14A9-2384-90A494195D98}"/>
                </a:ext>
              </a:extLst>
            </p:cNvPr>
            <p:cNvSpPr txBox="1"/>
            <p:nvPr/>
          </p:nvSpPr>
          <p:spPr>
            <a:xfrm>
              <a:off x="5340728" y="2955473"/>
              <a:ext cx="1529586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2400" dirty="0">
                  <a:latin typeface="Arial" panose="020B0604020202020204" pitchFamily="34" charset="0"/>
                  <a:cs typeface="Arial" panose="020B0604020202020204" pitchFamily="34" charset="0"/>
                </a:rPr>
                <a:t>Actitud</a:t>
              </a:r>
              <a:endParaRPr lang="es-E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ES" sz="3200" dirty="0">
                  <a:latin typeface="Arial" panose="020B0604020202020204" pitchFamily="34" charset="0"/>
                  <a:cs typeface="Arial" panose="020B0604020202020204" pitchFamily="34" charset="0"/>
                </a:rPr>
                <a:t>Política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082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 err="1"/>
              <a:t>Gestió</a:t>
            </a:r>
            <a:r>
              <a:rPr lang="es-ES" altLang="ca-ES" dirty="0"/>
              <a:t> de la </a:t>
            </a:r>
            <a:r>
              <a:rPr lang="es-ES" altLang="ca-ES" dirty="0" err="1"/>
              <a:t>complexitat</a:t>
            </a:r>
            <a:r>
              <a:rPr lang="es-ES" altLang="ca-ES" dirty="0"/>
              <a:t> per a </a:t>
            </a:r>
            <a:r>
              <a:rPr lang="es-ES" altLang="ca-ES" dirty="0" err="1"/>
              <a:t>l’impacte</a:t>
            </a:r>
            <a:r>
              <a:rPr lang="es-ES" altLang="ca-ES" dirty="0"/>
              <a:t> </a:t>
            </a:r>
            <a:r>
              <a:rPr lang="es-ES" altLang="ca-ES" dirty="0" err="1"/>
              <a:t>sistèmic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9221" name="Imagen 10" descr="Texto&#10;&#10;Descripción generada automáticamente">
            <a:extLst>
              <a:ext uri="{FF2B5EF4-FFF2-40B4-BE49-F238E27FC236}">
                <a16:creationId xmlns:a16="http://schemas.microsoft.com/office/drawing/2014/main" id="{60DD4435-C958-4B05-AC75-62643F36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o 13">
            <a:extLst>
              <a:ext uri="{FF2B5EF4-FFF2-40B4-BE49-F238E27FC236}">
                <a16:creationId xmlns:a16="http://schemas.microsoft.com/office/drawing/2014/main" id="{124CC74E-CFAC-C3BD-CEA7-8C3F19FB7451}"/>
              </a:ext>
            </a:extLst>
          </p:cNvPr>
          <p:cNvGrpSpPr/>
          <p:nvPr/>
        </p:nvGrpSpPr>
        <p:grpSpPr>
          <a:xfrm>
            <a:off x="6361238" y="1268760"/>
            <a:ext cx="1958400" cy="2316580"/>
            <a:chOff x="5961638" y="260350"/>
            <a:chExt cx="1958400" cy="2316580"/>
          </a:xfrm>
        </p:grpSpPr>
        <p:sp>
          <p:nvSpPr>
            <p:cNvPr id="7" name="Oval 26">
              <a:extLst>
                <a:ext uri="{FF2B5EF4-FFF2-40B4-BE49-F238E27FC236}">
                  <a16:creationId xmlns:a16="http://schemas.microsoft.com/office/drawing/2014/main" id="{5106DD5E-E83E-4EA0-67B8-31A7F50E0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638" y="260350"/>
              <a:ext cx="1958400" cy="1106291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VUCA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Volàtil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Incert (</a:t>
              </a:r>
              <a:r>
                <a:rPr lang="es-ES" sz="1100" i="1" noProof="1">
                  <a:solidFill>
                    <a:schemeClr val="bg1"/>
                  </a:solidFill>
                  <a:latin typeface="Arial" panose="020B0604020202020204" pitchFamily="34" charset="0"/>
                </a:rPr>
                <a:t>uncertain</a:t>
              </a: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Complex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Ambigu</a:t>
              </a:r>
            </a:p>
          </p:txBody>
        </p:sp>
        <p:sp>
          <p:nvSpPr>
            <p:cNvPr id="8" name="Oval 26">
              <a:extLst>
                <a:ext uri="{FF2B5EF4-FFF2-40B4-BE49-F238E27FC236}">
                  <a16:creationId xmlns:a16="http://schemas.microsoft.com/office/drawing/2014/main" id="{4F91A82C-58D8-8B3A-8D10-4AAE9B701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638" y="1470639"/>
              <a:ext cx="1958400" cy="1106291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BANI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Frágil (</a:t>
              </a:r>
              <a:r>
                <a:rPr lang="es-ES" sz="1100" i="1" noProof="1">
                  <a:solidFill>
                    <a:schemeClr val="bg1"/>
                  </a:solidFill>
                  <a:latin typeface="Arial" panose="020B0604020202020204" pitchFamily="34" charset="0"/>
                </a:rPr>
                <a:t>brittle</a:t>
              </a: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Ansioso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No-lineal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Incomprensible</a:t>
              </a:r>
            </a:p>
          </p:txBody>
        </p:sp>
      </p:grpSp>
      <p:grpSp>
        <p:nvGrpSpPr>
          <p:cNvPr id="11" name="Grupo 19">
            <a:extLst>
              <a:ext uri="{FF2B5EF4-FFF2-40B4-BE49-F238E27FC236}">
                <a16:creationId xmlns:a16="http://schemas.microsoft.com/office/drawing/2014/main" id="{F75F0672-8C34-49FB-4E5B-85D75C338AAB}"/>
              </a:ext>
            </a:extLst>
          </p:cNvPr>
          <p:cNvGrpSpPr/>
          <p:nvPr/>
        </p:nvGrpSpPr>
        <p:grpSpPr>
          <a:xfrm>
            <a:off x="1548832" y="1268760"/>
            <a:ext cx="1958400" cy="1644682"/>
            <a:chOff x="-4638221" y="335870"/>
            <a:chExt cx="1958400" cy="1644682"/>
          </a:xfrm>
        </p:grpSpPr>
        <p:sp>
          <p:nvSpPr>
            <p:cNvPr id="12" name="Oval 12">
              <a:extLst>
                <a:ext uri="{FF2B5EF4-FFF2-40B4-BE49-F238E27FC236}">
                  <a16:creationId xmlns:a16="http://schemas.microsoft.com/office/drawing/2014/main" id="{00D7C4DA-7BD6-8CFB-453D-BC263071C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38221" y="595252"/>
              <a:ext cx="1958400" cy="13853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Actors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Anàlisi de </a:t>
              </a:r>
              <a:r>
                <a:rPr lang="es-ES" sz="1100" b="1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stakeholders</a:t>
              </a:r>
              <a:endParaRPr lang="es-ES" sz="1100" b="1" noProof="1">
                <a:solidFill>
                  <a:srgbClr val="C00000"/>
                </a:solidFill>
                <a:latin typeface="Arial" panose="020B060402020202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Sensing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Anomenat (</a:t>
              </a: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naming</a:t>
              </a: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Enmarcat (</a:t>
              </a: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framing</a:t>
              </a: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Citizen journey</a:t>
              </a: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 (recorregut del ciutadà)</a:t>
              </a:r>
            </a:p>
          </p:txBody>
        </p:sp>
        <p:sp>
          <p:nvSpPr>
            <p:cNvPr id="13" name="Oval 26">
              <a:extLst>
                <a:ext uri="{FF2B5EF4-FFF2-40B4-BE49-F238E27FC236}">
                  <a16:creationId xmlns:a16="http://schemas.microsoft.com/office/drawing/2014/main" id="{C6CE1569-B903-2A46-FD6A-55A7F1AB9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38221" y="335870"/>
              <a:ext cx="1958400" cy="25575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5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QUI</a:t>
              </a:r>
            </a:p>
          </p:txBody>
        </p:sp>
      </p:grpSp>
      <p:grpSp>
        <p:nvGrpSpPr>
          <p:cNvPr id="14" name="Grupo 65">
            <a:extLst>
              <a:ext uri="{FF2B5EF4-FFF2-40B4-BE49-F238E27FC236}">
                <a16:creationId xmlns:a16="http://schemas.microsoft.com/office/drawing/2014/main" id="{BC7E99D6-6F0B-EBD7-6F4F-9346BD70A530}"/>
              </a:ext>
            </a:extLst>
          </p:cNvPr>
          <p:cNvGrpSpPr/>
          <p:nvPr/>
        </p:nvGrpSpPr>
        <p:grpSpPr>
          <a:xfrm>
            <a:off x="1547734" y="4582103"/>
            <a:ext cx="3267396" cy="1356613"/>
            <a:chOff x="1233893" y="4187608"/>
            <a:chExt cx="3267396" cy="1356613"/>
          </a:xfrm>
        </p:grpSpPr>
        <p:cxnSp>
          <p:nvCxnSpPr>
            <p:cNvPr id="15" name="Conector: angular 62">
              <a:extLst>
                <a:ext uri="{FF2B5EF4-FFF2-40B4-BE49-F238E27FC236}">
                  <a16:creationId xmlns:a16="http://schemas.microsoft.com/office/drawing/2014/main" id="{D5F8BD7B-335E-9A95-55F3-A996159F51F2}"/>
                </a:ext>
              </a:extLst>
            </p:cNvPr>
            <p:cNvCxnSpPr>
              <a:cxnSpLocks/>
              <a:stCxn id="34" idx="2"/>
              <a:endCxn id="17" idx="3"/>
            </p:cNvCxnSpPr>
            <p:nvPr/>
          </p:nvCxnSpPr>
          <p:spPr>
            <a:xfrm rot="5400000">
              <a:off x="3388626" y="3991275"/>
              <a:ext cx="916330" cy="1308996"/>
            </a:xfrm>
            <a:prstGeom prst="bentConnector2">
              <a:avLst/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upo 25">
              <a:extLst>
                <a:ext uri="{FF2B5EF4-FFF2-40B4-BE49-F238E27FC236}">
                  <a16:creationId xmlns:a16="http://schemas.microsoft.com/office/drawing/2014/main" id="{52773F04-A50C-1BBD-9417-0A2402A501D4}"/>
                </a:ext>
              </a:extLst>
            </p:cNvPr>
            <p:cNvGrpSpPr/>
            <p:nvPr/>
          </p:nvGrpSpPr>
          <p:grpSpPr>
            <a:xfrm>
              <a:off x="1233893" y="4404273"/>
              <a:ext cx="1958400" cy="1139948"/>
              <a:chOff x="-374702" y="335870"/>
              <a:chExt cx="1958400" cy="1139948"/>
            </a:xfrm>
          </p:grpSpPr>
          <p:sp>
            <p:nvSpPr>
              <p:cNvPr id="17" name="Oval 12">
                <a:extLst>
                  <a:ext uri="{FF2B5EF4-FFF2-40B4-BE49-F238E27FC236}">
                    <a16:creationId xmlns:a16="http://schemas.microsoft.com/office/drawing/2014/main" id="{07207124-0F73-56D7-8B96-BE4F26532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374702" y="595252"/>
                <a:ext cx="1958400" cy="88056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Prospectiva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Futurs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Contrafactorials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Predicció</a:t>
                </a:r>
              </a:p>
            </p:txBody>
          </p:sp>
          <p:sp>
            <p:nvSpPr>
              <p:cNvPr id="18" name="Oval 26">
                <a:extLst>
                  <a:ext uri="{FF2B5EF4-FFF2-40B4-BE49-F238E27FC236}">
                    <a16:creationId xmlns:a16="http://schemas.microsoft.com/office/drawing/2014/main" id="{8E80D6A8-987C-F8A2-0A39-0FDDC13628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374702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ESCENARIS</a:t>
                </a:r>
              </a:p>
            </p:txBody>
          </p:sp>
        </p:grpSp>
      </p:grpSp>
      <p:grpSp>
        <p:nvGrpSpPr>
          <p:cNvPr id="19" name="Grupo 71">
            <a:extLst>
              <a:ext uri="{FF2B5EF4-FFF2-40B4-BE49-F238E27FC236}">
                <a16:creationId xmlns:a16="http://schemas.microsoft.com/office/drawing/2014/main" id="{583503E3-EFEF-D7E2-4D82-34E38C5CBAF2}"/>
              </a:ext>
            </a:extLst>
          </p:cNvPr>
          <p:cNvGrpSpPr/>
          <p:nvPr/>
        </p:nvGrpSpPr>
        <p:grpSpPr>
          <a:xfrm>
            <a:off x="4815130" y="4582102"/>
            <a:ext cx="3267395" cy="1175945"/>
            <a:chOff x="4501289" y="4187607"/>
            <a:chExt cx="3267395" cy="1175945"/>
          </a:xfrm>
        </p:grpSpPr>
        <p:cxnSp>
          <p:nvCxnSpPr>
            <p:cNvPr id="20" name="Conector: angular 68">
              <a:extLst>
                <a:ext uri="{FF2B5EF4-FFF2-40B4-BE49-F238E27FC236}">
                  <a16:creationId xmlns:a16="http://schemas.microsoft.com/office/drawing/2014/main" id="{FE700A82-82E5-9302-FBC5-8AF42F01A6D1}"/>
                </a:ext>
              </a:extLst>
            </p:cNvPr>
            <p:cNvCxnSpPr>
              <a:cxnSpLocks/>
              <a:stCxn id="34" idx="2"/>
              <a:endCxn id="22" idx="1"/>
            </p:cNvCxnSpPr>
            <p:nvPr/>
          </p:nvCxnSpPr>
          <p:spPr>
            <a:xfrm rot="16200000" flipH="1">
              <a:off x="4697621" y="3991275"/>
              <a:ext cx="916331" cy="1308995"/>
            </a:xfrm>
            <a:prstGeom prst="bentConnector2">
              <a:avLst/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upo 28">
              <a:extLst>
                <a:ext uri="{FF2B5EF4-FFF2-40B4-BE49-F238E27FC236}">
                  <a16:creationId xmlns:a16="http://schemas.microsoft.com/office/drawing/2014/main" id="{15232136-0178-AA7D-ABDE-9978089F1581}"/>
                </a:ext>
              </a:extLst>
            </p:cNvPr>
            <p:cNvGrpSpPr/>
            <p:nvPr/>
          </p:nvGrpSpPr>
          <p:grpSpPr>
            <a:xfrm>
              <a:off x="5810284" y="4584943"/>
              <a:ext cx="1958400" cy="778609"/>
              <a:chOff x="1776937" y="335870"/>
              <a:chExt cx="1958400" cy="778609"/>
            </a:xfrm>
          </p:grpSpPr>
          <p:sp>
            <p:nvSpPr>
              <p:cNvPr id="22" name="Oval 12">
                <a:extLst>
                  <a:ext uri="{FF2B5EF4-FFF2-40B4-BE49-F238E27FC236}">
                    <a16:creationId xmlns:a16="http://schemas.microsoft.com/office/drawing/2014/main" id="{D70B76B4-FFA2-2203-4D2D-E3604F6C0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937" y="595252"/>
                <a:ext cx="1958400" cy="51922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Outcome</a:t>
                </a: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 mapping</a:t>
                </a:r>
              </a:p>
              <a:p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(mapa de efectos)</a:t>
                </a:r>
              </a:p>
            </p:txBody>
          </p:sp>
          <p:sp>
            <p:nvSpPr>
              <p:cNvPr id="23" name="Oval 26">
                <a:extLst>
                  <a:ext uri="{FF2B5EF4-FFF2-40B4-BE49-F238E27FC236}">
                    <a16:creationId xmlns:a16="http://schemas.microsoft.com/office/drawing/2014/main" id="{148A4A50-6058-F46E-EA62-59789EC68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937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TRANSFORMACIÓ</a:t>
                </a:r>
              </a:p>
            </p:txBody>
          </p:sp>
        </p:grpSp>
      </p:grpSp>
      <p:grpSp>
        <p:nvGrpSpPr>
          <p:cNvPr id="25" name="Grupo 34">
            <a:extLst>
              <a:ext uri="{FF2B5EF4-FFF2-40B4-BE49-F238E27FC236}">
                <a16:creationId xmlns:a16="http://schemas.microsoft.com/office/drawing/2014/main" id="{8481090B-1CC1-B2D3-B0E3-39CCA0A91B03}"/>
              </a:ext>
            </a:extLst>
          </p:cNvPr>
          <p:cNvGrpSpPr/>
          <p:nvPr/>
        </p:nvGrpSpPr>
        <p:grpSpPr>
          <a:xfrm>
            <a:off x="1548832" y="3082439"/>
            <a:ext cx="1958400" cy="778609"/>
            <a:chOff x="6060335" y="335870"/>
            <a:chExt cx="1958400" cy="778609"/>
          </a:xfrm>
        </p:grpSpPr>
        <p:sp>
          <p:nvSpPr>
            <p:cNvPr id="27" name="Oval 12">
              <a:extLst>
                <a:ext uri="{FF2B5EF4-FFF2-40B4-BE49-F238E27FC236}">
                  <a16:creationId xmlns:a16="http://schemas.microsoft.com/office/drawing/2014/main" id="{0A190392-22FE-C782-34F2-EB669ACA6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0335" y="595252"/>
              <a:ext cx="1958400" cy="5192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Aproximació basada en </a:t>
              </a:r>
              <a:r>
                <a:rPr lang="es-ES" sz="1100" b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portafolis</a:t>
              </a:r>
            </a:p>
          </p:txBody>
        </p:sp>
        <p:sp>
          <p:nvSpPr>
            <p:cNvPr id="28" name="Oval 26">
              <a:extLst>
                <a:ext uri="{FF2B5EF4-FFF2-40B4-BE49-F238E27FC236}">
                  <a16:creationId xmlns:a16="http://schemas.microsoft.com/office/drawing/2014/main" id="{EC5FA2A9-8BA8-C297-5998-018C0C8CD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0335" y="335870"/>
              <a:ext cx="1958400" cy="25575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5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ACTIUS</a:t>
              </a:r>
            </a:p>
          </p:txBody>
        </p:sp>
      </p:grpSp>
      <p:grpSp>
        <p:nvGrpSpPr>
          <p:cNvPr id="29" name="Grupo 60">
            <a:extLst>
              <a:ext uri="{FF2B5EF4-FFF2-40B4-BE49-F238E27FC236}">
                <a16:creationId xmlns:a16="http://schemas.microsoft.com/office/drawing/2014/main" id="{455FA90F-35CF-EAAB-96EB-180836F1FBB6}"/>
              </a:ext>
            </a:extLst>
          </p:cNvPr>
          <p:cNvGrpSpPr/>
          <p:nvPr/>
        </p:nvGrpSpPr>
        <p:grpSpPr>
          <a:xfrm>
            <a:off x="3506134" y="1268760"/>
            <a:ext cx="2289294" cy="1139948"/>
            <a:chOff x="3192293" y="555676"/>
            <a:chExt cx="2289294" cy="1139948"/>
          </a:xfrm>
        </p:grpSpPr>
        <p:grpSp>
          <p:nvGrpSpPr>
            <p:cNvPr id="30" name="Grupo 22">
              <a:extLst>
                <a:ext uri="{FF2B5EF4-FFF2-40B4-BE49-F238E27FC236}">
                  <a16:creationId xmlns:a16="http://schemas.microsoft.com/office/drawing/2014/main" id="{6740FC08-5444-AC3C-9D9B-694DD1D2191B}"/>
                </a:ext>
              </a:extLst>
            </p:cNvPr>
            <p:cNvGrpSpPr/>
            <p:nvPr/>
          </p:nvGrpSpPr>
          <p:grpSpPr>
            <a:xfrm>
              <a:off x="3523187" y="555676"/>
              <a:ext cx="1958400" cy="1139948"/>
              <a:chOff x="-2506461" y="335870"/>
              <a:chExt cx="1958400" cy="1139948"/>
            </a:xfrm>
          </p:grpSpPr>
          <p:sp>
            <p:nvSpPr>
              <p:cNvPr id="32" name="Oval 12">
                <a:extLst>
                  <a:ext uri="{FF2B5EF4-FFF2-40B4-BE49-F238E27FC236}">
                    <a16:creationId xmlns:a16="http://schemas.microsoft.com/office/drawing/2014/main" id="{7661B8A3-070D-587C-CE4E-2C20D9CC56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506461" y="595252"/>
                <a:ext cx="1958400" cy="88056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Sistemes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Anàlisi de sistemes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Cartografiat de sistemes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Cartografiat de relacions</a:t>
                </a:r>
              </a:p>
            </p:txBody>
          </p:sp>
          <p:sp>
            <p:nvSpPr>
              <p:cNvPr id="33" name="Oval 26">
                <a:extLst>
                  <a:ext uri="{FF2B5EF4-FFF2-40B4-BE49-F238E27FC236}">
                    <a16:creationId xmlns:a16="http://schemas.microsoft.com/office/drawing/2014/main" id="{5D457C30-5CDD-2AF4-08F5-F1B331D2EC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506461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RELACIONS</a:t>
                </a:r>
              </a:p>
            </p:txBody>
          </p:sp>
        </p:grpSp>
        <p:cxnSp>
          <p:nvCxnSpPr>
            <p:cNvPr id="31" name="Conector recto de flecha 41">
              <a:extLst>
                <a:ext uri="{FF2B5EF4-FFF2-40B4-BE49-F238E27FC236}">
                  <a16:creationId xmlns:a16="http://schemas.microsoft.com/office/drawing/2014/main" id="{D9CFFD6D-2271-E9D5-0822-738E3D47AA42}"/>
                </a:ext>
              </a:extLst>
            </p:cNvPr>
            <p:cNvCxnSpPr>
              <a:cxnSpLocks/>
              <a:stCxn id="32" idx="1"/>
            </p:cNvCxnSpPr>
            <p:nvPr/>
          </p:nvCxnSpPr>
          <p:spPr bwMode="auto">
            <a:xfrm flipH="1">
              <a:off x="3192293" y="1255341"/>
              <a:ext cx="330894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12">
            <a:extLst>
              <a:ext uri="{FF2B5EF4-FFF2-40B4-BE49-F238E27FC236}">
                <a16:creationId xmlns:a16="http://schemas.microsoft.com/office/drawing/2014/main" id="{51BD991F-9014-1AB0-FD0E-01D0C0292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734" y="4094144"/>
            <a:ext cx="6534791" cy="487959"/>
          </a:xfrm>
          <a:prstGeom prst="rect">
            <a:avLst/>
          </a:prstGeom>
          <a:solidFill>
            <a:srgbClr val="FF9393"/>
          </a:solidFill>
          <a:ln w="19050">
            <a:solidFill>
              <a:srgbClr val="FF939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sz="1100" noProof="1">
                <a:solidFill>
                  <a:schemeClr val="bg1"/>
                </a:solidFill>
                <a:latin typeface="Arial" panose="020B0604020202020204" pitchFamily="34" charset="0"/>
              </a:rPr>
              <a:t>Projectes de </a:t>
            </a:r>
            <a:r>
              <a:rPr lang="es-ES" sz="1100" b="1" noProof="1">
                <a:solidFill>
                  <a:schemeClr val="bg1"/>
                </a:solidFill>
                <a:latin typeface="Arial" panose="020B0604020202020204" pitchFamily="34" charset="0"/>
              </a:rPr>
              <a:t>transformació sistèmica</a:t>
            </a:r>
          </a:p>
          <a:p>
            <a:pPr algn="ctr"/>
            <a:r>
              <a:rPr lang="es-ES" sz="1100" noProof="1">
                <a:solidFill>
                  <a:schemeClr val="bg1"/>
                </a:solidFill>
                <a:latin typeface="Arial" panose="020B0604020202020204" pitchFamily="34" charset="0"/>
              </a:rPr>
              <a:t>Polítiques públiques d’impacte</a:t>
            </a:r>
          </a:p>
        </p:txBody>
      </p:sp>
      <p:grpSp>
        <p:nvGrpSpPr>
          <p:cNvPr id="35" name="Grupo 72">
            <a:extLst>
              <a:ext uri="{FF2B5EF4-FFF2-40B4-BE49-F238E27FC236}">
                <a16:creationId xmlns:a16="http://schemas.microsoft.com/office/drawing/2014/main" id="{428BA659-209A-5795-DF1E-1A4A7FE60024}"/>
              </a:ext>
            </a:extLst>
          </p:cNvPr>
          <p:cNvGrpSpPr/>
          <p:nvPr/>
        </p:nvGrpSpPr>
        <p:grpSpPr>
          <a:xfrm>
            <a:off x="3563888" y="4985558"/>
            <a:ext cx="2488229" cy="778609"/>
            <a:chOff x="3250047" y="4591063"/>
            <a:chExt cx="2488229" cy="778609"/>
          </a:xfrm>
        </p:grpSpPr>
        <p:grpSp>
          <p:nvGrpSpPr>
            <p:cNvPr id="36" name="Grupo 31">
              <a:extLst>
                <a:ext uri="{FF2B5EF4-FFF2-40B4-BE49-F238E27FC236}">
                  <a16:creationId xmlns:a16="http://schemas.microsoft.com/office/drawing/2014/main" id="{228B7427-6486-0F5C-1BFB-A6046E8E11A6}"/>
                </a:ext>
              </a:extLst>
            </p:cNvPr>
            <p:cNvGrpSpPr/>
            <p:nvPr/>
          </p:nvGrpSpPr>
          <p:grpSpPr>
            <a:xfrm>
              <a:off x="3522089" y="4591063"/>
              <a:ext cx="1958400" cy="778609"/>
              <a:chOff x="3888816" y="341990"/>
              <a:chExt cx="1958400" cy="778609"/>
            </a:xfrm>
          </p:grpSpPr>
          <p:sp>
            <p:nvSpPr>
              <p:cNvPr id="39" name="Oval 12">
                <a:extLst>
                  <a:ext uri="{FF2B5EF4-FFF2-40B4-BE49-F238E27FC236}">
                    <a16:creationId xmlns:a16="http://schemas.microsoft.com/office/drawing/2014/main" id="{AAD359AD-6970-F6CA-2D76-738C2363B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816" y="601372"/>
                <a:ext cx="1958400" cy="51922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Teoria del canvi</a:t>
                </a:r>
              </a:p>
            </p:txBody>
          </p:sp>
          <p:sp>
            <p:nvSpPr>
              <p:cNvPr id="40" name="Oval 26">
                <a:extLst>
                  <a:ext uri="{FF2B5EF4-FFF2-40B4-BE49-F238E27FC236}">
                    <a16:creationId xmlns:a16="http://schemas.microsoft.com/office/drawing/2014/main" id="{81CC8302-01BE-8690-3E57-A0FCE7CA9A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816" y="34199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RELACIONS CAUSALS</a:t>
                </a:r>
              </a:p>
            </p:txBody>
          </p:sp>
        </p:grpSp>
        <p:cxnSp>
          <p:nvCxnSpPr>
            <p:cNvPr id="37" name="Conector recto de flecha 46">
              <a:extLst>
                <a:ext uri="{FF2B5EF4-FFF2-40B4-BE49-F238E27FC236}">
                  <a16:creationId xmlns:a16="http://schemas.microsoft.com/office/drawing/2014/main" id="{F1E11C64-206C-9875-50D5-7FA7006761D4}"/>
                </a:ext>
              </a:extLst>
            </p:cNvPr>
            <p:cNvCxnSpPr>
              <a:cxnSpLocks/>
              <a:endCxn id="39" idx="1"/>
            </p:cNvCxnSpPr>
            <p:nvPr/>
          </p:nvCxnSpPr>
          <p:spPr bwMode="auto">
            <a:xfrm>
              <a:off x="3250047" y="5103938"/>
              <a:ext cx="272042" cy="6121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de flecha 47">
              <a:extLst>
                <a:ext uri="{FF2B5EF4-FFF2-40B4-BE49-F238E27FC236}">
                  <a16:creationId xmlns:a16="http://schemas.microsoft.com/office/drawing/2014/main" id="{FED8B291-1159-8183-8265-ED35BF061B44}"/>
                </a:ext>
              </a:extLst>
            </p:cNvPr>
            <p:cNvCxnSpPr>
              <a:cxnSpLocks/>
              <a:stCxn id="22" idx="1"/>
              <a:endCxn id="39" idx="3"/>
            </p:cNvCxnSpPr>
            <p:nvPr/>
          </p:nvCxnSpPr>
          <p:spPr bwMode="auto">
            <a:xfrm flipH="1">
              <a:off x="5480489" y="5103939"/>
              <a:ext cx="257787" cy="612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upo 73">
            <a:extLst>
              <a:ext uri="{FF2B5EF4-FFF2-40B4-BE49-F238E27FC236}">
                <a16:creationId xmlns:a16="http://schemas.microsoft.com/office/drawing/2014/main" id="{8EF3E519-63F2-A61E-F768-01CFA9F3479C}"/>
              </a:ext>
            </a:extLst>
          </p:cNvPr>
          <p:cNvGrpSpPr/>
          <p:nvPr/>
        </p:nvGrpSpPr>
        <p:grpSpPr>
          <a:xfrm>
            <a:off x="1476825" y="3601435"/>
            <a:ext cx="6605631" cy="2994436"/>
            <a:chOff x="1162984" y="3256050"/>
            <a:chExt cx="6605631" cy="2994436"/>
          </a:xfrm>
        </p:grpSpPr>
        <p:sp>
          <p:nvSpPr>
            <p:cNvPr id="42" name="Oval 12">
              <a:extLst>
                <a:ext uri="{FF2B5EF4-FFF2-40B4-BE49-F238E27FC236}">
                  <a16:creationId xmlns:a16="http://schemas.microsoft.com/office/drawing/2014/main" id="{B622C65E-75F2-B9D2-75E6-5634E1807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824" y="5760886"/>
              <a:ext cx="6534791" cy="489600"/>
            </a:xfrm>
            <a:prstGeom prst="rect">
              <a:avLst/>
            </a:prstGeom>
            <a:solidFill>
              <a:srgbClr val="FF9393"/>
            </a:solidFill>
            <a:ln w="1905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100" b="1" noProof="1">
                  <a:solidFill>
                    <a:schemeClr val="bg1"/>
                  </a:solidFill>
                  <a:latin typeface="Arial" panose="020B0604020202020204" pitchFamily="34" charset="0"/>
                </a:rPr>
                <a:t>Ecosistemes</a:t>
              </a:r>
            </a:p>
            <a:p>
              <a:pPr algn="ctr"/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Plataformes</a:t>
              </a:r>
            </a:p>
          </p:txBody>
        </p:sp>
        <p:cxnSp>
          <p:nvCxnSpPr>
            <p:cNvPr id="43" name="Conector recto de flecha 49">
              <a:extLst>
                <a:ext uri="{FF2B5EF4-FFF2-40B4-BE49-F238E27FC236}">
                  <a16:creationId xmlns:a16="http://schemas.microsoft.com/office/drawing/2014/main" id="{11BCA1A6-5268-9B9B-5240-48AFF5ACCD21}"/>
                </a:ext>
              </a:extLst>
            </p:cNvPr>
            <p:cNvCxnSpPr>
              <a:cxnSpLocks/>
              <a:stCxn id="39" idx="2"/>
              <a:endCxn id="42" idx="0"/>
            </p:cNvCxnSpPr>
            <p:nvPr/>
          </p:nvCxnSpPr>
          <p:spPr bwMode="auto">
            <a:xfrm>
              <a:off x="4429281" y="5418782"/>
              <a:ext cx="71939" cy="342104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: angular 50">
              <a:extLst>
                <a:ext uri="{FF2B5EF4-FFF2-40B4-BE49-F238E27FC236}">
                  <a16:creationId xmlns:a16="http://schemas.microsoft.com/office/drawing/2014/main" id="{6F9C8571-498C-7C08-C444-AF468AFCA562}"/>
                </a:ext>
              </a:extLst>
            </p:cNvPr>
            <p:cNvCxnSpPr>
              <a:cxnSpLocks/>
              <a:stCxn id="42" idx="3"/>
              <a:endCxn id="34" idx="3"/>
            </p:cNvCxnSpPr>
            <p:nvPr/>
          </p:nvCxnSpPr>
          <p:spPr>
            <a:xfrm flipH="1" flipV="1">
              <a:off x="7696676" y="3992739"/>
              <a:ext cx="71939" cy="2012947"/>
            </a:xfrm>
            <a:prstGeom prst="bentConnector3">
              <a:avLst>
                <a:gd name="adj1" fmla="val -317769"/>
              </a:avLst>
            </a:prstGeom>
            <a:ln w="254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: angular 51">
              <a:extLst>
                <a:ext uri="{FF2B5EF4-FFF2-40B4-BE49-F238E27FC236}">
                  <a16:creationId xmlns:a16="http://schemas.microsoft.com/office/drawing/2014/main" id="{0B16D779-DEDA-203B-EEFE-D1D1101CEB42}"/>
                </a:ext>
              </a:extLst>
            </p:cNvPr>
            <p:cNvCxnSpPr>
              <a:cxnSpLocks/>
              <a:stCxn id="42" idx="1"/>
              <a:endCxn id="27" idx="1"/>
            </p:cNvCxnSpPr>
            <p:nvPr/>
          </p:nvCxnSpPr>
          <p:spPr>
            <a:xfrm rot="10800000">
              <a:off x="1162984" y="3256050"/>
              <a:ext cx="70841" cy="2749636"/>
            </a:xfrm>
            <a:prstGeom prst="bentConnector3">
              <a:avLst>
                <a:gd name="adj1" fmla="val 422694"/>
              </a:avLst>
            </a:prstGeom>
            <a:ln w="254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Conector recto de flecha 42">
            <a:extLst>
              <a:ext uri="{FF2B5EF4-FFF2-40B4-BE49-F238E27FC236}">
                <a16:creationId xmlns:a16="http://schemas.microsoft.com/office/drawing/2014/main" id="{6E6D08EE-35D3-6937-A105-3CA9E054828B}"/>
              </a:ext>
            </a:extLst>
          </p:cNvPr>
          <p:cNvCxnSpPr>
            <a:cxnSpLocks/>
            <a:stCxn id="32" idx="2"/>
            <a:endCxn id="54" idx="0"/>
          </p:cNvCxnSpPr>
          <p:nvPr/>
        </p:nvCxnSpPr>
        <p:spPr bwMode="auto">
          <a:xfrm>
            <a:off x="4816228" y="2408708"/>
            <a:ext cx="0" cy="228204"/>
          </a:xfrm>
          <a:prstGeom prst="straightConnector1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upo 37">
            <a:extLst>
              <a:ext uri="{FF2B5EF4-FFF2-40B4-BE49-F238E27FC236}">
                <a16:creationId xmlns:a16="http://schemas.microsoft.com/office/drawing/2014/main" id="{56684218-E7A0-333C-591B-7694BBFDD2DA}"/>
              </a:ext>
            </a:extLst>
          </p:cNvPr>
          <p:cNvGrpSpPr/>
          <p:nvPr/>
        </p:nvGrpSpPr>
        <p:grpSpPr>
          <a:xfrm>
            <a:off x="3837028" y="2636912"/>
            <a:ext cx="1958400" cy="1141382"/>
            <a:chOff x="8172213" y="335870"/>
            <a:chExt cx="1958400" cy="1141382"/>
          </a:xfrm>
        </p:grpSpPr>
        <p:sp>
          <p:nvSpPr>
            <p:cNvPr id="53" name="Oval 12">
              <a:extLst>
                <a:ext uri="{FF2B5EF4-FFF2-40B4-BE49-F238E27FC236}">
                  <a16:creationId xmlns:a16="http://schemas.microsoft.com/office/drawing/2014/main" id="{8D67479A-9A2B-1509-5237-DDD8E9CF2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2213" y="595252"/>
              <a:ext cx="1958400" cy="88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b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Participació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Facilitació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i="1" noProof="1">
                  <a:solidFill>
                    <a:srgbClr val="C00000"/>
                  </a:solidFill>
                  <a:latin typeface="Arial" panose="020B0604020202020204" pitchFamily="34" charset="0"/>
                </a:rPr>
                <a:t>Design-thinking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rgbClr val="C00000"/>
                  </a:solidFill>
                  <a:latin typeface="Arial" panose="020B0604020202020204" pitchFamily="34" charset="0"/>
                </a:rPr>
                <a:t>Co-diseny, co-gestió</a:t>
              </a:r>
            </a:p>
          </p:txBody>
        </p:sp>
        <p:sp>
          <p:nvSpPr>
            <p:cNvPr id="54" name="Oval 26">
              <a:extLst>
                <a:ext uri="{FF2B5EF4-FFF2-40B4-BE49-F238E27FC236}">
                  <a16:creationId xmlns:a16="http://schemas.microsoft.com/office/drawing/2014/main" id="{83C2F136-65A4-5842-1AA5-B534D5605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2213" y="335870"/>
              <a:ext cx="1958400" cy="25575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a-ES" sz="105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DINÀMIQUES</a:t>
              </a:r>
            </a:p>
          </p:txBody>
        </p:sp>
      </p:grpSp>
      <p:cxnSp>
        <p:nvCxnSpPr>
          <p:cNvPr id="52" name="Conector: angular 52">
            <a:extLst>
              <a:ext uri="{FF2B5EF4-FFF2-40B4-BE49-F238E27FC236}">
                <a16:creationId xmlns:a16="http://schemas.microsoft.com/office/drawing/2014/main" id="{9A6BA287-ECB2-4A82-B632-9961DC82D1FC}"/>
              </a:ext>
            </a:extLst>
          </p:cNvPr>
          <p:cNvCxnSpPr>
            <a:cxnSpLocks/>
            <a:stCxn id="53" idx="3"/>
            <a:endCxn id="32" idx="3"/>
          </p:cNvCxnSpPr>
          <p:nvPr/>
        </p:nvCxnSpPr>
        <p:spPr>
          <a:xfrm flipV="1">
            <a:off x="5795428" y="1968425"/>
            <a:ext cx="12700" cy="1368869"/>
          </a:xfrm>
          <a:prstGeom prst="bentConnector3">
            <a:avLst>
              <a:gd name="adj1" fmla="val 1800000"/>
            </a:avLst>
          </a:prstGeom>
          <a:ln w="254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42">
            <a:extLst>
              <a:ext uri="{FF2B5EF4-FFF2-40B4-BE49-F238E27FC236}">
                <a16:creationId xmlns:a16="http://schemas.microsoft.com/office/drawing/2014/main" id="{6E6D08EE-35D3-6937-A105-3CA9E054828B}"/>
              </a:ext>
            </a:extLst>
          </p:cNvPr>
          <p:cNvCxnSpPr>
            <a:cxnSpLocks/>
            <a:stCxn id="53" idx="2"/>
            <a:endCxn id="34" idx="0"/>
          </p:cNvCxnSpPr>
          <p:nvPr/>
        </p:nvCxnSpPr>
        <p:spPr bwMode="auto">
          <a:xfrm flipH="1">
            <a:off x="4815130" y="3778294"/>
            <a:ext cx="1098" cy="315850"/>
          </a:xfrm>
          <a:prstGeom prst="straightConnector1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42">
            <a:extLst>
              <a:ext uri="{FF2B5EF4-FFF2-40B4-BE49-F238E27FC236}">
                <a16:creationId xmlns:a16="http://schemas.microsoft.com/office/drawing/2014/main" id="{6E6D08EE-35D3-6937-A105-3CA9E054828B}"/>
              </a:ext>
            </a:extLst>
          </p:cNvPr>
          <p:cNvCxnSpPr>
            <a:cxnSpLocks/>
            <a:stCxn id="12" idx="2"/>
            <a:endCxn id="28" idx="0"/>
          </p:cNvCxnSpPr>
          <p:nvPr/>
        </p:nvCxnSpPr>
        <p:spPr bwMode="auto">
          <a:xfrm>
            <a:off x="2528032" y="2913442"/>
            <a:ext cx="0" cy="168997"/>
          </a:xfrm>
          <a:prstGeom prst="straightConnector1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: angular 50">
            <a:extLst>
              <a:ext uri="{FF2B5EF4-FFF2-40B4-BE49-F238E27FC236}">
                <a16:creationId xmlns:a16="http://schemas.microsoft.com/office/drawing/2014/main" id="{6F9C8571-498C-7C08-C444-AF468AFCA562}"/>
              </a:ext>
            </a:extLst>
          </p:cNvPr>
          <p:cNvCxnSpPr>
            <a:cxnSpLocks/>
            <a:stCxn id="34" idx="0"/>
            <a:endCxn id="27" idx="2"/>
          </p:cNvCxnSpPr>
          <p:nvPr/>
        </p:nvCxnSpPr>
        <p:spPr>
          <a:xfrm rot="16200000" flipV="1">
            <a:off x="3555033" y="2834047"/>
            <a:ext cx="233096" cy="2287098"/>
          </a:xfrm>
          <a:prstGeom prst="bentConnector3">
            <a:avLst>
              <a:gd name="adj1" fmla="val 50000"/>
            </a:avLst>
          </a:prstGeom>
          <a:ln w="254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13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Imagen 10" descr="Texto&#10;&#10;Descripción generada automáticamente">
            <a:extLst>
              <a:ext uri="{FF2B5EF4-FFF2-40B4-BE49-F238E27FC236}">
                <a16:creationId xmlns:a16="http://schemas.microsoft.com/office/drawing/2014/main" id="{0BA558F7-CC56-4EBC-B994-0E63AAACD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ítol 11">
            <a:extLst>
              <a:ext uri="{FF2B5EF4-FFF2-40B4-BE49-F238E27FC236}">
                <a16:creationId xmlns:a16="http://schemas.microsoft.com/office/drawing/2014/main" id="{7DB95E43-95AD-457F-AE17-170035F3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altLang="ca-ES" dirty="0"/>
              <a:t>D’un sistema de formació a un ecosistema de talent</a:t>
            </a:r>
          </a:p>
        </p:txBody>
      </p:sp>
      <p:sp>
        <p:nvSpPr>
          <p:cNvPr id="12291" name="Contenidor de número de diapositiva 4">
            <a:extLst>
              <a:ext uri="{FF2B5EF4-FFF2-40B4-BE49-F238E27FC236}">
                <a16:creationId xmlns:a16="http://schemas.microsoft.com/office/drawing/2014/main" id="{9806CA15-7723-4C3D-9461-D8763A679E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92EA3C-36F7-4ADD-B9F3-7B0A5511976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a-ES" altLang="ca-ES">
              <a:solidFill>
                <a:srgbClr val="898989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6A060DCC-0B34-5529-F7BB-3B7BB64413DB}"/>
              </a:ext>
            </a:extLst>
          </p:cNvPr>
          <p:cNvSpPr txBox="1">
            <a:spLocks/>
          </p:cNvSpPr>
          <p:nvPr/>
        </p:nvSpPr>
        <p:spPr>
          <a:xfrm>
            <a:off x="395288" y="1370879"/>
            <a:ext cx="4032697" cy="40743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Conjunt d’elements estructurats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Actors definits i jerarquitzats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Sota unes normes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funcionen com un tot</a:t>
            </a:r>
          </a:p>
          <a:p>
            <a:pPr algn="l">
              <a:defRPr/>
            </a:pPr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Ecosistema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Entorn/infraestructura de suport comú, amb serveis bàsics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Actors formals i informals convivint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Serveis, solucions i components especialitzats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Instàncies/aplicacions específiques</a:t>
            </a:r>
          </a:p>
        </p:txBody>
      </p:sp>
      <p:graphicFrame>
        <p:nvGraphicFramePr>
          <p:cNvPr id="10" name="Tabla 7">
            <a:extLst>
              <a:ext uri="{FF2B5EF4-FFF2-40B4-BE49-F238E27FC236}">
                <a16:creationId xmlns:a16="http://schemas.microsoft.com/office/drawing/2014/main" id="{B352F646-80B9-B2FB-CAF4-68656530B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751700"/>
              </p:ext>
            </p:extLst>
          </p:nvPr>
        </p:nvGraphicFramePr>
        <p:xfrm>
          <a:off x="4499992" y="1395574"/>
          <a:ext cx="4428108" cy="461516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214054">
                  <a:extLst>
                    <a:ext uri="{9D8B030D-6E8A-4147-A177-3AD203B41FA5}">
                      <a16:colId xmlns:a16="http://schemas.microsoft.com/office/drawing/2014/main" val="1658667980"/>
                    </a:ext>
                  </a:extLst>
                </a:gridCol>
                <a:gridCol w="2214054">
                  <a:extLst>
                    <a:ext uri="{9D8B030D-6E8A-4147-A177-3AD203B41FA5}">
                      <a16:colId xmlns:a16="http://schemas.microsoft.com/office/drawing/2014/main" val="3860939287"/>
                    </a:ext>
                  </a:extLst>
                </a:gridCol>
              </a:tblGrid>
              <a:tr h="524302"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formatiu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Ecosistema de talent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33795"/>
                  </a:ext>
                </a:extLst>
              </a:tr>
              <a:tr h="868246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EAPC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Altres centres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Educadors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formatiu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 no-formal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Aprenentatge informal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773703"/>
                  </a:ext>
                </a:extLst>
              </a:tr>
              <a:tr h="1050153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Currículum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Inspecció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Pressupost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Activitats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Situacions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Espais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220385"/>
                  </a:ext>
                </a:extLst>
              </a:tr>
              <a:tr h="1440334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Acreditació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Homologació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Reconeixement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Reputació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Interès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Utilitat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93304"/>
                  </a:ext>
                </a:extLst>
              </a:tr>
              <a:tr h="715479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Governança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463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204354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La </a:t>
            </a:r>
            <a:r>
              <a:rPr lang="es-ES" altLang="ca-ES" dirty="0" err="1"/>
              <a:t>Teoria</a:t>
            </a:r>
            <a:r>
              <a:rPr lang="es-ES" altLang="ca-ES" dirty="0"/>
              <a:t> del </a:t>
            </a:r>
            <a:r>
              <a:rPr lang="es-ES" altLang="ca-ES" dirty="0" err="1"/>
              <a:t>Canvi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9221" name="Imagen 10" descr="Texto&#10;&#10;Descripción generada automáticamente">
            <a:extLst>
              <a:ext uri="{FF2B5EF4-FFF2-40B4-BE49-F238E27FC236}">
                <a16:creationId xmlns:a16="http://schemas.microsoft.com/office/drawing/2014/main" id="{60DD4435-C958-4B05-AC75-62643F36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B9591FC-E4A6-91CE-9026-25C7CB1B80C4}"/>
              </a:ext>
            </a:extLst>
          </p:cNvPr>
          <p:cNvSpPr txBox="1"/>
          <p:nvPr/>
        </p:nvSpPr>
        <p:spPr>
          <a:xfrm>
            <a:off x="1591247" y="5790556"/>
            <a:ext cx="7157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900" dirty="0"/>
              <a:t>Blasco, J. (2009). </a:t>
            </a:r>
            <a:r>
              <a:rPr lang="es-ES" sz="900" i="1" dirty="0" err="1"/>
              <a:t>Avaluació</a:t>
            </a:r>
            <a:r>
              <a:rPr lang="es-ES" sz="900" i="1" dirty="0"/>
              <a:t> del </a:t>
            </a:r>
            <a:r>
              <a:rPr lang="es-ES" sz="900" i="1" dirty="0" err="1"/>
              <a:t>disseny</a:t>
            </a:r>
            <a:r>
              <a:rPr lang="es-ES" sz="900" dirty="0"/>
              <a:t>. </a:t>
            </a:r>
            <a:r>
              <a:rPr lang="es-ES" sz="900" dirty="0" err="1"/>
              <a:t>Guia</a:t>
            </a:r>
            <a:r>
              <a:rPr lang="es-ES" sz="900" dirty="0"/>
              <a:t> </a:t>
            </a:r>
            <a:r>
              <a:rPr lang="es-ES" sz="900" dirty="0" err="1"/>
              <a:t>pràctica</a:t>
            </a:r>
            <a:r>
              <a:rPr lang="es-ES" sz="900" dirty="0"/>
              <a:t> 3. </a:t>
            </a:r>
            <a:r>
              <a:rPr lang="es-ES" sz="900" dirty="0" err="1"/>
              <a:t>Col·lecció</a:t>
            </a:r>
            <a:r>
              <a:rPr lang="es-ES" sz="900" dirty="0"/>
              <a:t> </a:t>
            </a:r>
            <a:r>
              <a:rPr lang="es-ES" sz="900" dirty="0" err="1"/>
              <a:t>Ivàlua</a:t>
            </a:r>
            <a:r>
              <a:rPr lang="es-ES" sz="900" dirty="0"/>
              <a:t> de </a:t>
            </a:r>
            <a:r>
              <a:rPr lang="es-ES" sz="900" dirty="0" err="1"/>
              <a:t>guies</a:t>
            </a:r>
            <a:r>
              <a:rPr lang="es-ES" sz="900" dirty="0"/>
              <a:t> </a:t>
            </a:r>
            <a:r>
              <a:rPr lang="es-ES" sz="900" dirty="0" err="1"/>
              <a:t>pràctiques</a:t>
            </a:r>
            <a:r>
              <a:rPr lang="es-ES" sz="900" dirty="0"/>
              <a:t> sobre </a:t>
            </a:r>
            <a:r>
              <a:rPr lang="es-ES" sz="900" dirty="0" err="1"/>
              <a:t>avaluació</a:t>
            </a:r>
            <a:r>
              <a:rPr lang="es-ES" sz="900" dirty="0"/>
              <a:t> de </a:t>
            </a:r>
            <a:r>
              <a:rPr lang="es-ES" sz="900" dirty="0" err="1"/>
              <a:t>polítiques</a:t>
            </a:r>
            <a:r>
              <a:rPr lang="es-ES" sz="900" dirty="0"/>
              <a:t> </a:t>
            </a:r>
            <a:r>
              <a:rPr lang="es-ES" sz="900" dirty="0" err="1"/>
              <a:t>públiques</a:t>
            </a:r>
            <a:r>
              <a:rPr lang="es-ES" sz="900" dirty="0"/>
              <a:t>. Barcelona: </a:t>
            </a:r>
            <a:r>
              <a:rPr lang="es-ES" sz="900" dirty="0" err="1"/>
              <a:t>Ivàlua</a:t>
            </a:r>
            <a:endParaRPr lang="ca-ES" sz="9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286BA53-5081-C5FC-12CF-5CD2EC7E88A5}"/>
              </a:ext>
            </a:extLst>
          </p:cNvPr>
          <p:cNvSpPr/>
          <p:nvPr/>
        </p:nvSpPr>
        <p:spPr>
          <a:xfrm>
            <a:off x="395288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(necessitats)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FCC3FF0-43C3-5978-661E-3CD64C87EAF7}"/>
              </a:ext>
            </a:extLst>
          </p:cNvPr>
          <p:cNvSpPr/>
          <p:nvPr/>
        </p:nvSpPr>
        <p:spPr>
          <a:xfrm>
            <a:off x="2110982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(inputs)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6987F03-4EDE-2F48-1A41-5DC4353A7349}"/>
              </a:ext>
            </a:extLst>
          </p:cNvPr>
          <p:cNvSpPr/>
          <p:nvPr/>
        </p:nvSpPr>
        <p:spPr>
          <a:xfrm>
            <a:off x="3826676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(processos)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A2702832-94E9-25A8-BBA6-9D1CFF67B0E2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>
          <a:xfrm flipH="1">
            <a:off x="1885935" y="1993900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5FBEEB1F-CBB2-A14D-2A2D-F643F7456BAE}"/>
              </a:ext>
            </a:extLst>
          </p:cNvPr>
          <p:cNvCxnSpPr>
            <a:cxnSpLocks/>
            <a:stCxn id="6" idx="1"/>
            <a:endCxn id="5" idx="3"/>
          </p:cNvCxnSpPr>
          <p:nvPr/>
        </p:nvCxnSpPr>
        <p:spPr>
          <a:xfrm flipH="1">
            <a:off x="3601629" y="1993900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97636AA8-F823-82DE-45CD-080B181B5AE3}"/>
              </a:ext>
            </a:extLst>
          </p:cNvPr>
          <p:cNvSpPr/>
          <p:nvPr/>
        </p:nvSpPr>
        <p:spPr>
          <a:xfrm>
            <a:off x="5542370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Productes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(outputs)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25C19D-870D-3A8B-1B3C-580966C0BE31}"/>
              </a:ext>
            </a:extLst>
          </p:cNvPr>
          <p:cNvSpPr/>
          <p:nvPr/>
        </p:nvSpPr>
        <p:spPr>
          <a:xfrm>
            <a:off x="7258065" y="1556792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2CF7EBA-7E14-1724-7838-0850CA10568F}"/>
              </a:ext>
            </a:extLst>
          </p:cNvPr>
          <p:cNvCxnSpPr>
            <a:cxnSpLocks/>
            <a:stCxn id="9" idx="1"/>
            <a:endCxn id="6" idx="3"/>
          </p:cNvCxnSpPr>
          <p:nvPr/>
        </p:nvCxnSpPr>
        <p:spPr>
          <a:xfrm flipH="1">
            <a:off x="5317323" y="1993900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C6FBD22F-5D48-7CF2-ED42-FA0896F7AE58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7033017" y="1993900"/>
            <a:ext cx="225048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85CDD05-4842-6C71-A890-3D03F9A7D0B2}"/>
              </a:ext>
            </a:extLst>
          </p:cNvPr>
          <p:cNvSpPr/>
          <p:nvPr/>
        </p:nvSpPr>
        <p:spPr>
          <a:xfrm>
            <a:off x="392167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Raó de la intervenció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mortalitat infantil per malalties que es poden prevenir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F7C8D87-4D3C-6FE8-C543-C74FFA34C4BE}"/>
              </a:ext>
            </a:extLst>
          </p:cNvPr>
          <p:cNvSpPr/>
          <p:nvPr/>
        </p:nvSpPr>
        <p:spPr>
          <a:xfrm>
            <a:off x="2108642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es necessita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metges, vacunes, vehicles, finançament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11EE29E-2862-F136-9AC8-716FA40A57E9}"/>
              </a:ext>
            </a:extLst>
          </p:cNvPr>
          <p:cNvSpPr/>
          <p:nvPr/>
        </p:nvSpPr>
        <p:spPr>
          <a:xfrm>
            <a:off x="3825116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la intervenció fa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campanya de vacunacions anuals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520C8F1-0191-77C2-FECD-A716B48A8358}"/>
              </a:ext>
            </a:extLst>
          </p:cNvPr>
          <p:cNvSpPr/>
          <p:nvPr/>
        </p:nvSpPr>
        <p:spPr>
          <a:xfrm>
            <a:off x="5541591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productes de les </a:t>
            </a:r>
            <a:r>
              <a:rPr 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activiats</a:t>
            </a:r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intervenció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nombre de nens vacunats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4520D2E-6785-6575-A5DC-BABBA3A4149D}"/>
              </a:ext>
            </a:extLst>
          </p:cNvPr>
          <p:cNvSpPr/>
          <p:nvPr/>
        </p:nvSpPr>
        <p:spPr>
          <a:xfrm>
            <a:off x="7258065" y="2575023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Beneficis de curta, mitjana o llarga durada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reducció de la mortalitat infantil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Globo: línea con borde y barra de énfasis 17">
            <a:extLst>
              <a:ext uri="{FF2B5EF4-FFF2-40B4-BE49-F238E27FC236}">
                <a16:creationId xmlns:a16="http://schemas.microsoft.com/office/drawing/2014/main" id="{B5FE642D-A4BB-7902-B0EC-5632C02F09D3}"/>
              </a:ext>
            </a:extLst>
          </p:cNvPr>
          <p:cNvSpPr/>
          <p:nvPr/>
        </p:nvSpPr>
        <p:spPr>
          <a:xfrm>
            <a:off x="2339751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cal intervenir i assignar-hi recursos </a:t>
            </a:r>
          </a:p>
        </p:txBody>
      </p:sp>
      <p:sp>
        <p:nvSpPr>
          <p:cNvPr id="19" name="Globo: línea con borde y barra de énfasis 18">
            <a:extLst>
              <a:ext uri="{FF2B5EF4-FFF2-40B4-BE49-F238E27FC236}">
                <a16:creationId xmlns:a16="http://schemas.microsoft.com/office/drawing/2014/main" id="{F4454FC5-0356-8E23-5778-307A02B39EDF}"/>
              </a:ext>
            </a:extLst>
          </p:cNvPr>
          <p:cNvSpPr/>
          <p:nvPr/>
        </p:nvSpPr>
        <p:spPr>
          <a:xfrm>
            <a:off x="7489175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els productes o resultats tenen els impactes previstos</a:t>
            </a:r>
          </a:p>
        </p:txBody>
      </p:sp>
      <p:sp>
        <p:nvSpPr>
          <p:cNvPr id="20" name="Globo: línea con borde y barra de énfasis 19">
            <a:extLst>
              <a:ext uri="{FF2B5EF4-FFF2-40B4-BE49-F238E27FC236}">
                <a16:creationId xmlns:a16="http://schemas.microsoft.com/office/drawing/2014/main" id="{99AE5652-C068-B746-4B2B-D91D7622C007}"/>
              </a:ext>
            </a:extLst>
          </p:cNvPr>
          <p:cNvSpPr/>
          <p:nvPr/>
        </p:nvSpPr>
        <p:spPr>
          <a:xfrm>
            <a:off x="4056226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els recursos són suficients per les activitats</a:t>
            </a:r>
          </a:p>
        </p:txBody>
      </p:sp>
      <p:sp>
        <p:nvSpPr>
          <p:cNvPr id="21" name="Globo: línea con borde y barra de énfasis 20">
            <a:extLst>
              <a:ext uri="{FF2B5EF4-FFF2-40B4-BE49-F238E27FC236}">
                <a16:creationId xmlns:a16="http://schemas.microsoft.com/office/drawing/2014/main" id="{9D345EBD-47A8-4E2E-2F38-8AD3DEFB223E}"/>
              </a:ext>
            </a:extLst>
          </p:cNvPr>
          <p:cNvSpPr/>
          <p:nvPr/>
        </p:nvSpPr>
        <p:spPr>
          <a:xfrm>
            <a:off x="5772701" y="4441106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les activitats són adequades i poden generar resultats</a:t>
            </a:r>
          </a:p>
        </p:txBody>
      </p:sp>
    </p:spTree>
    <p:extLst>
      <p:ext uri="{BB962C8B-B14F-4D97-AF65-F5344CB8AC3E}">
        <p14:creationId xmlns:p14="http://schemas.microsoft.com/office/powerpoint/2010/main" val="2003287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/>
              <a:t>Impactes, </a:t>
            </a:r>
            <a:r>
              <a:rPr lang="es-ES" altLang="ca-ES" dirty="0" err="1"/>
              <a:t>efectes</a:t>
            </a:r>
            <a:r>
              <a:rPr lang="es-ES" altLang="ca-ES" dirty="0"/>
              <a:t>, </a:t>
            </a:r>
            <a:r>
              <a:rPr lang="es-ES" altLang="ca-ES" dirty="0" err="1"/>
              <a:t>resultats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9221" name="Imagen 10" descr="Texto&#10;&#10;Descripción generada automáticamente">
            <a:extLst>
              <a:ext uri="{FF2B5EF4-FFF2-40B4-BE49-F238E27FC236}">
                <a16:creationId xmlns:a16="http://schemas.microsoft.com/office/drawing/2014/main" id="{60DD4435-C958-4B05-AC75-62643F36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a 45">
            <a:extLst>
              <a:ext uri="{FF2B5EF4-FFF2-40B4-BE49-F238E27FC236}">
                <a16:creationId xmlns:a16="http://schemas.microsoft.com/office/drawing/2014/main" id="{98934F24-2470-7901-8E4D-253AAF5A6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590571"/>
              </p:ext>
            </p:extLst>
          </p:nvPr>
        </p:nvGraphicFramePr>
        <p:xfrm>
          <a:off x="496888" y="1303338"/>
          <a:ext cx="8291511" cy="3962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3837">
                  <a:extLst>
                    <a:ext uri="{9D8B030D-6E8A-4147-A177-3AD203B41FA5}">
                      <a16:colId xmlns:a16="http://schemas.microsoft.com/office/drawing/2014/main" val="521755933"/>
                    </a:ext>
                  </a:extLst>
                </a:gridCol>
                <a:gridCol w="2763837">
                  <a:extLst>
                    <a:ext uri="{9D8B030D-6E8A-4147-A177-3AD203B41FA5}">
                      <a16:colId xmlns:a16="http://schemas.microsoft.com/office/drawing/2014/main" val="703586479"/>
                    </a:ext>
                  </a:extLst>
                </a:gridCol>
                <a:gridCol w="2763837">
                  <a:extLst>
                    <a:ext uri="{9D8B030D-6E8A-4147-A177-3AD203B41FA5}">
                      <a16:colId xmlns:a16="http://schemas.microsoft.com/office/drawing/2014/main" val="1950833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Impactes (</a:t>
                      </a:r>
                      <a:r>
                        <a:rPr lang="es-ES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Efectes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408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estructurals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2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Llarg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termini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Mitjà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termini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termini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55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nostre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nostre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Sota el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nostre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0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Incidència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Incidència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Indicència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directa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02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mesurables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Mesurables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Mesurables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44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visió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món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Significats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poder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Capacitats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Aptituds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Potencialitats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Possibilitats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Variació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tendencia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Normatius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163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167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ítol 11">
            <a:extLst>
              <a:ext uri="{FF2B5EF4-FFF2-40B4-BE49-F238E27FC236}">
                <a16:creationId xmlns:a16="http://schemas.microsoft.com/office/drawing/2014/main" id="{185F1325-FE66-484D-AE4E-D7A17DDD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ca-ES" dirty="0" err="1"/>
              <a:t>Canvi</a:t>
            </a:r>
            <a:r>
              <a:rPr lang="es-ES" altLang="ca-ES" dirty="0"/>
              <a:t> de paradigma: de la </a:t>
            </a:r>
            <a:r>
              <a:rPr lang="es-ES" altLang="ca-ES" dirty="0" err="1"/>
              <a:t>funció</a:t>
            </a:r>
            <a:r>
              <a:rPr lang="es-ES" altLang="ca-ES" dirty="0"/>
              <a:t> pública al </a:t>
            </a:r>
            <a:r>
              <a:rPr lang="es-ES" altLang="ca-ES" dirty="0" err="1"/>
              <a:t>servei</a:t>
            </a:r>
            <a:r>
              <a:rPr lang="es-ES" altLang="ca-ES" dirty="0"/>
              <a:t> </a:t>
            </a:r>
            <a:r>
              <a:rPr lang="es-ES" altLang="ca-ES" dirty="0" err="1"/>
              <a:t>públic</a:t>
            </a:r>
            <a:endParaRPr lang="en-GB" altLang="ca-ES" dirty="0"/>
          </a:p>
        </p:txBody>
      </p:sp>
      <p:sp>
        <p:nvSpPr>
          <p:cNvPr id="9220" name="Contenidor de número de diapositiva 4">
            <a:extLst>
              <a:ext uri="{FF2B5EF4-FFF2-40B4-BE49-F238E27FC236}">
                <a16:creationId xmlns:a16="http://schemas.microsoft.com/office/drawing/2014/main" id="{9C755C05-F526-4EF9-98DD-52A4C21CE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a-ES" altLang="ca-ES">
              <a:solidFill>
                <a:srgbClr val="898989"/>
              </a:solidFill>
            </a:endParaRPr>
          </a:p>
        </p:txBody>
      </p:sp>
      <p:pic>
        <p:nvPicPr>
          <p:cNvPr id="9221" name="Imagen 10" descr="Texto&#10;&#10;Descripción generada automáticamente">
            <a:extLst>
              <a:ext uri="{FF2B5EF4-FFF2-40B4-BE49-F238E27FC236}">
                <a16:creationId xmlns:a16="http://schemas.microsoft.com/office/drawing/2014/main" id="{60DD4435-C958-4B05-AC75-62643F36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9350"/>
            <a:ext cx="1735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ula 3">
            <a:extLst>
              <a:ext uri="{FF2B5EF4-FFF2-40B4-BE49-F238E27FC236}">
                <a16:creationId xmlns:a16="http://schemas.microsoft.com/office/drawing/2014/main" id="{C4898838-6AD4-8E35-40D1-2B4CA92E6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533614"/>
              </p:ext>
            </p:extLst>
          </p:nvPr>
        </p:nvGraphicFramePr>
        <p:xfrm>
          <a:off x="331020" y="1223877"/>
          <a:ext cx="8494994" cy="5135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1638">
                  <a:extLst>
                    <a:ext uri="{9D8B030D-6E8A-4147-A177-3AD203B41FA5}">
                      <a16:colId xmlns:a16="http://schemas.microsoft.com/office/drawing/2014/main" val="3738732606"/>
                    </a:ext>
                  </a:extLst>
                </a:gridCol>
                <a:gridCol w="3186678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  <a:gridCol w="3186678">
                  <a:extLst>
                    <a:ext uri="{9D8B030D-6E8A-4147-A177-3AD203B41FA5}">
                      <a16:colId xmlns:a16="http://schemas.microsoft.com/office/drawing/2014/main" val="3009398669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Model: funció pública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Model: servei i política pública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Objecte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El procediment administratiu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El servei i la política pública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367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Paper del treballador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Aplicar el procediment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Dissenyar i implantar un servei o política pública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11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Selecció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Basada en el coneixement de la norma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Basada en les competències i habilitats del treballador per a l’acompliment de les funcions que haurà de desenvolupar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Actualitzar els coneixements del  treballador quan canvia el procediment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Fomentar el desenvolupament del treballador perquè adquireixi noves competències i habilitats per millorar el seu acompliment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50" dirty="0" err="1">
                          <a:effectLst/>
                          <a:latin typeface="Arial" panose="020B0604020202020204" pitchFamily="34" charset="0"/>
                          <a:ea typeface="DejaVu Sans" panose="020B0603030804020204" pitchFamily="34" charset="0"/>
                          <a:cs typeface="Arial" panose="020B0604020202020204" pitchFamily="34" charset="0"/>
                        </a:rPr>
                        <a:t>R+D+i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Sobretot externalitzada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Equip propi,</a:t>
                      </a:r>
                      <a:r>
                        <a:rPr lang="ca-ES" sz="11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 comunitats de pràctica i aprenentatge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539894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Organització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Jeràrquica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Per projectes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Funcionament lògic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Expedient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Interoperabilitat i ciència de dades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3739"/>
                  </a:ext>
                </a:extLst>
              </a:tr>
              <a:tr h="47293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Relacions entre unitats i administracions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Competencials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De col·laboració i complementarietat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78051"/>
                  </a:ext>
                </a:extLst>
              </a:tr>
              <a:tr h="886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Mobilitat vertical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En base a l’antiguitat i la formació generalista. </a:t>
                      </a: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Sovint va acompanyada de mobilitat horitzontal.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En base a la capacitat. Requereix adquirir competències específiques. Generalment es progressa dins el mateix àmbit funcional.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44332"/>
                  </a:ext>
                </a:extLst>
              </a:tr>
              <a:tr h="4763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Mobilitat horitzontal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Fàcil i relativament ràpida: el procediment és genèric.</a:t>
                      </a:r>
                      <a:endParaRPr lang="ca-ES" sz="1500" kern="5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Difícil i lenta: requereix adquirir competències específiques</a:t>
                      </a:r>
                      <a:endParaRPr lang="ca-ES" sz="15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90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493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322D4AB943714D9382C8BD26F1A5D3" ma:contentTypeVersion="14" ma:contentTypeDescription="Crea un document nou" ma:contentTypeScope="" ma:versionID="2bc03f75c610f57416df2a660ee39e37">
  <xsd:schema xmlns:xsd="http://www.w3.org/2001/XMLSchema" xmlns:xs="http://www.w3.org/2001/XMLSchema" xmlns:p="http://schemas.microsoft.com/office/2006/metadata/properties" xmlns:ns3="da63325f-0b06-40b8-875f-4d2d1bafd7c4" xmlns:ns4="4855dc57-c44e-4aab-8007-f1385ef7c853" targetNamespace="http://schemas.microsoft.com/office/2006/metadata/properties" ma:root="true" ma:fieldsID="41a75ca9bf74f560f184c8d9b31519fb" ns3:_="" ns4:_="">
    <xsd:import namespace="da63325f-0b06-40b8-875f-4d2d1bafd7c4"/>
    <xsd:import namespace="4855dc57-c44e-4aab-8007-f1385ef7c8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3325f-0b06-40b8-875f-4d2d1bafd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55dc57-c44e-4aab-8007-f1385ef7c85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la indicació per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CA794C-DC11-4B13-BFE1-C546F9B66231}">
  <ds:schemaRefs>
    <ds:schemaRef ds:uri="http://schemas.openxmlformats.org/package/2006/metadata/core-properties"/>
    <ds:schemaRef ds:uri="http://www.w3.org/XML/1998/namespace"/>
    <ds:schemaRef ds:uri="4855dc57-c44e-4aab-8007-f1385ef7c853"/>
    <ds:schemaRef ds:uri="da63325f-0b06-40b8-875f-4d2d1bafd7c4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40A9D32-5B49-45E1-9E6D-2E26E9AA09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DD1C39-DA31-4923-8E81-A0035FD2D3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63325f-0b06-40b8-875f-4d2d1bafd7c4"/>
    <ds:schemaRef ds:uri="4855dc57-c44e-4aab-8007-f1385ef7c8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</TotalTime>
  <Words>2474</Words>
  <Application>Microsoft Office PowerPoint</Application>
  <PresentationFormat>Presentación en pantalla (4:3)</PresentationFormat>
  <Paragraphs>444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Wingdings</vt:lpstr>
      <vt:lpstr>Wingdings 2</vt:lpstr>
      <vt:lpstr>Tema de l'Office</vt:lpstr>
      <vt:lpstr>Innovació a la Funció Pública: oxímoron, paradoxa o tautologia</vt:lpstr>
      <vt:lpstr>Canvi de paradigma en la funció pública</vt:lpstr>
      <vt:lpstr>L’actitud antipolítica</vt:lpstr>
      <vt:lpstr>L’actitud política</vt:lpstr>
      <vt:lpstr>Gestió de la complexitat per a l’impacte sistèmic</vt:lpstr>
      <vt:lpstr>D’un sistema de formació a un ecosistema de talent</vt:lpstr>
      <vt:lpstr>La Teoria del Canvi</vt:lpstr>
      <vt:lpstr>Impactes, efectes, resultats</vt:lpstr>
      <vt:lpstr>Canvi de paradigma: de la funció pública al servei públic</vt:lpstr>
      <vt:lpstr>Competències en recerca i innovació</vt:lpstr>
      <vt:lpstr>Nous marcs competencials a l’Administració</vt:lpstr>
      <vt:lpstr>Marc professional de la funció directiva a l’Administració</vt:lpstr>
      <vt:lpstr>Marc de capacitats del perfil innovador a l’Administració</vt:lpstr>
      <vt:lpstr>Marc competencial pel treball col·laboratiu en recerca i innovació</vt:lpstr>
      <vt:lpstr>Un paper de l’Administració a l’ecosistema de recerca?</vt:lpstr>
      <vt:lpstr>El Model d’Aprenentatge i Desenvolupament de l’EAPC</vt:lpstr>
      <vt:lpstr>Visió i Missió</vt:lpstr>
      <vt:lpstr>Objectius estratègics i principals resultats</vt:lpstr>
      <vt:lpstr>Objectius generals</vt:lpstr>
      <vt:lpstr>Adaptació al nou model: objectius</vt:lpstr>
      <vt:lpstr>Model d’Aprenentatge i Desenvolupament</vt:lpstr>
      <vt:lpstr>Per seguir el debat</vt:lpstr>
      <vt:lpstr>Documents d’interès (I)</vt:lpstr>
      <vt:lpstr>Documents d’interès (II)</vt:lpstr>
      <vt:lpstr>Documents d’interès (III)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Innovació a la Funció Pública: oxímoron, paradoxa o tautologia</dc:title>
  <dc:creator>ismael.pena@gencat.cat</dc:creator>
  <cp:lastModifiedBy>Peña Lopez, Ismael</cp:lastModifiedBy>
  <cp:revision>222</cp:revision>
  <cp:lastPrinted>2020-02-02T17:55:01Z</cp:lastPrinted>
  <dcterms:created xsi:type="dcterms:W3CDTF">2011-04-15T10:08:09Z</dcterms:created>
  <dcterms:modified xsi:type="dcterms:W3CDTF">2023-11-12T12:53:20Z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0x010100F8322D4AB943714D9382C8BD26F1A5D3</vt:lpwstr>
  </property>
</Properties>
</file>