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9"/>
  </p:notesMasterIdLst>
  <p:sldIdLst>
    <p:sldId id="669" r:id="rId5"/>
    <p:sldId id="673" r:id="rId6"/>
    <p:sldId id="855" r:id="rId7"/>
    <p:sldId id="263" r:id="rId8"/>
  </p:sldIdLst>
  <p:sldSz cx="9144000" cy="6858000" type="screen4x3"/>
  <p:notesSz cx="7099300" cy="10234613"/>
  <p:defaultTextStyle>
    <a:defPPr>
      <a:defRPr lang="ca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04">
          <p15:clr>
            <a:srgbClr val="A4A3A4"/>
          </p15:clr>
        </p15:guide>
        <p15:guide id="4" orient="horz" pos="799">
          <p15:clr>
            <a:srgbClr val="A4A3A4"/>
          </p15:clr>
        </p15:guide>
        <p15:guide id="6" orient="horz" pos="1162">
          <p15:clr>
            <a:srgbClr val="A4A3A4"/>
          </p15:clr>
        </p15:guide>
        <p15:guide id="7" pos="3152" userDrawn="1">
          <p15:clr>
            <a:srgbClr val="A4A3A4"/>
          </p15:clr>
        </p15:guide>
        <p15:guide id="8" pos="3606" userDrawn="1">
          <p15:clr>
            <a:srgbClr val="A4A3A4"/>
          </p15:clr>
        </p15:guide>
        <p15:guide id="9" orient="horz" pos="1026" userDrawn="1">
          <p15:clr>
            <a:srgbClr val="A4A3A4"/>
          </p15:clr>
        </p15:guide>
        <p15:guide id="10" orient="horz" pos="3793" userDrawn="1">
          <p15:clr>
            <a:srgbClr val="A4A3A4"/>
          </p15:clr>
        </p15:guide>
        <p15:guide id="11" pos="249" userDrawn="1">
          <p15:clr>
            <a:srgbClr val="A4A3A4"/>
          </p15:clr>
        </p15:guide>
        <p15:guide id="12" orient="horz" pos="2659" userDrawn="1">
          <p15:clr>
            <a:srgbClr val="A4A3A4"/>
          </p15:clr>
        </p15:guide>
        <p15:guide id="13" orient="horz" pos="20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7B7"/>
    <a:srgbClr val="FFA3A3"/>
    <a:srgbClr val="FFD5D5"/>
    <a:srgbClr val="A5A5A5"/>
    <a:srgbClr val="FFFF99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 mitjà 2 - èmfas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5" autoAdjust="0"/>
    <p:restoredTop sz="95346" autoAdjust="0"/>
  </p:normalViewPr>
  <p:slideViewPr>
    <p:cSldViewPr showGuides="1">
      <p:cViewPr varScale="1">
        <p:scale>
          <a:sx n="103" d="100"/>
          <a:sy n="103" d="100"/>
        </p:scale>
        <p:origin x="1956" y="114"/>
      </p:cViewPr>
      <p:guideLst>
        <p:guide orient="horz" pos="2160"/>
        <p:guide pos="2880"/>
        <p:guide pos="204"/>
        <p:guide orient="horz" pos="799"/>
        <p:guide orient="horz" pos="1162"/>
        <p:guide pos="3152"/>
        <p:guide pos="3606"/>
        <p:guide orient="horz" pos="1026"/>
        <p:guide orient="horz" pos="3793"/>
        <p:guide pos="249"/>
        <p:guide orient="horz" pos="2659"/>
        <p:guide orient="horz" pos="2069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ña Lopez, Ismael" userId="0708b87f-5fa7-4e8f-9fbe-69b73a04a463" providerId="ADAL" clId="{4033571E-C232-4A47-9BEB-BA16343FA25E}"/>
    <pc:docChg chg="undo custSel addSld delSld modSld">
      <pc:chgData name="Peña Lopez, Ismael" userId="0708b87f-5fa7-4e8f-9fbe-69b73a04a463" providerId="ADAL" clId="{4033571E-C232-4A47-9BEB-BA16343FA25E}" dt="2023-02-02T06:21:33.167" v="236" actId="20577"/>
      <pc:docMkLst>
        <pc:docMk/>
      </pc:docMkLst>
      <pc:sldChg chg="modSp mod">
        <pc:chgData name="Peña Lopez, Ismael" userId="0708b87f-5fa7-4e8f-9fbe-69b73a04a463" providerId="ADAL" clId="{4033571E-C232-4A47-9BEB-BA16343FA25E}" dt="2023-02-02T06:21:33.167" v="236" actId="20577"/>
        <pc:sldMkLst>
          <pc:docMk/>
          <pc:sldMk cId="0" sldId="263"/>
        </pc:sldMkLst>
        <pc:spChg chg="mod">
          <ac:chgData name="Peña Lopez, Ismael" userId="0708b87f-5fa7-4e8f-9fbe-69b73a04a463" providerId="ADAL" clId="{4033571E-C232-4A47-9BEB-BA16343FA25E}" dt="2023-02-02T06:21:33.167" v="236" actId="20577"/>
          <ac:spMkLst>
            <pc:docMk/>
            <pc:sldMk cId="0" sldId="263"/>
            <ac:spMk id="10" creationId="{F03E353C-2DCD-49E3-A7A8-6E9DC85C1978}"/>
          </ac:spMkLst>
        </pc:spChg>
      </pc:sldChg>
      <pc:sldChg chg="addSp delSp modSp mod">
        <pc:chgData name="Peña Lopez, Ismael" userId="0708b87f-5fa7-4e8f-9fbe-69b73a04a463" providerId="ADAL" clId="{4033571E-C232-4A47-9BEB-BA16343FA25E}" dt="2023-02-02T06:18:54.816" v="59" actId="22"/>
        <pc:sldMkLst>
          <pc:docMk/>
          <pc:sldMk cId="0" sldId="669"/>
        </pc:sldMkLst>
        <pc:spChg chg="add del">
          <ac:chgData name="Peña Lopez, Ismael" userId="0708b87f-5fa7-4e8f-9fbe-69b73a04a463" providerId="ADAL" clId="{4033571E-C232-4A47-9BEB-BA16343FA25E}" dt="2023-02-02T06:18:54.816" v="59" actId="22"/>
          <ac:spMkLst>
            <pc:docMk/>
            <pc:sldMk cId="0" sldId="669"/>
            <ac:spMk id="3" creationId="{607EAF3A-35E3-9326-23CF-7B1EE24584ED}"/>
          </ac:spMkLst>
        </pc:spChg>
        <pc:spChg chg="add del">
          <ac:chgData name="Peña Lopez, Ismael" userId="0708b87f-5fa7-4e8f-9fbe-69b73a04a463" providerId="ADAL" clId="{4033571E-C232-4A47-9BEB-BA16343FA25E}" dt="2023-02-02T06:18:54.433" v="58" actId="22"/>
          <ac:spMkLst>
            <pc:docMk/>
            <pc:sldMk cId="0" sldId="669"/>
            <ac:spMk id="5" creationId="{3D4F4C4C-67B4-2DE7-A1DB-51A9E3FF3B38}"/>
          </ac:spMkLst>
        </pc:spChg>
        <pc:spChg chg="add del">
          <ac:chgData name="Peña Lopez, Ismael" userId="0708b87f-5fa7-4e8f-9fbe-69b73a04a463" providerId="ADAL" clId="{4033571E-C232-4A47-9BEB-BA16343FA25E}" dt="2023-02-02T06:18:54.036" v="57" actId="22"/>
          <ac:spMkLst>
            <pc:docMk/>
            <pc:sldMk cId="0" sldId="669"/>
            <ac:spMk id="7" creationId="{D2D96982-A376-4F0F-9E0D-DC6075D8D1C3}"/>
          </ac:spMkLst>
        </pc:spChg>
        <pc:spChg chg="mod">
          <ac:chgData name="Peña Lopez, Ismael" userId="0708b87f-5fa7-4e8f-9fbe-69b73a04a463" providerId="ADAL" clId="{4033571E-C232-4A47-9BEB-BA16343FA25E}" dt="2023-02-02T06:18:19.215" v="53" actId="20577"/>
          <ac:spMkLst>
            <pc:docMk/>
            <pc:sldMk cId="0" sldId="669"/>
            <ac:spMk id="6146" creationId="{34167E75-3A75-48D3-876C-35DF262BEB42}"/>
          </ac:spMkLst>
        </pc:spChg>
      </pc:sldChg>
      <pc:sldChg chg="del">
        <pc:chgData name="Peña Lopez, Ismael" userId="0708b87f-5fa7-4e8f-9fbe-69b73a04a463" providerId="ADAL" clId="{4033571E-C232-4A47-9BEB-BA16343FA25E}" dt="2023-02-02T06:19:06.523" v="61" actId="47"/>
        <pc:sldMkLst>
          <pc:docMk/>
          <pc:sldMk cId="2657971886" sldId="674"/>
        </pc:sldMkLst>
      </pc:sldChg>
      <pc:sldChg chg="del">
        <pc:chgData name="Peña Lopez, Ismael" userId="0708b87f-5fa7-4e8f-9fbe-69b73a04a463" providerId="ADAL" clId="{4033571E-C232-4A47-9BEB-BA16343FA25E}" dt="2023-02-02T06:19:06.523" v="61" actId="47"/>
        <pc:sldMkLst>
          <pc:docMk/>
          <pc:sldMk cId="2826923990" sldId="675"/>
        </pc:sldMkLst>
      </pc:sldChg>
      <pc:sldChg chg="add">
        <pc:chgData name="Peña Lopez, Ismael" userId="0708b87f-5fa7-4e8f-9fbe-69b73a04a463" providerId="ADAL" clId="{4033571E-C232-4A47-9BEB-BA16343FA25E}" dt="2023-02-02T06:19:01.262" v="60"/>
        <pc:sldMkLst>
          <pc:docMk/>
          <pc:sldMk cId="23760818" sldId="854"/>
        </pc:sldMkLst>
      </pc:sldChg>
    </pc:docChg>
  </pc:docChgLst>
  <pc:docChgLst>
    <pc:chgData name="Peña Lopez, Ismael" userId="0708b87f-5fa7-4e8f-9fbe-69b73a04a463" providerId="ADAL" clId="{F3E4395A-DA85-40B9-A51A-271E51EDA8A2}"/>
    <pc:docChg chg="undo custSel modSld">
      <pc:chgData name="Peña Lopez, Ismael" userId="0708b87f-5fa7-4e8f-9fbe-69b73a04a463" providerId="ADAL" clId="{F3E4395A-DA85-40B9-A51A-271E51EDA8A2}" dt="2023-05-02T17:25:32.324" v="160" actId="20577"/>
      <pc:docMkLst>
        <pc:docMk/>
      </pc:docMkLst>
      <pc:sldChg chg="modSp mod">
        <pc:chgData name="Peña Lopez, Ismael" userId="0708b87f-5fa7-4e8f-9fbe-69b73a04a463" providerId="ADAL" clId="{F3E4395A-DA85-40B9-A51A-271E51EDA8A2}" dt="2023-05-02T17:25:32.324" v="160" actId="20577"/>
        <pc:sldMkLst>
          <pc:docMk/>
          <pc:sldMk cId="0" sldId="263"/>
        </pc:sldMkLst>
        <pc:spChg chg="mod">
          <ac:chgData name="Peña Lopez, Ismael" userId="0708b87f-5fa7-4e8f-9fbe-69b73a04a463" providerId="ADAL" clId="{F3E4395A-DA85-40B9-A51A-271E51EDA8A2}" dt="2023-05-02T17:25:32.324" v="160" actId="20577"/>
          <ac:spMkLst>
            <pc:docMk/>
            <pc:sldMk cId="0" sldId="263"/>
            <ac:spMk id="10" creationId="{F03E353C-2DCD-49E3-A7A8-6E9DC85C1978}"/>
          </ac:spMkLst>
        </pc:spChg>
      </pc:sldChg>
      <pc:sldChg chg="modSp mod">
        <pc:chgData name="Peña Lopez, Ismael" userId="0708b87f-5fa7-4e8f-9fbe-69b73a04a463" providerId="ADAL" clId="{F3E4395A-DA85-40B9-A51A-271E51EDA8A2}" dt="2023-05-02T17:24:13.194" v="101" actId="6549"/>
        <pc:sldMkLst>
          <pc:docMk/>
          <pc:sldMk cId="0" sldId="669"/>
        </pc:sldMkLst>
        <pc:spChg chg="mod">
          <ac:chgData name="Peña Lopez, Ismael" userId="0708b87f-5fa7-4e8f-9fbe-69b73a04a463" providerId="ADAL" clId="{F3E4395A-DA85-40B9-A51A-271E51EDA8A2}" dt="2023-05-02T17:24:13.194" v="101" actId="6549"/>
          <ac:spMkLst>
            <pc:docMk/>
            <pc:sldMk cId="0" sldId="669"/>
            <ac:spMk id="6146" creationId="{34167E75-3A75-48D3-876C-35DF262BEB42}"/>
          </ac:spMkLst>
        </pc:spChg>
        <pc:spChg chg="mod">
          <ac:chgData name="Peña Lopez, Ismael" userId="0708b87f-5fa7-4e8f-9fbe-69b73a04a463" providerId="ADAL" clId="{F3E4395A-DA85-40B9-A51A-271E51EDA8A2}" dt="2023-05-02T17:23:44.836" v="99" actId="20577"/>
          <ac:spMkLst>
            <pc:docMk/>
            <pc:sldMk cId="0" sldId="669"/>
            <ac:spMk id="6147" creationId="{980A580B-81E3-4D1A-9F09-41AC67B1DEEB}"/>
          </ac:spMkLst>
        </pc:spChg>
      </pc:sldChg>
    </pc:docChg>
  </pc:docChgLst>
  <pc:docChgLst>
    <pc:chgData name="Peña Lopez, Ismael" userId="0708b87f-5fa7-4e8f-9fbe-69b73a04a463" providerId="ADAL" clId="{135F8C2E-02C4-4764-88B9-FE7FB46DA6F7}"/>
    <pc:docChg chg="undo custSel addSld delSld modSld">
      <pc:chgData name="Peña Lopez, Ismael" userId="0708b87f-5fa7-4e8f-9fbe-69b73a04a463" providerId="ADAL" clId="{135F8C2E-02C4-4764-88B9-FE7FB46DA6F7}" dt="2023-02-02T18:49:35.479" v="1164" actId="255"/>
      <pc:docMkLst>
        <pc:docMk/>
      </pc:docMkLst>
      <pc:sldChg chg="modSp mod">
        <pc:chgData name="Peña Lopez, Ismael" userId="0708b87f-5fa7-4e8f-9fbe-69b73a04a463" providerId="ADAL" clId="{135F8C2E-02C4-4764-88B9-FE7FB46DA6F7}" dt="2023-02-02T06:35:53.620" v="869" actId="20577"/>
        <pc:sldMkLst>
          <pc:docMk/>
          <pc:sldMk cId="0" sldId="263"/>
        </pc:sldMkLst>
        <pc:spChg chg="mod">
          <ac:chgData name="Peña Lopez, Ismael" userId="0708b87f-5fa7-4e8f-9fbe-69b73a04a463" providerId="ADAL" clId="{135F8C2E-02C4-4764-88B9-FE7FB46DA6F7}" dt="2023-02-02T06:35:53.620" v="869" actId="20577"/>
          <ac:spMkLst>
            <pc:docMk/>
            <pc:sldMk cId="0" sldId="263"/>
            <ac:spMk id="10" creationId="{F03E353C-2DCD-49E3-A7A8-6E9DC85C1978}"/>
          </ac:spMkLst>
        </pc:spChg>
      </pc:sldChg>
      <pc:sldChg chg="modSp mod">
        <pc:chgData name="Peña Lopez, Ismael" userId="0708b87f-5fa7-4e8f-9fbe-69b73a04a463" providerId="ADAL" clId="{135F8C2E-02C4-4764-88B9-FE7FB46DA6F7}" dt="2023-02-02T06:22:23.168" v="10" actId="20577"/>
        <pc:sldMkLst>
          <pc:docMk/>
          <pc:sldMk cId="0" sldId="669"/>
        </pc:sldMkLst>
        <pc:spChg chg="mod">
          <ac:chgData name="Peña Lopez, Ismael" userId="0708b87f-5fa7-4e8f-9fbe-69b73a04a463" providerId="ADAL" clId="{135F8C2E-02C4-4764-88B9-FE7FB46DA6F7}" dt="2023-02-02T06:22:23.168" v="10" actId="20577"/>
          <ac:spMkLst>
            <pc:docMk/>
            <pc:sldMk cId="0" sldId="669"/>
            <ac:spMk id="6147" creationId="{980A580B-81E3-4D1A-9F09-41AC67B1DEEB}"/>
          </ac:spMkLst>
        </pc:spChg>
      </pc:sldChg>
      <pc:sldChg chg="addSp delSp modSp mod">
        <pc:chgData name="Peña Lopez, Ismael" userId="0708b87f-5fa7-4e8f-9fbe-69b73a04a463" providerId="ADAL" clId="{135F8C2E-02C4-4764-88B9-FE7FB46DA6F7}" dt="2023-02-02T18:48:30.149" v="1156" actId="403"/>
        <pc:sldMkLst>
          <pc:docMk/>
          <pc:sldMk cId="1550838462" sldId="673"/>
        </pc:sldMkLst>
        <pc:spChg chg="mod">
          <ac:chgData name="Peña Lopez, Ismael" userId="0708b87f-5fa7-4e8f-9fbe-69b73a04a463" providerId="ADAL" clId="{135F8C2E-02C4-4764-88B9-FE7FB46DA6F7}" dt="2023-02-02T06:24:22.607" v="64" actId="20577"/>
          <ac:spMkLst>
            <pc:docMk/>
            <pc:sldMk cId="1550838462" sldId="673"/>
            <ac:spMk id="2" creationId="{7CDB1322-9AF9-11A1-A21F-4B8E5FB146FD}"/>
          </ac:spMkLst>
        </pc:spChg>
        <pc:spChg chg="add mod">
          <ac:chgData name="Peña Lopez, Ismael" userId="0708b87f-5fa7-4e8f-9fbe-69b73a04a463" providerId="ADAL" clId="{135F8C2E-02C4-4764-88B9-FE7FB46DA6F7}" dt="2023-02-02T18:48:30.149" v="1156" actId="403"/>
          <ac:spMkLst>
            <pc:docMk/>
            <pc:sldMk cId="1550838462" sldId="673"/>
            <ac:spMk id="3" creationId="{50AB10EE-4EA5-AA51-A921-8FAD450D2015}"/>
          </ac:spMkLst>
        </pc:spChg>
        <pc:graphicFrameChg chg="del">
          <ac:chgData name="Peña Lopez, Ismael" userId="0708b87f-5fa7-4e8f-9fbe-69b73a04a463" providerId="ADAL" clId="{135F8C2E-02C4-4764-88B9-FE7FB46DA6F7}" dt="2023-02-02T06:24:15.027" v="12" actId="478"/>
          <ac:graphicFrameMkLst>
            <pc:docMk/>
            <pc:sldMk cId="1550838462" sldId="673"/>
            <ac:graphicFrameMk id="4" creationId="{00000000-0000-0000-0000-000000000000}"/>
          </ac:graphicFrameMkLst>
        </pc:graphicFrameChg>
        <pc:graphicFrameChg chg="add mod modGraphic">
          <ac:chgData name="Peña Lopez, Ismael" userId="0708b87f-5fa7-4e8f-9fbe-69b73a04a463" providerId="ADAL" clId="{135F8C2E-02C4-4764-88B9-FE7FB46DA6F7}" dt="2023-02-02T06:35:37.190" v="867" actId="14100"/>
          <ac:graphicFrameMkLst>
            <pc:docMk/>
            <pc:sldMk cId="1550838462" sldId="673"/>
            <ac:graphicFrameMk id="6" creationId="{088A2425-7528-7A36-CCC6-165C2EB7AF22}"/>
          </ac:graphicFrameMkLst>
        </pc:graphicFrameChg>
      </pc:sldChg>
      <pc:sldChg chg="del">
        <pc:chgData name="Peña Lopez, Ismael" userId="0708b87f-5fa7-4e8f-9fbe-69b73a04a463" providerId="ADAL" clId="{135F8C2E-02C4-4764-88B9-FE7FB46DA6F7}" dt="2023-02-02T06:34:42.209" v="835" actId="47"/>
        <pc:sldMkLst>
          <pc:docMk/>
          <pc:sldMk cId="23760818" sldId="854"/>
        </pc:sldMkLst>
      </pc:sldChg>
      <pc:sldChg chg="modSp add mod">
        <pc:chgData name="Peña Lopez, Ismael" userId="0708b87f-5fa7-4e8f-9fbe-69b73a04a463" providerId="ADAL" clId="{135F8C2E-02C4-4764-88B9-FE7FB46DA6F7}" dt="2023-02-02T18:49:35.479" v="1164" actId="255"/>
        <pc:sldMkLst>
          <pc:docMk/>
          <pc:sldMk cId="2795245603" sldId="855"/>
        </pc:sldMkLst>
        <pc:graphicFrameChg chg="mod modGraphic">
          <ac:chgData name="Peña Lopez, Ismael" userId="0708b87f-5fa7-4e8f-9fbe-69b73a04a463" providerId="ADAL" clId="{135F8C2E-02C4-4764-88B9-FE7FB46DA6F7}" dt="2023-02-02T18:49:35.479" v="1164" actId="255"/>
          <ac:graphicFrameMkLst>
            <pc:docMk/>
            <pc:sldMk cId="2795245603" sldId="855"/>
            <ac:graphicFrameMk id="4" creationId="{00000000-0000-0000-0000-000000000000}"/>
          </ac:graphicFrameMkLst>
        </pc:graphicFrameChg>
      </pc:sldChg>
    </pc:docChg>
  </pc:docChgLst>
  <pc:docChgLst>
    <pc:chgData name="Peña Lopez, Ismael" userId="0708b87f-5fa7-4e8f-9fbe-69b73a04a463" providerId="ADAL" clId="{EE0C3018-01D0-4B62-BE30-9C22C28D33D9}"/>
    <pc:docChg chg="modSld">
      <pc:chgData name="Peña Lopez, Ismael" userId="0708b87f-5fa7-4e8f-9fbe-69b73a04a463" providerId="ADAL" clId="{EE0C3018-01D0-4B62-BE30-9C22C28D33D9}" dt="2023-02-02T20:53:15.595" v="8" actId="6549"/>
      <pc:docMkLst>
        <pc:docMk/>
      </pc:docMkLst>
      <pc:sldChg chg="modSp mod">
        <pc:chgData name="Peña Lopez, Ismael" userId="0708b87f-5fa7-4e8f-9fbe-69b73a04a463" providerId="ADAL" clId="{EE0C3018-01D0-4B62-BE30-9C22C28D33D9}" dt="2023-02-02T20:53:15.595" v="8" actId="6549"/>
        <pc:sldMkLst>
          <pc:docMk/>
          <pc:sldMk cId="1550838462" sldId="673"/>
        </pc:sldMkLst>
        <pc:graphicFrameChg chg="modGraphic">
          <ac:chgData name="Peña Lopez, Ismael" userId="0708b87f-5fa7-4e8f-9fbe-69b73a04a463" providerId="ADAL" clId="{EE0C3018-01D0-4B62-BE30-9C22C28D33D9}" dt="2023-02-02T20:53:15.595" v="8" actId="6549"/>
          <ac:graphicFrameMkLst>
            <pc:docMk/>
            <pc:sldMk cId="1550838462" sldId="673"/>
            <ac:graphicFrameMk id="6" creationId="{088A2425-7528-7A36-CCC6-165C2EB7AF2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>
            <a:extLst>
              <a:ext uri="{FF2B5EF4-FFF2-40B4-BE49-F238E27FC236}">
                <a16:creationId xmlns:a16="http://schemas.microsoft.com/office/drawing/2014/main" id="{2D45E223-BB8E-461A-B118-BAD1D89729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0E31E322-75A5-4A9C-8CFB-5AB6A88FE7E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543D63-7007-4585-9D2A-285D8D662CB2}" type="datetimeFigureOut">
              <a:rPr lang="ca-ES"/>
              <a:pPr>
                <a:defRPr/>
              </a:pPr>
              <a:t>2/5/2023</a:t>
            </a:fld>
            <a:endParaRPr lang="ca-ES"/>
          </a:p>
        </p:txBody>
      </p:sp>
      <p:sp>
        <p:nvSpPr>
          <p:cNvPr id="4" name="Contenidor d'imatge de diapositiva 3">
            <a:extLst>
              <a:ext uri="{FF2B5EF4-FFF2-40B4-BE49-F238E27FC236}">
                <a16:creationId xmlns:a16="http://schemas.microsoft.com/office/drawing/2014/main" id="{8A7BBFEB-27E2-415F-8708-42D153234E0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766763"/>
            <a:ext cx="512127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9" tIns="47540" rIns="95079" bIns="47540" rtlCol="0" anchor="ctr"/>
          <a:lstStyle/>
          <a:p>
            <a:pPr lvl="0"/>
            <a:endParaRPr lang="ca-ES" noProof="0"/>
          </a:p>
        </p:txBody>
      </p:sp>
      <p:sp>
        <p:nvSpPr>
          <p:cNvPr id="5" name="Contenidor de notes 4">
            <a:extLst>
              <a:ext uri="{FF2B5EF4-FFF2-40B4-BE49-F238E27FC236}">
                <a16:creationId xmlns:a16="http://schemas.microsoft.com/office/drawing/2014/main" id="{32C343D3-7656-4535-A372-059B5A472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6925"/>
          </a:xfrm>
          <a:prstGeom prst="rect">
            <a:avLst/>
          </a:prstGeom>
        </p:spPr>
        <p:txBody>
          <a:bodyPr vert="horz" lIns="95079" tIns="47540" rIns="95079" bIns="47540" rtlCol="0"/>
          <a:lstStyle/>
          <a:p>
            <a:pPr lvl="0"/>
            <a:r>
              <a:rPr lang="ca-ES" noProof="0"/>
              <a:t>Feu clic aquí per editar estils</a:t>
            </a:r>
          </a:p>
          <a:p>
            <a:pPr lvl="1"/>
            <a:r>
              <a:rPr lang="ca-ES" noProof="0"/>
              <a:t>Segon nivell</a:t>
            </a:r>
          </a:p>
          <a:p>
            <a:pPr lvl="2"/>
            <a:r>
              <a:rPr lang="ca-ES" noProof="0"/>
              <a:t>Tercer nivell</a:t>
            </a:r>
          </a:p>
          <a:p>
            <a:pPr lvl="3"/>
            <a:r>
              <a:rPr lang="ca-ES" noProof="0"/>
              <a:t>Quart nivell</a:t>
            </a:r>
          </a:p>
          <a:p>
            <a:pPr lvl="4"/>
            <a:r>
              <a:rPr lang="ca-ES" noProof="0"/>
              <a:t>Cinquè nivell</a:t>
            </a:r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F60A39CB-A3AA-4DF3-A929-041EADE18C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3C3CC361-EA9B-4BE2-931D-DD94E1D9D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E9D9259-1FBA-4730-812C-619123B7AB07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Marcador de imagen de diapositiva 1">
            <a:extLst>
              <a:ext uri="{FF2B5EF4-FFF2-40B4-BE49-F238E27FC236}">
                <a16:creationId xmlns:a16="http://schemas.microsoft.com/office/drawing/2014/main" id="{23D48F04-D7AC-471D-92FC-7BD69EB190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Marcador de notas 2">
            <a:extLst>
              <a:ext uri="{FF2B5EF4-FFF2-40B4-BE49-F238E27FC236}">
                <a16:creationId xmlns:a16="http://schemas.microsoft.com/office/drawing/2014/main" id="{491BCA30-0DF9-41AA-85EA-E2E201C83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s-ES"/>
              <a:t>"Towards a citizen-centered multi-level ecosystem of political engagement"</a:t>
            </a:r>
          </a:p>
          <a:p>
            <a:endParaRPr lang="en-US" altLang="es-ES"/>
          </a:p>
          <a:p>
            <a:r>
              <a:rPr lang="en-US" altLang="es-ES"/>
              <a:t>Political institutions need to unfold a new toolbox of participation approaches and instruments. </a:t>
            </a:r>
          </a:p>
          <a:p>
            <a:r>
              <a:rPr lang="en-US" altLang="es-ES"/>
              <a:t>There is a need to shift from (only) speaking to citizens to (also) listening to them. </a:t>
            </a:r>
          </a:p>
          <a:p>
            <a:r>
              <a:rPr lang="en-US" altLang="es-ES"/>
              <a:t>This is especially relevant when one considers the general trend of citizens fleeing from institutional </a:t>
            </a:r>
          </a:p>
          <a:p>
            <a:r>
              <a:rPr lang="en-US" altLang="es-ES"/>
              <a:t>participation and into informal spaces and means of participation, usually led by new actors that operate </a:t>
            </a:r>
          </a:p>
          <a:p>
            <a:r>
              <a:rPr lang="en-US" altLang="es-ES"/>
              <a:t>with different logics than traditional, institutional or representative ones.</a:t>
            </a:r>
          </a:p>
          <a:p>
            <a:endParaRPr lang="en-US" altLang="es-ES"/>
          </a:p>
          <a:p>
            <a:r>
              <a:rPr lang="en-US" altLang="es-ES"/>
              <a:t>Part of this new approach relies on making participation a structural strategy, not a one-time initiative. </a:t>
            </a:r>
          </a:p>
          <a:p>
            <a:r>
              <a:rPr lang="en-US" altLang="es-ES"/>
              <a:t>At its turn, this structural strategy implies deploying a whole ecosystem of tools to support bi-directional </a:t>
            </a:r>
          </a:p>
          <a:p>
            <a:r>
              <a:rPr lang="en-US" altLang="es-ES"/>
              <a:t>information and communications and multi-level participation initiatives, from the local level to the </a:t>
            </a:r>
          </a:p>
          <a:p>
            <a:r>
              <a:rPr lang="en-US" altLang="es-ES"/>
              <a:t>European Union and vice-versa. This ecosystem should consist on, among other things, a network of institutions </a:t>
            </a:r>
          </a:p>
          <a:p>
            <a:r>
              <a:rPr lang="en-US" altLang="es-ES"/>
              <a:t>collaborating at different levels, a training system, a technological strategy to support participation and a </a:t>
            </a:r>
          </a:p>
          <a:p>
            <a:r>
              <a:rPr lang="en-US" altLang="es-ES"/>
              <a:t>governance body to coordinate it all.</a:t>
            </a:r>
          </a:p>
          <a:p>
            <a:endParaRPr lang="en-US" altLang="es-ES"/>
          </a:p>
          <a:p>
            <a:r>
              <a:rPr lang="en-US" altLang="es-ES"/>
              <a:t>A new strategy with a new ecosystem necessarily demands a thorough transformation on how Administrations work, </a:t>
            </a:r>
          </a:p>
          <a:p>
            <a:r>
              <a:rPr lang="en-US" altLang="es-ES"/>
              <a:t>especially European institutions. The ideological framework that promotes this transformation is, at the </a:t>
            </a:r>
          </a:p>
          <a:p>
            <a:r>
              <a:rPr lang="en-US" altLang="es-ES"/>
              <a:t>institutional level, the Open Government model. This model is the answer that governments can give to the </a:t>
            </a:r>
          </a:p>
          <a:p>
            <a:r>
              <a:rPr lang="en-US" altLang="es-ES"/>
              <a:t>shift or paradigm of technopolitics happening at the citizens level. We have to transform the Administration </a:t>
            </a:r>
          </a:p>
          <a:p>
            <a:r>
              <a:rPr lang="en-US" altLang="es-ES"/>
              <a:t>by means of citizen participation and to transform the Administration to enable citizen participation.</a:t>
            </a:r>
            <a:endParaRPr lang="es-ES" altLang="es-ES"/>
          </a:p>
        </p:txBody>
      </p:sp>
      <p:sp>
        <p:nvSpPr>
          <p:cNvPr id="7172" name="Marcador de número de diapositiva 3">
            <a:extLst>
              <a:ext uri="{FF2B5EF4-FFF2-40B4-BE49-F238E27FC236}">
                <a16:creationId xmlns:a16="http://schemas.microsoft.com/office/drawing/2014/main" id="{3845855D-8CE1-4AE1-99C8-A237088CA0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22692D5A-273E-4454-A8B3-48F1FB081BCE}" type="slidenum">
              <a:rPr lang="ca-ES" altLang="ca-ES" smtClean="0"/>
              <a:pPr/>
              <a:t>1</a:t>
            </a:fld>
            <a:endParaRPr lang="ca-ES" altLang="ca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ol i comia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3290400"/>
            <a:ext cx="7772400" cy="125280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ca-ES" dirty="0"/>
              <a:t>Feu clic aquí per editar l'estil</a:t>
            </a: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687600" y="4827600"/>
            <a:ext cx="7772400" cy="763200"/>
          </a:xfrm>
        </p:spPr>
        <p:txBody>
          <a:bodyPr/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dirty="0"/>
              <a:t>Feu clic aquí per editar l'estil de subtítols del patró</a:t>
            </a:r>
          </a:p>
        </p:txBody>
      </p:sp>
      <p:sp>
        <p:nvSpPr>
          <p:cNvPr id="4" name="Contenidor de número de diapositiva 5">
            <a:extLst>
              <a:ext uri="{FF2B5EF4-FFF2-40B4-BE49-F238E27FC236}">
                <a16:creationId xmlns:a16="http://schemas.microsoft.com/office/drawing/2014/main" id="{E442B49A-422D-4640-943E-93B790AF83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A1F63-5DD4-4BB2-9F0D-E5FBB5DEF70A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37919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6400" y="2059201"/>
            <a:ext cx="8464072" cy="3674056"/>
          </a:xfrm>
        </p:spPr>
        <p:txBody>
          <a:bodyPr/>
          <a:lstStyle/>
          <a:p>
            <a:pPr lvl="0"/>
            <a:r>
              <a:rPr lang="ca-ES" dirty="0"/>
              <a:t>Feu clic aquí per editar estils</a:t>
            </a:r>
          </a:p>
          <a:p>
            <a:pPr lvl="1"/>
            <a:r>
              <a:rPr lang="ca-ES" dirty="0"/>
              <a:t>Segon nivell</a:t>
            </a:r>
          </a:p>
          <a:p>
            <a:pPr lvl="2"/>
            <a:r>
              <a:rPr lang="ca-ES" dirty="0"/>
              <a:t>Tercer nivell</a:t>
            </a:r>
          </a:p>
          <a:p>
            <a:pPr lvl="3"/>
            <a:r>
              <a:rPr lang="ca-ES" dirty="0"/>
              <a:t>Quart nivell</a:t>
            </a:r>
          </a:p>
          <a:p>
            <a:pPr lvl="4"/>
            <a:r>
              <a:rPr lang="ca-ES" dirty="0"/>
              <a:t>Cinquè nivell</a:t>
            </a:r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13"/>
          </p:nvPr>
        </p:nvSpPr>
        <p:spPr>
          <a:xfrm>
            <a:off x="356399" y="1268413"/>
            <a:ext cx="85716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534DA066-B68F-47EB-9DCE-1E28915B7B7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03840-4322-47E7-AE06-3C6A67771E8C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600389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ol i objectes sens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or recte 6">
            <a:extLst>
              <a:ext uri="{FF2B5EF4-FFF2-40B4-BE49-F238E27FC236}">
                <a16:creationId xmlns:a16="http://schemas.microsoft.com/office/drawing/2014/main" id="{BA55DF5A-1892-42C9-B704-DF18139B12B9}"/>
              </a:ext>
            </a:extLst>
          </p:cNvPr>
          <p:cNvCxnSpPr/>
          <p:nvPr/>
        </p:nvCxnSpPr>
        <p:spPr>
          <a:xfrm>
            <a:off x="468313" y="1073150"/>
            <a:ext cx="8383587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6400" y="2059200"/>
            <a:ext cx="8464072" cy="4106103"/>
          </a:xfrm>
        </p:spPr>
        <p:txBody>
          <a:bodyPr/>
          <a:lstStyle/>
          <a:p>
            <a:pPr lvl="0"/>
            <a:r>
              <a:rPr lang="ca-ES" dirty="0"/>
              <a:t>Feu clic aquí per editar estils</a:t>
            </a:r>
          </a:p>
          <a:p>
            <a:pPr lvl="1"/>
            <a:r>
              <a:rPr lang="ca-ES" dirty="0"/>
              <a:t>Segon nivell</a:t>
            </a:r>
          </a:p>
          <a:p>
            <a:pPr lvl="2"/>
            <a:r>
              <a:rPr lang="ca-ES" dirty="0"/>
              <a:t>Tercer nivell</a:t>
            </a:r>
          </a:p>
          <a:p>
            <a:pPr lvl="3"/>
            <a:r>
              <a:rPr lang="ca-ES" dirty="0"/>
              <a:t>Quart nivell</a:t>
            </a:r>
          </a:p>
          <a:p>
            <a:pPr lvl="4"/>
            <a:r>
              <a:rPr lang="ca-ES" dirty="0"/>
              <a:t>Cinquè nivell</a:t>
            </a:r>
          </a:p>
        </p:txBody>
      </p:sp>
      <p:sp>
        <p:nvSpPr>
          <p:cNvPr id="8" name="Contenidor de text 4"/>
          <p:cNvSpPr>
            <a:spLocks noGrp="1"/>
          </p:cNvSpPr>
          <p:nvPr>
            <p:ph type="body" sz="quarter" idx="13"/>
          </p:nvPr>
        </p:nvSpPr>
        <p:spPr>
          <a:xfrm>
            <a:off x="356399" y="1268413"/>
            <a:ext cx="85716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FD98183E-EC0E-4F91-BE0B-82F44738430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54821-146F-44EC-9AD8-761C8C27A930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313771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ol i objectes sense nivel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6400" y="2059200"/>
            <a:ext cx="8464072" cy="353003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a-ES" dirty="0"/>
              <a:t>Feu clic aquí per editar estils</a:t>
            </a:r>
          </a:p>
        </p:txBody>
      </p:sp>
      <p:sp>
        <p:nvSpPr>
          <p:cNvPr id="7" name="Contenidor de text 4"/>
          <p:cNvSpPr>
            <a:spLocks noGrp="1"/>
          </p:cNvSpPr>
          <p:nvPr>
            <p:ph type="body" sz="quarter" idx="13"/>
          </p:nvPr>
        </p:nvSpPr>
        <p:spPr>
          <a:xfrm>
            <a:off x="356399" y="1268413"/>
            <a:ext cx="85716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5" name="Contenidor de número de diapositiva 5">
            <a:extLst>
              <a:ext uri="{FF2B5EF4-FFF2-40B4-BE49-F238E27FC236}">
                <a16:creationId xmlns:a16="http://schemas.microsoft.com/office/drawing/2014/main" id="{482D3458-3609-40F8-9CC6-F332CCE6409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B272D-C459-42DB-8A94-41A1F3511CD8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219509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s colum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356400" y="2059201"/>
            <a:ext cx="4038600" cy="367405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dirty="0"/>
              <a:t>Feu clic aquí per editar estils</a:t>
            </a:r>
          </a:p>
          <a:p>
            <a:pPr lvl="1"/>
            <a:r>
              <a:rPr lang="ca-ES" dirty="0"/>
              <a:t>Segon nivell</a:t>
            </a:r>
          </a:p>
          <a:p>
            <a:pPr lvl="2"/>
            <a:r>
              <a:rPr lang="ca-ES" dirty="0"/>
              <a:t>Tercer nivell</a:t>
            </a:r>
          </a:p>
          <a:p>
            <a:pPr lvl="3"/>
            <a:r>
              <a:rPr lang="ca-ES" dirty="0"/>
              <a:t>Quart nivell</a:t>
            </a:r>
          </a:p>
          <a:p>
            <a:pPr lvl="4"/>
            <a:r>
              <a:rPr lang="ca-ES" dirty="0"/>
              <a:t>Cinquè nivell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2059201"/>
            <a:ext cx="4038600" cy="367405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dirty="0"/>
              <a:t>Feu clic aquí per editar estils</a:t>
            </a:r>
          </a:p>
          <a:p>
            <a:pPr lvl="1"/>
            <a:r>
              <a:rPr lang="ca-ES" dirty="0"/>
              <a:t>Segon nivell</a:t>
            </a:r>
          </a:p>
          <a:p>
            <a:pPr lvl="2"/>
            <a:r>
              <a:rPr lang="ca-ES" dirty="0"/>
              <a:t>Tercer nivell</a:t>
            </a:r>
          </a:p>
          <a:p>
            <a:pPr lvl="3"/>
            <a:r>
              <a:rPr lang="ca-ES" dirty="0"/>
              <a:t>Quart nivell</a:t>
            </a:r>
          </a:p>
          <a:p>
            <a:pPr lvl="4"/>
            <a:r>
              <a:rPr lang="ca-ES" dirty="0"/>
              <a:t>Cinquè nivell</a:t>
            </a:r>
          </a:p>
        </p:txBody>
      </p:sp>
      <p:sp>
        <p:nvSpPr>
          <p:cNvPr id="9" name="Contenidor de text 4"/>
          <p:cNvSpPr>
            <a:spLocks noGrp="1"/>
          </p:cNvSpPr>
          <p:nvPr>
            <p:ph type="body" sz="quarter" idx="13"/>
          </p:nvPr>
        </p:nvSpPr>
        <p:spPr>
          <a:xfrm>
            <a:off x="356399" y="1268413"/>
            <a:ext cx="85716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719E0416-8410-4882-800A-5EDF7576571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EBD35-9E57-48C4-970B-F9A5FEB585F5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57628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número de diapositiva 3">
            <a:extLst>
              <a:ext uri="{FF2B5EF4-FFF2-40B4-BE49-F238E27FC236}">
                <a16:creationId xmlns:a16="http://schemas.microsoft.com/office/drawing/2014/main" id="{95BEB135-925D-437E-A585-1BFAA6C785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1D995-BC64-403B-B121-3C778FA69FF1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70748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ontenidor de títol 1">
            <a:extLst>
              <a:ext uri="{FF2B5EF4-FFF2-40B4-BE49-F238E27FC236}">
                <a16:creationId xmlns:a16="http://schemas.microsoft.com/office/drawing/2014/main" id="{9C518831-FA87-4BA9-81D2-F8C2CABC69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57188" y="573088"/>
            <a:ext cx="85709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ca-ES"/>
              <a:t>Feu clic aquí per editar l'estil</a:t>
            </a:r>
          </a:p>
        </p:txBody>
      </p:sp>
      <p:sp>
        <p:nvSpPr>
          <p:cNvPr id="1027" name="Contenidor de text 2">
            <a:extLst>
              <a:ext uri="{FF2B5EF4-FFF2-40B4-BE49-F238E27FC236}">
                <a16:creationId xmlns:a16="http://schemas.microsoft.com/office/drawing/2014/main" id="{BC112C17-2477-4BC0-8B62-6A35762891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57188" y="2058988"/>
            <a:ext cx="8383587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ca-ES"/>
              <a:t>Feu clic aquí per editar estils</a:t>
            </a:r>
          </a:p>
          <a:p>
            <a:pPr lvl="1"/>
            <a:r>
              <a:rPr lang="ca-ES" altLang="ca-ES"/>
              <a:t>Segon nivell</a:t>
            </a:r>
          </a:p>
          <a:p>
            <a:pPr lvl="2"/>
            <a:r>
              <a:rPr lang="ca-ES" altLang="ca-ES"/>
              <a:t>Tercer nivell</a:t>
            </a:r>
          </a:p>
          <a:p>
            <a:pPr lvl="3"/>
            <a:r>
              <a:rPr lang="ca-ES" altLang="ca-ES"/>
              <a:t>Quart nivell</a:t>
            </a:r>
          </a:p>
          <a:p>
            <a:pPr lvl="4"/>
            <a:r>
              <a:rPr lang="ca-ES" altLang="ca-ES"/>
              <a:t>Cinquè nivell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2C2BFAFD-E720-4DFA-8106-A4B6D7867F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4444D1E-36B9-48F5-8452-2137269959EC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  <p:cxnSp>
        <p:nvCxnSpPr>
          <p:cNvPr id="8" name="Connector recte 7">
            <a:extLst>
              <a:ext uri="{FF2B5EF4-FFF2-40B4-BE49-F238E27FC236}">
                <a16:creationId xmlns:a16="http://schemas.microsoft.com/office/drawing/2014/main" id="{9B21B489-6337-49B4-A5BE-BE30063839B6}"/>
              </a:ext>
            </a:extLst>
          </p:cNvPr>
          <p:cNvCxnSpPr/>
          <p:nvPr/>
        </p:nvCxnSpPr>
        <p:spPr>
          <a:xfrm>
            <a:off x="468313" y="1073150"/>
            <a:ext cx="8383587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3" r:id="rId2"/>
    <p:sldLayoutId id="2147483917" r:id="rId3"/>
    <p:sldLayoutId id="2147483914" r:id="rId4"/>
    <p:sldLayoutId id="2147483915" r:id="rId5"/>
    <p:sldLayoutId id="2147483918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C00000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Wingdings 2" panose="05020102010507070707" pitchFamily="18" charset="2"/>
        <a:buChar char="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ol 1">
            <a:extLst>
              <a:ext uri="{FF2B5EF4-FFF2-40B4-BE49-F238E27FC236}">
                <a16:creationId xmlns:a16="http://schemas.microsoft.com/office/drawing/2014/main" id="{34167E75-3A75-48D3-876C-35DF262BEB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852738"/>
            <a:ext cx="9144000" cy="12525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" altLang="ca-ES" sz="2700" noProof="0" dirty="0"/>
              <a:t>Del sistema de gobierno al ecosistema de gobernanza, </a:t>
            </a:r>
            <a:br>
              <a:rPr lang="es-ES" altLang="ca-ES" sz="2700" noProof="0" dirty="0"/>
            </a:br>
            <a:r>
              <a:rPr lang="es-ES" altLang="ca-ES" sz="2700" noProof="0" dirty="0"/>
              <a:t>de la función pública a la política y </a:t>
            </a:r>
            <a:r>
              <a:rPr lang="es-ES" altLang="ca-ES" sz="2700" noProof="0" dirty="0" err="1"/>
              <a:t>servici</a:t>
            </a:r>
            <a:r>
              <a:rPr lang="es-ES" altLang="ca-ES" sz="2700" dirty="0"/>
              <a:t>o públicos</a:t>
            </a:r>
            <a:br>
              <a:rPr lang="es-ES" altLang="ca-ES" sz="2700" dirty="0"/>
            </a:br>
            <a:r>
              <a:rPr lang="es-ES" altLang="ca-ES" sz="2700" dirty="0"/>
              <a:t>Hacia una visión integral del talento en la Administración</a:t>
            </a:r>
            <a:endParaRPr lang="es-ES" altLang="ca-ES" sz="2700" noProof="0" dirty="0"/>
          </a:p>
        </p:txBody>
      </p:sp>
      <p:sp>
        <p:nvSpPr>
          <p:cNvPr id="6147" name="Subtítol 2">
            <a:extLst>
              <a:ext uri="{FF2B5EF4-FFF2-40B4-BE49-F238E27FC236}">
                <a16:creationId xmlns:a16="http://schemas.microsoft.com/office/drawing/2014/main" id="{980A580B-81E3-4D1A-9F09-41AC67B1DEEB}"/>
              </a:ext>
            </a:extLst>
          </p:cNvPr>
          <p:cNvSpPr txBox="1">
            <a:spLocks/>
          </p:cNvSpPr>
          <p:nvPr/>
        </p:nvSpPr>
        <p:spPr bwMode="auto">
          <a:xfrm>
            <a:off x="395287" y="5517232"/>
            <a:ext cx="8425185" cy="100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None/>
            </a:pPr>
            <a:r>
              <a:rPr lang="ca-ES" altLang="ca-ES" sz="2000" dirty="0" err="1"/>
              <a:t>Atraer</a:t>
            </a:r>
            <a:r>
              <a:rPr lang="ca-ES" altLang="ca-ES" sz="2000" dirty="0"/>
              <a:t> y gestionar el </a:t>
            </a:r>
            <a:r>
              <a:rPr lang="ca-ES" altLang="ca-ES" sz="2000" dirty="0" err="1"/>
              <a:t>talento</a:t>
            </a:r>
            <a:r>
              <a:rPr lang="ca-ES" altLang="ca-ES" sz="2000" dirty="0"/>
              <a:t> en las AAPP</a:t>
            </a:r>
          </a:p>
          <a:p>
            <a:pPr eaLnBrk="1" hangingPunct="1">
              <a:buNone/>
            </a:pPr>
            <a:r>
              <a:rPr lang="ca-ES" altLang="ca-ES" sz="2000" dirty="0"/>
              <a:t>04 de Mayo de 2023</a:t>
            </a:r>
          </a:p>
          <a:p>
            <a:pPr eaLnBrk="1" hangingPunct="1">
              <a:buNone/>
            </a:pPr>
            <a:r>
              <a:rPr lang="ca-ES" altLang="ca-ES" sz="2000" dirty="0"/>
              <a:t>[online]: </a:t>
            </a:r>
            <a:r>
              <a:rPr lang="ca-ES" altLang="ca-ES" sz="2000" dirty="0" err="1"/>
              <a:t>ByTIC</a:t>
            </a:r>
            <a:r>
              <a:rPr lang="ca-ES" altLang="ca-ES" sz="2000" dirty="0"/>
              <a:t>, T-Systems</a:t>
            </a:r>
            <a:endParaRPr lang="es-ES" altLang="ca-ES" sz="2000" dirty="0"/>
          </a:p>
        </p:txBody>
      </p:sp>
      <p:sp>
        <p:nvSpPr>
          <p:cNvPr id="6148" name="Subtítulo 1">
            <a:extLst>
              <a:ext uri="{FF2B5EF4-FFF2-40B4-BE49-F238E27FC236}">
                <a16:creationId xmlns:a16="http://schemas.microsoft.com/office/drawing/2014/main" id="{C7D9A551-7707-480E-858A-87966A4BF9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263" y="4292600"/>
            <a:ext cx="7772400" cy="763588"/>
          </a:xfrm>
        </p:spPr>
        <p:txBody>
          <a:bodyPr/>
          <a:lstStyle/>
          <a:p>
            <a:r>
              <a:rPr lang="es-ES" altLang="es-ES" noProof="0" dirty="0"/>
              <a:t>Ismael Peña-López</a:t>
            </a:r>
          </a:p>
          <a:p>
            <a:r>
              <a:rPr lang="es-ES" altLang="es-ES" sz="1800" dirty="0"/>
              <a:t>@ictlogist</a:t>
            </a:r>
            <a:endParaRPr lang="es-ES" altLang="es-ES" sz="1800" noProof="0" dirty="0"/>
          </a:p>
        </p:txBody>
      </p:sp>
      <p:pic>
        <p:nvPicPr>
          <p:cNvPr id="6149" name="Imagen 10" descr="Texto&#10;&#10;Descripción generada automáticamente">
            <a:extLst>
              <a:ext uri="{FF2B5EF4-FFF2-40B4-BE49-F238E27FC236}">
                <a16:creationId xmlns:a16="http://schemas.microsoft.com/office/drawing/2014/main" id="{CB934E92-B5F5-42FC-8ED3-BF046D355F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765175"/>
            <a:ext cx="4545012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DB1322-9AF9-11A1-A21F-4B8E5FB14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573088"/>
            <a:ext cx="8786812" cy="506412"/>
          </a:xfrm>
        </p:spPr>
        <p:txBody>
          <a:bodyPr/>
          <a:lstStyle/>
          <a:p>
            <a:r>
              <a:rPr lang="es-ES" b="1" dirty="0">
                <a:solidFill>
                  <a:srgbClr val="C00000"/>
                </a:solidFill>
                <a:latin typeface="Arial" panose="020B0604020202020204" pitchFamily="34" charset="0"/>
              </a:rPr>
              <a:t>Del sistema de gobierno al ecosistema de gobernanza</a:t>
            </a:r>
            <a:endParaRPr lang="es-ES" dirty="0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AFB30E50-FD22-80BD-8A70-77F241A7DC51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a-ES"/>
            </a:defPPr>
            <a:lvl1pPr algn="r" eaLnBrk="1" hangingPunct="1">
              <a:buClrTx/>
              <a:buFontTx/>
              <a:buNone/>
              <a:defRPr sz="1200" b="1">
                <a:solidFill>
                  <a:srgbClr val="89898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fld id="{9C48D985-4119-46A2-8E7A-41B363FE0DEC}" type="slidenum">
              <a:rPr lang="ca-ES" altLang="ca-ES"/>
              <a:pPr/>
              <a:t>2</a:t>
            </a:fld>
            <a:endParaRPr lang="ca-ES" altLang="ca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AB10EE-4EA5-AA51-A921-8FAD450D2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304924"/>
            <a:ext cx="4032697" cy="4500339"/>
          </a:xfr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es-ES" altLang="ca-ES" b="1" dirty="0">
                <a:solidFill>
                  <a:srgbClr val="C00000"/>
                </a:solidFill>
              </a:rPr>
              <a:t>Sistema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altLang="ca-ES" dirty="0"/>
              <a:t>Conjunto de elementos estructurados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altLang="ca-ES" dirty="0"/>
              <a:t>Actores definidos y jerarquizados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altLang="ca-ES" dirty="0"/>
              <a:t>Bajo unas normas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altLang="ca-ES" dirty="0"/>
              <a:t>Que funcionan como un todo</a:t>
            </a:r>
          </a:p>
          <a:p>
            <a:pPr>
              <a:buFont typeface="Wingdings" panose="05000000000000000000" pitchFamily="2" charset="2"/>
              <a:buChar char="§"/>
            </a:pPr>
            <a:endParaRPr lang="es-ES" altLang="ca-ES" dirty="0"/>
          </a:p>
          <a:p>
            <a:pPr marL="0" indent="0" algn="just">
              <a:buNone/>
              <a:defRPr/>
            </a:pPr>
            <a:endParaRPr lang="es-ES" altLang="ca-ES" dirty="0"/>
          </a:p>
          <a:p>
            <a:pPr marL="0" indent="0" algn="just">
              <a:buNone/>
              <a:defRPr/>
            </a:pPr>
            <a:r>
              <a:rPr lang="es-ES" altLang="ca-ES" b="1" dirty="0">
                <a:solidFill>
                  <a:srgbClr val="C00000"/>
                </a:solidFill>
              </a:rPr>
              <a:t>Ecosistema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altLang="ca-ES" dirty="0"/>
              <a:t>Entorno/infraestructura de apoyo común, con servicios básicos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altLang="ca-ES" dirty="0"/>
              <a:t>Actores formales e informales conviviendo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altLang="ca-ES" dirty="0"/>
              <a:t>Servicios, soluciones y componentes especializados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altLang="ca-ES" dirty="0"/>
              <a:t>Instancias/aplicaciones específicas</a:t>
            </a:r>
            <a:endParaRPr lang="es-ES" altLang="ca-ES" dirty="0">
              <a:solidFill>
                <a:schemeClr val="tx1"/>
              </a:solidFill>
            </a:endParaRPr>
          </a:p>
        </p:txBody>
      </p:sp>
      <p:graphicFrame>
        <p:nvGraphicFramePr>
          <p:cNvPr id="6" name="Tabla 7">
            <a:extLst>
              <a:ext uri="{FF2B5EF4-FFF2-40B4-BE49-F238E27FC236}">
                <a16:creationId xmlns:a16="http://schemas.microsoft.com/office/drawing/2014/main" id="{088A2425-7528-7A36-CCC6-165C2EB7AF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812909"/>
              </p:ext>
            </p:extLst>
          </p:nvPr>
        </p:nvGraphicFramePr>
        <p:xfrm>
          <a:off x="4572000" y="1304925"/>
          <a:ext cx="4356100" cy="5079313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78050">
                  <a:extLst>
                    <a:ext uri="{9D8B030D-6E8A-4147-A177-3AD203B41FA5}">
                      <a16:colId xmlns:a16="http://schemas.microsoft.com/office/drawing/2014/main" val="1658667980"/>
                    </a:ext>
                  </a:extLst>
                </a:gridCol>
                <a:gridCol w="2178050">
                  <a:extLst>
                    <a:ext uri="{9D8B030D-6E8A-4147-A177-3AD203B41FA5}">
                      <a16:colId xmlns:a16="http://schemas.microsoft.com/office/drawing/2014/main" val="3860939287"/>
                    </a:ext>
                  </a:extLst>
                </a:gridCol>
              </a:tblGrid>
              <a:tr h="551232">
                <a:tc>
                  <a:txBody>
                    <a:bodyPr/>
                    <a:lstStyle/>
                    <a:p>
                      <a:pPr algn="ctr"/>
                      <a:r>
                        <a:rPr lang="es-ES" sz="1600" b="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 educativo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Ecosistema de aprendizaje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033795"/>
                  </a:ext>
                </a:extLst>
              </a:tr>
              <a:tr h="959026">
                <a:tc>
                  <a:txBody>
                    <a:bodyPr/>
                    <a:lstStyle/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Departamento</a:t>
                      </a:r>
                    </a:p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Direcciones de centro</a:t>
                      </a:r>
                    </a:p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Educadores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 educativo</a:t>
                      </a:r>
                    </a:p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no-formal</a:t>
                      </a:r>
                    </a:p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Aprendizaje informal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773703"/>
                  </a:ext>
                </a:extLst>
              </a:tr>
              <a:tr h="1159952">
                <a:tc>
                  <a:txBody>
                    <a:bodyPr/>
                    <a:lstStyle/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Currículo</a:t>
                      </a:r>
                    </a:p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Inspección</a:t>
                      </a:r>
                    </a:p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Programas</a:t>
                      </a:r>
                    </a:p>
                    <a:p>
                      <a:pPr algn="ctr"/>
                      <a:r>
                        <a:rPr lang="es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</a:t>
                      </a:r>
                    </a:p>
                    <a:p>
                      <a:pPr algn="ctr"/>
                      <a:r>
                        <a:rPr lang="es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Situaciones</a:t>
                      </a:r>
                    </a:p>
                    <a:p>
                      <a:pPr algn="ctr"/>
                      <a:r>
                        <a:rPr lang="es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Espacios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220385"/>
                  </a:ext>
                </a:extLst>
              </a:tr>
              <a:tr h="1590929">
                <a:tc>
                  <a:txBody>
                    <a:bodyPr/>
                    <a:lstStyle/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Normas</a:t>
                      </a:r>
                    </a:p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Acreditación</a:t>
                      </a:r>
                    </a:p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Homologación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Modelos</a:t>
                      </a:r>
                      <a:endParaRPr lang="es-ES" sz="16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Reconocimiento</a:t>
                      </a:r>
                    </a:p>
                    <a:p>
                      <a:pPr algn="ctr"/>
                      <a:r>
                        <a:rPr lang="es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Reputación</a:t>
                      </a:r>
                    </a:p>
                    <a:p>
                      <a:pPr algn="ctr"/>
                      <a:r>
                        <a:rPr lang="es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Interés</a:t>
                      </a:r>
                    </a:p>
                    <a:p>
                      <a:pPr algn="ctr"/>
                      <a:r>
                        <a:rPr lang="es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Utilidad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93304"/>
                  </a:ext>
                </a:extLst>
              </a:tr>
              <a:tr h="790286">
                <a:tc>
                  <a:txBody>
                    <a:bodyPr/>
                    <a:lstStyle/>
                    <a:p>
                      <a:pPr algn="ctr"/>
                      <a:r>
                        <a:rPr lang="es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Gobierno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Gobernanza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463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838462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u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012091"/>
              </p:ext>
            </p:extLst>
          </p:nvPr>
        </p:nvGraphicFramePr>
        <p:xfrm>
          <a:off x="331020" y="1223877"/>
          <a:ext cx="8494994" cy="54001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1638">
                  <a:extLst>
                    <a:ext uri="{9D8B030D-6E8A-4147-A177-3AD203B41FA5}">
                      <a16:colId xmlns:a16="http://schemas.microsoft.com/office/drawing/2014/main" val="3738732606"/>
                    </a:ext>
                  </a:extLst>
                </a:gridCol>
                <a:gridCol w="2983438">
                  <a:extLst>
                    <a:ext uri="{9D8B030D-6E8A-4147-A177-3AD203B41FA5}">
                      <a16:colId xmlns:a16="http://schemas.microsoft.com/office/drawing/2014/main" val="1838068521"/>
                    </a:ext>
                  </a:extLst>
                </a:gridCol>
                <a:gridCol w="3389918">
                  <a:extLst>
                    <a:ext uri="{9D8B030D-6E8A-4147-A177-3AD203B41FA5}">
                      <a16:colId xmlns:a16="http://schemas.microsoft.com/office/drawing/2014/main" val="3009398669"/>
                    </a:ext>
                  </a:extLst>
                </a:gridCol>
              </a:tblGrid>
              <a:tr h="308940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50" noProof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Modelo</a:t>
                      </a:r>
                      <a:endParaRPr lang="es-ES" sz="1800" kern="50" noProof="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Función pública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Servicio y política pública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889681"/>
                  </a:ext>
                </a:extLst>
              </a:tr>
              <a:tr h="28444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procedimiento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servicio y la política pública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369602"/>
                  </a:ext>
                </a:extLst>
              </a:tr>
              <a:tr h="60356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Papel del trabajador</a:t>
                      </a:r>
                      <a:endParaRPr lang="es-ES" sz="18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Aplicar el procedimiento</a:t>
                      </a:r>
                      <a:endParaRPr lang="es-ES" sz="18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Diseñar e implementar políticas públicas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171819"/>
                  </a:ext>
                </a:extLst>
              </a:tr>
              <a:tr h="47598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Selección</a:t>
                      </a:r>
                      <a:endParaRPr lang="es-ES" sz="18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Conocimiento de la norma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Competencias y funciones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333494"/>
                  </a:ext>
                </a:extLst>
              </a:tr>
              <a:tr h="67163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Formación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Actualización del procedimiento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profesional, nuevas competencias, desempeño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017992"/>
                  </a:ext>
                </a:extLst>
              </a:tr>
              <a:tr h="2221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kern="1200" noProof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I+D+i</a:t>
                      </a:r>
                      <a:endParaRPr lang="es-ES" sz="1800" b="1" kern="1200" noProof="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Sobre todo externalizada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Equipo propio, comunidades de práctica y aprendizaje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183822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Organización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Jerárquica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proyectos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187813"/>
                  </a:ext>
                </a:extLst>
              </a:tr>
              <a:tr h="24076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Marco lógico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Expediente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Interoperabilidad de datos</a:t>
                      </a:r>
                      <a:endParaRPr lang="es-ES" sz="18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63739"/>
                  </a:ext>
                </a:extLst>
              </a:tr>
              <a:tr h="47293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Relaciones entre unidades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Competenciales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colaboración y complementariedad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478051"/>
                  </a:ext>
                </a:extLst>
              </a:tr>
              <a:tr h="57521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Movilidad vertical</a:t>
                      </a:r>
                      <a:endParaRPr lang="es-ES" sz="18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base a la antigüedad y formación generalista. 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Capacidad y competencias dentro del ámbito funcional.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744332"/>
                  </a:ext>
                </a:extLst>
              </a:tr>
              <a:tr h="47633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Movilidad horizontal</a:t>
                      </a:r>
                      <a:endParaRPr lang="es-ES" sz="18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Fácil y relativamente rápida: el procedimiento es genérico</a:t>
                      </a:r>
                      <a:endParaRPr lang="es-ES" sz="1800" kern="50" noProof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800" kern="12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Difícil y lenta: requiere competencias específicas</a:t>
                      </a:r>
                      <a:endParaRPr lang="es-ES" sz="18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690169"/>
                  </a:ext>
                </a:extLst>
              </a:tr>
            </a:tbl>
          </a:graphicData>
        </a:graphic>
      </p:graphicFrame>
      <p:sp>
        <p:nvSpPr>
          <p:cNvPr id="2" name="Título 1">
            <a:extLst>
              <a:ext uri="{FF2B5EF4-FFF2-40B4-BE49-F238E27FC236}">
                <a16:creationId xmlns:a16="http://schemas.microsoft.com/office/drawing/2014/main" id="{7CDB1322-9AF9-11A1-A21F-4B8E5FB14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573088"/>
            <a:ext cx="8786812" cy="506412"/>
          </a:xfrm>
        </p:spPr>
        <p:txBody>
          <a:bodyPr/>
          <a:lstStyle/>
          <a:p>
            <a:r>
              <a:rPr lang="es-ES" b="1" dirty="0">
                <a:solidFill>
                  <a:srgbClr val="C00000"/>
                </a:solidFill>
                <a:latin typeface="Arial" panose="020B0604020202020204" pitchFamily="34" charset="0"/>
              </a:rPr>
              <a:t>Paradigma: de función pública a servicio público</a:t>
            </a:r>
            <a:endParaRPr lang="es-ES" dirty="0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AFB30E50-FD22-80BD-8A70-77F241A7DC51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a-ES"/>
            </a:defPPr>
            <a:lvl1pPr algn="r" eaLnBrk="1" hangingPunct="1">
              <a:buClrTx/>
              <a:buFontTx/>
              <a:buNone/>
              <a:defRPr sz="1200" b="1">
                <a:solidFill>
                  <a:srgbClr val="89898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fld id="{9C48D985-4119-46A2-8E7A-41B363FE0DEC}" type="slidenum">
              <a:rPr lang="ca-ES" altLang="ca-ES"/>
              <a:pPr/>
              <a:t>3</a:t>
            </a:fld>
            <a:endParaRPr lang="ca-ES" altLang="ca-ES" dirty="0"/>
          </a:p>
        </p:txBody>
      </p:sp>
    </p:spTree>
    <p:extLst>
      <p:ext uri="{BB962C8B-B14F-4D97-AF65-F5344CB8AC3E}">
        <p14:creationId xmlns:p14="http://schemas.microsoft.com/office/powerpoint/2010/main" val="279524560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Imagen 10" descr="Texto&#10;&#10;Descripción generada automáticamente">
            <a:extLst>
              <a:ext uri="{FF2B5EF4-FFF2-40B4-BE49-F238E27FC236}">
                <a16:creationId xmlns:a16="http://schemas.microsoft.com/office/drawing/2014/main" id="{C6CEAFEE-50CC-4117-B276-353836EBA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765175"/>
            <a:ext cx="4545012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D796F44-AEB5-49E3-9DA5-41F1C939E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5734050"/>
            <a:ext cx="49434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ES_tradnl" altLang="es-ES" sz="1400" dirty="0">
              <a:ea typeface="MS PGothic" panose="020B0600070205080204" pitchFamily="34" charset="-128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F03E353C-2DCD-49E3-A7A8-6E9DC85C1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989138"/>
            <a:ext cx="8675687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635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635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635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ca-ES" altLang="ca-ES" sz="1800" b="1" noProof="1">
                <a:latin typeface="Arial" panose="020B0604020202020204" pitchFamily="34" charset="0"/>
                <a:cs typeface="Arial" panose="020B0604020202020204" pitchFamily="34" charset="0"/>
              </a:rPr>
              <a:t>Para citar esta obra: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a-ES" altLang="ca-ES" sz="180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ca-ES" altLang="ca-ES" sz="1800" noProof="1">
                <a:latin typeface="Arial" panose="020B0604020202020204" pitchFamily="34" charset="0"/>
                <a:cs typeface="Arial" panose="020B0604020202020204" pitchFamily="34" charset="0"/>
              </a:rPr>
              <a:t>Peña-López, I. (2023). </a:t>
            </a:r>
            <a:r>
              <a:rPr lang="es-ES" altLang="ca-ES" sz="1800" i="1" noProof="1">
                <a:latin typeface="Arial" panose="020B0604020202020204" pitchFamily="34" charset="0"/>
              </a:rPr>
              <a:t>Del sistema de gobierno al ecosistema de gobernanza, </a:t>
            </a:r>
            <a:br>
              <a:rPr lang="es-ES" altLang="ca-ES" sz="1800" i="1" noProof="1">
                <a:latin typeface="Arial" panose="020B0604020202020204" pitchFamily="34" charset="0"/>
              </a:rPr>
            </a:br>
            <a:r>
              <a:rPr lang="es-ES" altLang="ca-ES" sz="1800" i="1" noProof="1">
                <a:latin typeface="Arial" panose="020B0604020202020204" pitchFamily="34" charset="0"/>
              </a:rPr>
              <a:t>de la función pública a la política y servicio públicos Hacia una visión integral del talento en la Administración</a:t>
            </a:r>
            <a:r>
              <a:rPr lang="es-ES" altLang="ca-ES" sz="1800" noProof="1">
                <a:latin typeface="Arial" panose="020B0604020202020204" pitchFamily="34" charset="0"/>
              </a:rPr>
              <a:t>. Atraer y gestionar el talento en las AAPP, 04 de Mayo de 2023. [online]: ByTIC, T-Systems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altLang="ca-ES" sz="18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es-ES" altLang="ca-ES" sz="1100" noProof="1">
                <a:latin typeface="Arial" panose="020B0604020202020204" pitchFamily="34" charset="0"/>
              </a:rPr>
              <a:t>http://ictlogy.net/presentations/20230504_ismael_pena-lopez_-_ecosistema_gobernanza_politica_impacto_talento_integral.pdf</a:t>
            </a:r>
            <a:br>
              <a:rPr lang="es-ES" altLang="ca-ES" sz="1600" noProof="1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altLang="ca-ES" sz="18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altLang="ca-ES" sz="18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800" b="1" noProof="1">
                <a:latin typeface="Arial" panose="020B0604020202020204" pitchFamily="34" charset="0"/>
                <a:cs typeface="Arial" panose="020B0604020202020204" pitchFamily="34" charset="0"/>
              </a:rPr>
              <a:t>Para contactar con el autor: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800" noProof="1"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es-ES" altLang="ca-ES" sz="1800" dirty="0" err="1">
                <a:latin typeface="Arial" panose="020B0604020202020204" pitchFamily="34" charset="0"/>
                <a:cs typeface="Arial" panose="020B0604020202020204" pitchFamily="34" charset="0"/>
              </a:rPr>
              <a:t>contacto.i</a:t>
            </a:r>
            <a:r>
              <a:rPr lang="es-ES" altLang="ca-ES" sz="1800" noProof="1">
                <a:latin typeface="Arial" panose="020B0604020202020204" pitchFamily="34" charset="0"/>
                <a:cs typeface="Arial" panose="020B0604020202020204" pitchFamily="34" charset="0"/>
              </a:rPr>
              <a:t>ctlogy.net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45DC1C94-7908-4C52-8C5A-6B5E15809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4652566"/>
            <a:ext cx="3673475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900" dirty="0">
                <a:latin typeface="Arial" panose="020B0604020202020204" pitchFamily="34" charset="0"/>
              </a:rPr>
              <a:t>Toda la información presentada en este documento se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900" dirty="0">
                <a:latin typeface="Arial" panose="020B0604020202020204" pitchFamily="34" charset="0"/>
              </a:rPr>
              <a:t>encuentra bajo una Licencia Creative </a:t>
            </a:r>
            <a:r>
              <a:rPr lang="es-ES" altLang="ca-ES" sz="900" dirty="0" err="1">
                <a:latin typeface="Arial" panose="020B0604020202020204" pitchFamily="34" charset="0"/>
              </a:rPr>
              <a:t>Commons</a:t>
            </a:r>
            <a:r>
              <a:rPr lang="es-ES" altLang="ca-ES" sz="900" dirty="0">
                <a:latin typeface="Arial" panose="020B0604020202020204" pitchFamily="34" charset="0"/>
              </a:rPr>
              <a:t> del tipo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900" dirty="0">
                <a:latin typeface="Arial" panose="020B0604020202020204" pitchFamily="34" charset="0"/>
              </a:rPr>
              <a:t>Reconocimiento – No Comercial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900" dirty="0">
                <a:latin typeface="Arial" panose="020B0604020202020204" pitchFamily="34" charset="0"/>
              </a:rPr>
              <a:t>Para más información visitad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900" dirty="0">
                <a:latin typeface="Arial" panose="020B0604020202020204" pitchFamily="34" charset="0"/>
              </a:rPr>
              <a:t>http://creativecommons.org/licenses/by-nc-nd/2.5/</a:t>
            </a:r>
            <a:endParaRPr lang="en-US" altLang="ca-ES" sz="900" dirty="0">
              <a:latin typeface="Arial" panose="020B0604020202020204" pitchFamily="34" charset="0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A6932C21-EFCF-4CFD-8E04-95BA7EF83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4581128"/>
            <a:ext cx="4943475" cy="863600"/>
          </a:xfrm>
          <a:prstGeom prst="rect">
            <a:avLst/>
          </a:prstGeom>
          <a:noFill/>
          <a:ln w="254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_tradnl" altLang="ca-ES" sz="1400">
              <a:latin typeface="Arial" panose="020B0604020202020204" pitchFamily="34" charset="0"/>
            </a:endParaRPr>
          </a:p>
        </p:txBody>
      </p:sp>
      <p:pic>
        <p:nvPicPr>
          <p:cNvPr id="13" name="Picture 14" descr="cc-by-nc">
            <a:extLst>
              <a:ext uri="{FF2B5EF4-FFF2-40B4-BE49-F238E27FC236}">
                <a16:creationId xmlns:a16="http://schemas.microsoft.com/office/drawing/2014/main" id="{34E3BEAC-CAC2-414C-99BC-ABC4279C8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797028"/>
            <a:ext cx="12271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322D4AB943714D9382C8BD26F1A5D3" ma:contentTypeVersion="14" ma:contentTypeDescription="Crea un document nou" ma:contentTypeScope="" ma:versionID="2bc03f75c610f57416df2a660ee39e37">
  <xsd:schema xmlns:xsd="http://www.w3.org/2001/XMLSchema" xmlns:xs="http://www.w3.org/2001/XMLSchema" xmlns:p="http://schemas.microsoft.com/office/2006/metadata/properties" xmlns:ns3="da63325f-0b06-40b8-875f-4d2d1bafd7c4" xmlns:ns4="4855dc57-c44e-4aab-8007-f1385ef7c853" targetNamespace="http://schemas.microsoft.com/office/2006/metadata/properties" ma:root="true" ma:fieldsID="41a75ca9bf74f560f184c8d9b31519fb" ns3:_="" ns4:_="">
    <xsd:import namespace="da63325f-0b06-40b8-875f-4d2d1bafd7c4"/>
    <xsd:import namespace="4855dc57-c44e-4aab-8007-f1385ef7c85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63325f-0b06-40b8-875f-4d2d1bafd7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55dc57-c44e-4aab-8007-f1385ef7c85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ash de la indicació per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0A9D32-5B49-45E1-9E6D-2E26E9AA09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DD1C39-DA31-4923-8E81-A0035FD2D3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63325f-0b06-40b8-875f-4d2d1bafd7c4"/>
    <ds:schemaRef ds:uri="4855dc57-c44e-4aab-8007-f1385ef7c8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DCA794C-DC11-4B13-BFE1-C546F9B66231}">
  <ds:schemaRefs>
    <ds:schemaRef ds:uri="http://purl.org/dc/elements/1.1/"/>
    <ds:schemaRef ds:uri="da63325f-0b06-40b8-875f-4d2d1bafd7c4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4855dc57-c44e-4aab-8007-f1385ef7c85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951</TotalTime>
  <Words>669</Words>
  <Application>Microsoft Office PowerPoint</Application>
  <PresentationFormat>Presentación en pantalla (4:3)</PresentationFormat>
  <Paragraphs>116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Wingdings</vt:lpstr>
      <vt:lpstr>Wingdings 2</vt:lpstr>
      <vt:lpstr>Tema de l'Office</vt:lpstr>
      <vt:lpstr>Del sistema de gobierno al ecosistema de gobernanza,  de la función pública a la política y servicio públicos Hacia una visión integral del talento en la Administración</vt:lpstr>
      <vt:lpstr>Del sistema de gobierno al ecosistema de gobernanza</vt:lpstr>
      <vt:lpstr>Paradigma: de función pública a servicio público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 sistema de gobierno al ecosistema de gobernanza, de la función pública a la política y servicio públicos. Hacia una visión integral del talento en la Administración</dc:title>
  <dc:creator>Ismael Peña-López</dc:creator>
  <cp:keywords/>
  <cp:lastModifiedBy>Peña Lopez, Ismael</cp:lastModifiedBy>
  <cp:revision>213</cp:revision>
  <cp:lastPrinted>2020-02-02T17:55:01Z</cp:lastPrinted>
  <dcterms:created xsi:type="dcterms:W3CDTF">2011-04-15T10:08:09Z</dcterms:created>
  <dcterms:modified xsi:type="dcterms:W3CDTF">2023-05-02T17:25:36Z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0x010100F8322D4AB943714D9382C8BD26F1A5D3</vt:lpwstr>
  </property>
</Properties>
</file>