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81"/>
  </p:notesMasterIdLst>
  <p:sldIdLst>
    <p:sldId id="274" r:id="rId2"/>
    <p:sldId id="268" r:id="rId3"/>
    <p:sldId id="323" r:id="rId4"/>
    <p:sldId id="325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28" r:id="rId14"/>
    <p:sldId id="338" r:id="rId15"/>
    <p:sldId id="276" r:id="rId16"/>
    <p:sldId id="309" r:id="rId17"/>
    <p:sldId id="311" r:id="rId18"/>
    <p:sldId id="312" r:id="rId19"/>
    <p:sldId id="310" r:id="rId20"/>
    <p:sldId id="308" r:id="rId21"/>
    <p:sldId id="302" r:id="rId22"/>
    <p:sldId id="339" r:id="rId23"/>
    <p:sldId id="483" r:id="rId24"/>
    <p:sldId id="431" r:id="rId25"/>
    <p:sldId id="395" r:id="rId26"/>
    <p:sldId id="432" r:id="rId27"/>
    <p:sldId id="433" r:id="rId28"/>
    <p:sldId id="434" r:id="rId29"/>
    <p:sldId id="435" r:id="rId30"/>
    <p:sldId id="436" r:id="rId31"/>
    <p:sldId id="437" r:id="rId32"/>
    <p:sldId id="438" r:id="rId33"/>
    <p:sldId id="439" r:id="rId34"/>
    <p:sldId id="440" r:id="rId35"/>
    <p:sldId id="277" r:id="rId36"/>
    <p:sldId id="272" r:id="rId37"/>
    <p:sldId id="265" r:id="rId38"/>
    <p:sldId id="278" r:id="rId39"/>
    <p:sldId id="486" r:id="rId40"/>
    <p:sldId id="482" r:id="rId41"/>
    <p:sldId id="365" r:id="rId42"/>
    <p:sldId id="364" r:id="rId43"/>
    <p:sldId id="545" r:id="rId44"/>
    <p:sldId id="488" r:id="rId45"/>
    <p:sldId id="502" r:id="rId46"/>
    <p:sldId id="503" r:id="rId47"/>
    <p:sldId id="504" r:id="rId48"/>
    <p:sldId id="505" r:id="rId49"/>
    <p:sldId id="506" r:id="rId50"/>
    <p:sldId id="507" r:id="rId51"/>
    <p:sldId id="548" r:id="rId52"/>
    <p:sldId id="547" r:id="rId53"/>
    <p:sldId id="511" r:id="rId54"/>
    <p:sldId id="510" r:id="rId55"/>
    <p:sldId id="509" r:id="rId56"/>
    <p:sldId id="508" r:id="rId57"/>
    <p:sldId id="448" r:id="rId58"/>
    <p:sldId id="449" r:id="rId59"/>
    <p:sldId id="450" r:id="rId60"/>
    <p:sldId id="457" r:id="rId61"/>
    <p:sldId id="458" r:id="rId62"/>
    <p:sldId id="489" r:id="rId63"/>
    <p:sldId id="470" r:id="rId64"/>
    <p:sldId id="471" r:id="rId65"/>
    <p:sldId id="481" r:id="rId66"/>
    <p:sldId id="472" r:id="rId67"/>
    <p:sldId id="490" r:id="rId68"/>
    <p:sldId id="487" r:id="rId69"/>
    <p:sldId id="549" r:id="rId70"/>
    <p:sldId id="459" r:id="rId71"/>
    <p:sldId id="460" r:id="rId72"/>
    <p:sldId id="461" r:id="rId73"/>
    <p:sldId id="462" r:id="rId74"/>
    <p:sldId id="463" r:id="rId75"/>
    <p:sldId id="464" r:id="rId76"/>
    <p:sldId id="550" r:id="rId77"/>
    <p:sldId id="546" r:id="rId78"/>
    <p:sldId id="269" r:id="rId79"/>
    <p:sldId id="491" r:id="rId80"/>
  </p:sldIdLst>
  <p:sldSz cx="9144000" cy="5143500" type="screen16x9"/>
  <p:notesSz cx="6858000" cy="9144000"/>
  <p:defaultTextStyle>
    <a:defPPr>
      <a:defRPr lang="es-ES_trad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89"/>
    <a:srgbClr val="222778"/>
    <a:srgbClr val="001789"/>
    <a:srgbClr val="D47C68"/>
    <a:srgbClr val="F07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A7509E-2C64-424D-8098-C21CC3E34F9D}" v="3" dt="2023-02-19T17:17:06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0" autoAdjust="0"/>
    <p:restoredTop sz="95556" autoAdjust="0"/>
  </p:normalViewPr>
  <p:slideViewPr>
    <p:cSldViewPr snapToGrid="0" snapToObjects="1">
      <p:cViewPr varScale="1">
        <p:scale>
          <a:sx n="79" d="100"/>
          <a:sy n="79" d="100"/>
        </p:scale>
        <p:origin x="154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4230"/>
    </p:cViewPr>
  </p:sorter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B3250-B81E-490F-99EA-2DAF8500A40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A747C2A8-E7C2-4E8D-9712-C202AB816B4B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FFC5C5"/>
        </a:solidFill>
        <a:ln>
          <a:noFill/>
        </a:ln>
      </dgm:spPr>
      <dgm:t>
        <a:bodyPr rtlCol="0" anchor="ctr"/>
        <a:lstStyle/>
        <a:p>
          <a:pPr marL="0" algn="ctr" defTabSz="914400" rtl="0" eaLnBrk="1" latinLnBrk="0" hangingPunct="1"/>
          <a:r>
            <a:rPr lang="ca-ES" sz="2400" kern="1200" noProof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rPr>
            <a:t>Diagnosi</a:t>
          </a:r>
        </a:p>
      </dgm:t>
    </dgm:pt>
    <dgm:pt modelId="{3031608F-9C46-4B24-A516-DAFC006B1355}" type="parTrans" cxnId="{C2A004E1-A4B5-4848-872F-B46A1A48B287}">
      <dgm:prSet/>
      <dgm:spPr/>
      <dgm:t>
        <a:bodyPr/>
        <a:lstStyle/>
        <a:p>
          <a:endParaRPr lang="ca-ES" sz="2000">
            <a:latin typeface="+mn-lt"/>
            <a:cs typeface="Arial" panose="020B0604020202020204" pitchFamily="34" charset="0"/>
          </a:endParaRPr>
        </a:p>
      </dgm:t>
    </dgm:pt>
    <dgm:pt modelId="{51B90919-F139-4545-8B77-A58ECDB88AD8}" type="sibTrans" cxnId="{C2A004E1-A4B5-4848-872F-B46A1A48B287}">
      <dgm:prSet/>
      <dgm:spPr>
        <a:ln w="88900">
          <a:solidFill>
            <a:srgbClr val="F9423A"/>
          </a:solidFill>
          <a:headEnd type="none"/>
          <a:tailEnd type="triangle"/>
        </a:ln>
      </dgm:spPr>
      <dgm:t>
        <a:bodyPr/>
        <a:lstStyle/>
        <a:p>
          <a:endParaRPr lang="ca-ES" sz="2000">
            <a:latin typeface="+mn-lt"/>
            <a:cs typeface="Arial" panose="020B0604020202020204" pitchFamily="34" charset="0"/>
          </a:endParaRPr>
        </a:p>
      </dgm:t>
    </dgm:pt>
    <dgm:pt modelId="{3E40E04A-63F5-47AF-82BF-AD820A989EB3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FFC5C5"/>
        </a:solidFill>
        <a:ln>
          <a:noFill/>
        </a:ln>
      </dgm:spPr>
      <dgm:t>
        <a:bodyPr spcFirstLastPara="0" vert="horz" wrap="square" lIns="68580" tIns="68580" rIns="68580" bIns="6858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400" kern="1200" noProof="0" dirty="0">
              <a:solidFill>
                <a:prstClr val="black"/>
              </a:solidFill>
              <a:latin typeface="+mn-lt"/>
              <a:ea typeface="+mn-ea"/>
              <a:cs typeface="Arial" panose="020B0604020202020204" pitchFamily="34" charset="0"/>
            </a:rPr>
            <a:t>Deliberació</a:t>
          </a:r>
        </a:p>
      </dgm:t>
    </dgm:pt>
    <dgm:pt modelId="{2F62F745-382A-4261-9094-FE6798F4A0E1}" type="parTrans" cxnId="{650A3DAD-B52E-4F8F-A2E1-9F47AA5F8109}">
      <dgm:prSet/>
      <dgm:spPr/>
      <dgm:t>
        <a:bodyPr/>
        <a:lstStyle/>
        <a:p>
          <a:endParaRPr lang="ca-ES" sz="2000">
            <a:latin typeface="+mn-lt"/>
            <a:cs typeface="Arial" panose="020B0604020202020204" pitchFamily="34" charset="0"/>
          </a:endParaRPr>
        </a:p>
      </dgm:t>
    </dgm:pt>
    <dgm:pt modelId="{DEC5A18E-B72D-4EE0-8E87-32E37B304E2F}" type="sibTrans" cxnId="{650A3DAD-B52E-4F8F-A2E1-9F47AA5F8109}">
      <dgm:prSet/>
      <dgm:spPr>
        <a:ln w="88900">
          <a:solidFill>
            <a:srgbClr val="F9423A"/>
          </a:solidFill>
          <a:tailEnd type="triangle"/>
        </a:ln>
      </dgm:spPr>
      <dgm:t>
        <a:bodyPr/>
        <a:lstStyle/>
        <a:p>
          <a:endParaRPr lang="ca-ES" sz="2000">
            <a:latin typeface="+mn-lt"/>
            <a:cs typeface="Arial" panose="020B0604020202020204" pitchFamily="34" charset="0"/>
          </a:endParaRPr>
        </a:p>
      </dgm:t>
    </dgm:pt>
    <dgm:pt modelId="{CA20DE88-B49C-4814-BC6D-A3E80078E1D4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FFC5C5"/>
        </a:solidFill>
        <a:ln>
          <a:noFill/>
        </a:ln>
      </dgm:spPr>
      <dgm:t>
        <a:bodyPr rtlCol="0" anchor="ctr"/>
        <a:lstStyle/>
        <a:p>
          <a:pPr marL="0" algn="ctr" defTabSz="914400" rtl="0" eaLnBrk="1" latinLnBrk="0" hangingPunct="1"/>
          <a:r>
            <a:rPr lang="ca-ES" sz="2400" kern="1200" noProof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rPr>
            <a:t>Negociació</a:t>
          </a:r>
        </a:p>
      </dgm:t>
    </dgm:pt>
    <dgm:pt modelId="{616C63BC-5646-45FE-86F7-5CDDAB10F94F}" type="parTrans" cxnId="{DB1AE284-766E-47B2-8C46-E4E1572D16AA}">
      <dgm:prSet/>
      <dgm:spPr/>
      <dgm:t>
        <a:bodyPr/>
        <a:lstStyle/>
        <a:p>
          <a:endParaRPr lang="ca-ES" sz="2000">
            <a:latin typeface="+mn-lt"/>
            <a:cs typeface="Arial" panose="020B0604020202020204" pitchFamily="34" charset="0"/>
          </a:endParaRPr>
        </a:p>
      </dgm:t>
    </dgm:pt>
    <dgm:pt modelId="{CF7E977F-BFDC-41B1-9854-BC3E6ADC71B9}" type="sibTrans" cxnId="{DB1AE284-766E-47B2-8C46-E4E1572D16AA}">
      <dgm:prSet/>
      <dgm:spPr>
        <a:ln w="88900">
          <a:solidFill>
            <a:srgbClr val="F9423A"/>
          </a:solidFill>
          <a:tailEnd type="triangle"/>
        </a:ln>
      </dgm:spPr>
      <dgm:t>
        <a:bodyPr/>
        <a:lstStyle/>
        <a:p>
          <a:endParaRPr lang="ca-ES" sz="2000">
            <a:latin typeface="+mn-lt"/>
            <a:cs typeface="Arial" panose="020B0604020202020204" pitchFamily="34" charset="0"/>
          </a:endParaRPr>
        </a:p>
      </dgm:t>
    </dgm:pt>
    <dgm:pt modelId="{BB196563-8117-438D-8550-B4BCF674BE1A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FFC5C5"/>
        </a:solidFill>
        <a:ln>
          <a:noFill/>
        </a:ln>
      </dgm:spPr>
      <dgm:t>
        <a:bodyPr rtlCol="0" anchor="ctr"/>
        <a:lstStyle/>
        <a:p>
          <a:pPr marL="0" algn="ctr" defTabSz="914400" rtl="0" eaLnBrk="1" latinLnBrk="0" hangingPunct="1"/>
          <a:r>
            <a:rPr lang="ca-ES" sz="2400" kern="1200" noProof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rPr>
            <a:t>Execució</a:t>
          </a:r>
        </a:p>
      </dgm:t>
    </dgm:pt>
    <dgm:pt modelId="{62CA28C5-DFE4-41B1-96D8-9C02534ABA04}" type="parTrans" cxnId="{7B0F764B-5DA1-4454-B431-A2793D2FF8A6}">
      <dgm:prSet/>
      <dgm:spPr/>
      <dgm:t>
        <a:bodyPr/>
        <a:lstStyle/>
        <a:p>
          <a:endParaRPr lang="ca-ES" sz="2000">
            <a:latin typeface="+mn-lt"/>
            <a:cs typeface="Arial" panose="020B0604020202020204" pitchFamily="34" charset="0"/>
          </a:endParaRPr>
        </a:p>
      </dgm:t>
    </dgm:pt>
    <dgm:pt modelId="{294813D3-2FED-4AED-B28E-EFA12B15605D}" type="sibTrans" cxnId="{7B0F764B-5DA1-4454-B431-A2793D2FF8A6}">
      <dgm:prSet/>
      <dgm:spPr>
        <a:ln w="88900">
          <a:solidFill>
            <a:srgbClr val="F9423A"/>
          </a:solidFill>
          <a:tailEnd type="triangle"/>
        </a:ln>
      </dgm:spPr>
      <dgm:t>
        <a:bodyPr/>
        <a:lstStyle/>
        <a:p>
          <a:endParaRPr lang="ca-ES" sz="2000">
            <a:latin typeface="+mn-lt"/>
            <a:cs typeface="Arial" panose="020B0604020202020204" pitchFamily="34" charset="0"/>
          </a:endParaRPr>
        </a:p>
      </dgm:t>
    </dgm:pt>
    <dgm:pt modelId="{048AB514-38B7-452C-9140-C7D74EF8375F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FFC5C5"/>
        </a:solidFill>
        <a:ln>
          <a:noFill/>
        </a:ln>
      </dgm:spPr>
      <dgm:t>
        <a:bodyPr rtlCol="0" anchor="ctr"/>
        <a:lstStyle/>
        <a:p>
          <a:pPr marL="0" algn="ctr" defTabSz="914400" rtl="0" eaLnBrk="1" latinLnBrk="0" hangingPunct="1"/>
          <a:r>
            <a:rPr lang="ca-ES" sz="2400" kern="1200" noProof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rPr>
            <a:t>Avaluació</a:t>
          </a:r>
        </a:p>
      </dgm:t>
    </dgm:pt>
    <dgm:pt modelId="{69EAF221-5EAA-4EE8-9422-8B241EAA3FF3}" type="parTrans" cxnId="{4BF2AA2B-B0A5-48B7-84FC-90BAD83ECC5C}">
      <dgm:prSet/>
      <dgm:spPr/>
      <dgm:t>
        <a:bodyPr/>
        <a:lstStyle/>
        <a:p>
          <a:endParaRPr lang="ca-ES" sz="2000">
            <a:latin typeface="+mn-lt"/>
            <a:cs typeface="Arial" panose="020B0604020202020204" pitchFamily="34" charset="0"/>
          </a:endParaRPr>
        </a:p>
      </dgm:t>
    </dgm:pt>
    <dgm:pt modelId="{C8B6AA30-AC06-4F83-9404-6A2CB5FC3A4C}" type="sibTrans" cxnId="{4BF2AA2B-B0A5-48B7-84FC-90BAD83ECC5C}">
      <dgm:prSet/>
      <dgm:spPr>
        <a:ln w="88900">
          <a:solidFill>
            <a:srgbClr val="F9423A"/>
          </a:solidFill>
          <a:tailEnd type="triangle"/>
        </a:ln>
      </dgm:spPr>
      <dgm:t>
        <a:bodyPr/>
        <a:lstStyle/>
        <a:p>
          <a:endParaRPr lang="ca-ES" sz="2000">
            <a:latin typeface="+mn-lt"/>
            <a:cs typeface="Arial" panose="020B0604020202020204" pitchFamily="34" charset="0"/>
          </a:endParaRPr>
        </a:p>
      </dgm:t>
    </dgm:pt>
    <dgm:pt modelId="{4E3E3961-F0AA-40F4-B43B-5D0A1FE7857E}" type="pres">
      <dgm:prSet presAssocID="{882B3250-B81E-490F-99EA-2DAF8500A409}" presName="cycle" presStyleCnt="0">
        <dgm:presLayoutVars>
          <dgm:dir/>
          <dgm:resizeHandles val="exact"/>
        </dgm:presLayoutVars>
      </dgm:prSet>
      <dgm:spPr/>
    </dgm:pt>
    <dgm:pt modelId="{67221FB0-F58A-48FB-B67C-CFA5D82BF18E}" type="pres">
      <dgm:prSet presAssocID="{A747C2A8-E7C2-4E8D-9712-C202AB816B4B}" presName="node" presStyleLbl="node1" presStyleIdx="0" presStyleCnt="5" custScaleX="135310" custScaleY="134538">
        <dgm:presLayoutVars>
          <dgm:bulletEnabled val="1"/>
        </dgm:presLayoutVars>
      </dgm:prSet>
      <dgm:spPr>
        <a:xfrm>
          <a:off x="2380505" y="2370"/>
          <a:ext cx="1334988" cy="867742"/>
        </a:xfrm>
        <a:prstGeom prst="roundRect">
          <a:avLst/>
        </a:prstGeom>
      </dgm:spPr>
    </dgm:pt>
    <dgm:pt modelId="{013E490F-7294-41D2-A3FD-60A7B2BD5A7F}" type="pres">
      <dgm:prSet presAssocID="{A747C2A8-E7C2-4E8D-9712-C202AB816B4B}" presName="spNode" presStyleCnt="0"/>
      <dgm:spPr/>
    </dgm:pt>
    <dgm:pt modelId="{BDB867A8-3B83-4E60-B8FD-DF48622F359C}" type="pres">
      <dgm:prSet presAssocID="{51B90919-F139-4545-8B77-A58ECDB88AD8}" presName="sibTrans" presStyleLbl="sibTrans1D1" presStyleIdx="0" presStyleCnt="5"/>
      <dgm:spPr/>
    </dgm:pt>
    <dgm:pt modelId="{F27BC975-FB5E-4956-8AAF-74AC0265D1BD}" type="pres">
      <dgm:prSet presAssocID="{3E40E04A-63F5-47AF-82BF-AD820A989EB3}" presName="node" presStyleLbl="node1" presStyleIdx="1" presStyleCnt="5" custScaleX="135310" custScaleY="134538" custRadScaleRad="98147" custRadScaleInc="15419">
        <dgm:presLayoutVars>
          <dgm:bulletEnabled val="1"/>
        </dgm:presLayoutVars>
      </dgm:prSet>
      <dgm:spPr>
        <a:xfrm>
          <a:off x="4028301" y="1199563"/>
          <a:ext cx="1334988" cy="867742"/>
        </a:xfrm>
        <a:prstGeom prst="roundRect">
          <a:avLst/>
        </a:prstGeom>
      </dgm:spPr>
    </dgm:pt>
    <dgm:pt modelId="{CFC4A93F-BC01-47A1-AE4E-AD2173A236C1}" type="pres">
      <dgm:prSet presAssocID="{3E40E04A-63F5-47AF-82BF-AD820A989EB3}" presName="spNode" presStyleCnt="0"/>
      <dgm:spPr/>
    </dgm:pt>
    <dgm:pt modelId="{0DD6BA4A-26C7-46B0-9B82-DE59B676D61D}" type="pres">
      <dgm:prSet presAssocID="{DEC5A18E-B72D-4EE0-8E87-32E37B304E2F}" presName="sibTrans" presStyleLbl="sibTrans1D1" presStyleIdx="1" presStyleCnt="5"/>
      <dgm:spPr/>
    </dgm:pt>
    <dgm:pt modelId="{D756B668-8A21-49DD-9D60-F43A684ACFBB}" type="pres">
      <dgm:prSet presAssocID="{CA20DE88-B49C-4814-BC6D-A3E80078E1D4}" presName="node" presStyleLbl="node1" presStyleIdx="2" presStyleCnt="5" custScaleX="135310" custScaleY="134538" custRadScaleRad="95679" custRadScaleInc="-23124">
        <dgm:presLayoutVars>
          <dgm:bulletEnabled val="1"/>
        </dgm:presLayoutVars>
      </dgm:prSet>
      <dgm:spPr>
        <a:xfrm>
          <a:off x="3398899" y="3136663"/>
          <a:ext cx="1334988" cy="867742"/>
        </a:xfrm>
        <a:prstGeom prst="roundRect">
          <a:avLst/>
        </a:prstGeom>
      </dgm:spPr>
    </dgm:pt>
    <dgm:pt modelId="{04AEC981-305B-439E-BACF-1C187162DE79}" type="pres">
      <dgm:prSet presAssocID="{CA20DE88-B49C-4814-BC6D-A3E80078E1D4}" presName="spNode" presStyleCnt="0"/>
      <dgm:spPr/>
    </dgm:pt>
    <dgm:pt modelId="{CF988D7E-0447-4FA9-8A00-AE481DC88762}" type="pres">
      <dgm:prSet presAssocID="{CF7E977F-BFDC-41B1-9854-BC3E6ADC71B9}" presName="sibTrans" presStyleLbl="sibTrans1D1" presStyleIdx="2" presStyleCnt="5"/>
      <dgm:spPr/>
    </dgm:pt>
    <dgm:pt modelId="{710C1904-72E0-4FD8-B555-6B424030D724}" type="pres">
      <dgm:prSet presAssocID="{BB196563-8117-438D-8550-B4BCF674BE1A}" presName="node" presStyleLbl="node1" presStyleIdx="3" presStyleCnt="5" custScaleX="135310" custScaleY="134538" custRadScaleRad="96128" custRadScaleInc="24380">
        <dgm:presLayoutVars>
          <dgm:bulletEnabled val="1"/>
        </dgm:presLayoutVars>
      </dgm:prSet>
      <dgm:spPr>
        <a:xfrm>
          <a:off x="1362112" y="3136663"/>
          <a:ext cx="1334988" cy="867742"/>
        </a:xfrm>
        <a:prstGeom prst="roundRect">
          <a:avLst/>
        </a:prstGeom>
      </dgm:spPr>
    </dgm:pt>
    <dgm:pt modelId="{DFAFE97E-E670-4085-AD27-C98452BB9C52}" type="pres">
      <dgm:prSet presAssocID="{BB196563-8117-438D-8550-B4BCF674BE1A}" presName="spNode" presStyleCnt="0"/>
      <dgm:spPr/>
    </dgm:pt>
    <dgm:pt modelId="{CC639BAB-2A44-46EA-9EE0-96B1A830D6F8}" type="pres">
      <dgm:prSet presAssocID="{294813D3-2FED-4AED-B28E-EFA12B15605D}" presName="sibTrans" presStyleLbl="sibTrans1D1" presStyleIdx="3" presStyleCnt="5"/>
      <dgm:spPr/>
    </dgm:pt>
    <dgm:pt modelId="{A765C1EC-0BEC-46EF-9504-583A09D85273}" type="pres">
      <dgm:prSet presAssocID="{048AB514-38B7-452C-9140-C7D74EF8375F}" presName="node" presStyleLbl="node1" presStyleIdx="4" presStyleCnt="5" custScaleX="135310" custScaleY="134538" custRadScaleRad="98147" custRadScaleInc="-15419">
        <dgm:presLayoutVars>
          <dgm:bulletEnabled val="1"/>
        </dgm:presLayoutVars>
      </dgm:prSet>
      <dgm:spPr>
        <a:xfrm>
          <a:off x="732710" y="1199563"/>
          <a:ext cx="1334988" cy="867742"/>
        </a:xfrm>
        <a:prstGeom prst="roundRect">
          <a:avLst/>
        </a:prstGeom>
      </dgm:spPr>
    </dgm:pt>
    <dgm:pt modelId="{E9CCC31D-C6A3-4815-BC83-3124B9309763}" type="pres">
      <dgm:prSet presAssocID="{048AB514-38B7-452C-9140-C7D74EF8375F}" presName="spNode" presStyleCnt="0"/>
      <dgm:spPr/>
    </dgm:pt>
    <dgm:pt modelId="{CBDA9EC5-FF10-42E5-AEFB-3F99D1B77D60}" type="pres">
      <dgm:prSet presAssocID="{C8B6AA30-AC06-4F83-9404-6A2CB5FC3A4C}" presName="sibTrans" presStyleLbl="sibTrans1D1" presStyleIdx="4" presStyleCnt="5"/>
      <dgm:spPr/>
    </dgm:pt>
  </dgm:ptLst>
  <dgm:cxnLst>
    <dgm:cxn modelId="{B6515B06-F446-41B5-8860-FA28B1B2D511}" type="presOf" srcId="{294813D3-2FED-4AED-B28E-EFA12B15605D}" destId="{CC639BAB-2A44-46EA-9EE0-96B1A830D6F8}" srcOrd="0" destOrd="0" presId="urn:microsoft.com/office/officeart/2005/8/layout/cycle6"/>
    <dgm:cxn modelId="{4BF2AA2B-B0A5-48B7-84FC-90BAD83ECC5C}" srcId="{882B3250-B81E-490F-99EA-2DAF8500A409}" destId="{048AB514-38B7-452C-9140-C7D74EF8375F}" srcOrd="4" destOrd="0" parTransId="{69EAF221-5EAA-4EE8-9422-8B241EAA3FF3}" sibTransId="{C8B6AA30-AC06-4F83-9404-6A2CB5FC3A4C}"/>
    <dgm:cxn modelId="{A7FFA635-4BEE-4C52-B022-BE8D0D781837}" type="presOf" srcId="{A747C2A8-E7C2-4E8D-9712-C202AB816B4B}" destId="{67221FB0-F58A-48FB-B67C-CFA5D82BF18E}" srcOrd="0" destOrd="0" presId="urn:microsoft.com/office/officeart/2005/8/layout/cycle6"/>
    <dgm:cxn modelId="{074C8440-C182-446B-AD0B-CC4FD78AF22A}" type="presOf" srcId="{CA20DE88-B49C-4814-BC6D-A3E80078E1D4}" destId="{D756B668-8A21-49DD-9D60-F43A684ACFBB}" srcOrd="0" destOrd="0" presId="urn:microsoft.com/office/officeart/2005/8/layout/cycle6"/>
    <dgm:cxn modelId="{EE821066-A4D2-432A-96AE-0B8C9CA99395}" type="presOf" srcId="{C8B6AA30-AC06-4F83-9404-6A2CB5FC3A4C}" destId="{CBDA9EC5-FF10-42E5-AEFB-3F99D1B77D60}" srcOrd="0" destOrd="0" presId="urn:microsoft.com/office/officeart/2005/8/layout/cycle6"/>
    <dgm:cxn modelId="{5EB61446-6048-4F0E-B40B-A18FDE667D42}" type="presOf" srcId="{BB196563-8117-438D-8550-B4BCF674BE1A}" destId="{710C1904-72E0-4FD8-B555-6B424030D724}" srcOrd="0" destOrd="0" presId="urn:microsoft.com/office/officeart/2005/8/layout/cycle6"/>
    <dgm:cxn modelId="{E948E768-150C-4671-85EE-41F855B8A367}" type="presOf" srcId="{51B90919-F139-4545-8B77-A58ECDB88AD8}" destId="{BDB867A8-3B83-4E60-B8FD-DF48622F359C}" srcOrd="0" destOrd="0" presId="urn:microsoft.com/office/officeart/2005/8/layout/cycle6"/>
    <dgm:cxn modelId="{7B0F764B-5DA1-4454-B431-A2793D2FF8A6}" srcId="{882B3250-B81E-490F-99EA-2DAF8500A409}" destId="{BB196563-8117-438D-8550-B4BCF674BE1A}" srcOrd="3" destOrd="0" parTransId="{62CA28C5-DFE4-41B1-96D8-9C02534ABA04}" sibTransId="{294813D3-2FED-4AED-B28E-EFA12B15605D}"/>
    <dgm:cxn modelId="{021A256C-B4D3-4159-8426-A107347969BA}" type="presOf" srcId="{3E40E04A-63F5-47AF-82BF-AD820A989EB3}" destId="{F27BC975-FB5E-4956-8AAF-74AC0265D1BD}" srcOrd="0" destOrd="0" presId="urn:microsoft.com/office/officeart/2005/8/layout/cycle6"/>
    <dgm:cxn modelId="{4FC0CC79-7868-4D84-BC33-859195C8F605}" type="presOf" srcId="{DEC5A18E-B72D-4EE0-8E87-32E37B304E2F}" destId="{0DD6BA4A-26C7-46B0-9B82-DE59B676D61D}" srcOrd="0" destOrd="0" presId="urn:microsoft.com/office/officeart/2005/8/layout/cycle6"/>
    <dgm:cxn modelId="{DB1AE284-766E-47B2-8C46-E4E1572D16AA}" srcId="{882B3250-B81E-490F-99EA-2DAF8500A409}" destId="{CA20DE88-B49C-4814-BC6D-A3E80078E1D4}" srcOrd="2" destOrd="0" parTransId="{616C63BC-5646-45FE-86F7-5CDDAB10F94F}" sibTransId="{CF7E977F-BFDC-41B1-9854-BC3E6ADC71B9}"/>
    <dgm:cxn modelId="{650A3DAD-B52E-4F8F-A2E1-9F47AA5F8109}" srcId="{882B3250-B81E-490F-99EA-2DAF8500A409}" destId="{3E40E04A-63F5-47AF-82BF-AD820A989EB3}" srcOrd="1" destOrd="0" parTransId="{2F62F745-382A-4261-9094-FE6798F4A0E1}" sibTransId="{DEC5A18E-B72D-4EE0-8E87-32E37B304E2F}"/>
    <dgm:cxn modelId="{A53403C1-C350-4285-8EF2-97C6241C96D1}" type="presOf" srcId="{048AB514-38B7-452C-9140-C7D74EF8375F}" destId="{A765C1EC-0BEC-46EF-9504-583A09D85273}" srcOrd="0" destOrd="0" presId="urn:microsoft.com/office/officeart/2005/8/layout/cycle6"/>
    <dgm:cxn modelId="{2ADE7ED5-EF53-4813-8B54-39B7A104E118}" type="presOf" srcId="{CF7E977F-BFDC-41B1-9854-BC3E6ADC71B9}" destId="{CF988D7E-0447-4FA9-8A00-AE481DC88762}" srcOrd="0" destOrd="0" presId="urn:microsoft.com/office/officeart/2005/8/layout/cycle6"/>
    <dgm:cxn modelId="{C2A004E1-A4B5-4848-872F-B46A1A48B287}" srcId="{882B3250-B81E-490F-99EA-2DAF8500A409}" destId="{A747C2A8-E7C2-4E8D-9712-C202AB816B4B}" srcOrd="0" destOrd="0" parTransId="{3031608F-9C46-4B24-A516-DAFC006B1355}" sibTransId="{51B90919-F139-4545-8B77-A58ECDB88AD8}"/>
    <dgm:cxn modelId="{54B40EE8-417E-479F-9974-E736DAD6BB32}" type="presOf" srcId="{882B3250-B81E-490F-99EA-2DAF8500A409}" destId="{4E3E3961-F0AA-40F4-B43B-5D0A1FE7857E}" srcOrd="0" destOrd="0" presId="urn:microsoft.com/office/officeart/2005/8/layout/cycle6"/>
    <dgm:cxn modelId="{EEA8DCD5-E94B-4ADE-A0A3-FC170F3CC214}" type="presParOf" srcId="{4E3E3961-F0AA-40F4-B43B-5D0A1FE7857E}" destId="{67221FB0-F58A-48FB-B67C-CFA5D82BF18E}" srcOrd="0" destOrd="0" presId="urn:microsoft.com/office/officeart/2005/8/layout/cycle6"/>
    <dgm:cxn modelId="{7D25CF77-BE4A-4C75-BA08-BB8094561CAD}" type="presParOf" srcId="{4E3E3961-F0AA-40F4-B43B-5D0A1FE7857E}" destId="{013E490F-7294-41D2-A3FD-60A7B2BD5A7F}" srcOrd="1" destOrd="0" presId="urn:microsoft.com/office/officeart/2005/8/layout/cycle6"/>
    <dgm:cxn modelId="{91B00D3E-8065-4E4C-972B-5A88503AAE75}" type="presParOf" srcId="{4E3E3961-F0AA-40F4-B43B-5D0A1FE7857E}" destId="{BDB867A8-3B83-4E60-B8FD-DF48622F359C}" srcOrd="2" destOrd="0" presId="urn:microsoft.com/office/officeart/2005/8/layout/cycle6"/>
    <dgm:cxn modelId="{216FBD01-F9BC-41DE-BE6A-69937A714C4E}" type="presParOf" srcId="{4E3E3961-F0AA-40F4-B43B-5D0A1FE7857E}" destId="{F27BC975-FB5E-4956-8AAF-74AC0265D1BD}" srcOrd="3" destOrd="0" presId="urn:microsoft.com/office/officeart/2005/8/layout/cycle6"/>
    <dgm:cxn modelId="{1A7BCD23-66DE-4496-88CA-4C7A13D72AD5}" type="presParOf" srcId="{4E3E3961-F0AA-40F4-B43B-5D0A1FE7857E}" destId="{CFC4A93F-BC01-47A1-AE4E-AD2173A236C1}" srcOrd="4" destOrd="0" presId="urn:microsoft.com/office/officeart/2005/8/layout/cycle6"/>
    <dgm:cxn modelId="{0457D7DD-61F8-4C0C-AD65-97D04D9FA9BA}" type="presParOf" srcId="{4E3E3961-F0AA-40F4-B43B-5D0A1FE7857E}" destId="{0DD6BA4A-26C7-46B0-9B82-DE59B676D61D}" srcOrd="5" destOrd="0" presId="urn:microsoft.com/office/officeart/2005/8/layout/cycle6"/>
    <dgm:cxn modelId="{1E734112-4739-41D7-99D3-487F72D9976B}" type="presParOf" srcId="{4E3E3961-F0AA-40F4-B43B-5D0A1FE7857E}" destId="{D756B668-8A21-49DD-9D60-F43A684ACFBB}" srcOrd="6" destOrd="0" presId="urn:microsoft.com/office/officeart/2005/8/layout/cycle6"/>
    <dgm:cxn modelId="{D99D895E-1CDD-4BDF-81C7-625C17B06DDD}" type="presParOf" srcId="{4E3E3961-F0AA-40F4-B43B-5D0A1FE7857E}" destId="{04AEC981-305B-439E-BACF-1C187162DE79}" srcOrd="7" destOrd="0" presId="urn:microsoft.com/office/officeart/2005/8/layout/cycle6"/>
    <dgm:cxn modelId="{4E4FED82-5F67-45A1-A17D-815F61069188}" type="presParOf" srcId="{4E3E3961-F0AA-40F4-B43B-5D0A1FE7857E}" destId="{CF988D7E-0447-4FA9-8A00-AE481DC88762}" srcOrd="8" destOrd="0" presId="urn:microsoft.com/office/officeart/2005/8/layout/cycle6"/>
    <dgm:cxn modelId="{2C03CC22-1EE5-419B-B5E2-ACD376F67A98}" type="presParOf" srcId="{4E3E3961-F0AA-40F4-B43B-5D0A1FE7857E}" destId="{710C1904-72E0-4FD8-B555-6B424030D724}" srcOrd="9" destOrd="0" presId="urn:microsoft.com/office/officeart/2005/8/layout/cycle6"/>
    <dgm:cxn modelId="{C41E9821-B6C7-4453-B6B4-010FBFEE9049}" type="presParOf" srcId="{4E3E3961-F0AA-40F4-B43B-5D0A1FE7857E}" destId="{DFAFE97E-E670-4085-AD27-C98452BB9C52}" srcOrd="10" destOrd="0" presId="urn:microsoft.com/office/officeart/2005/8/layout/cycle6"/>
    <dgm:cxn modelId="{63ECC9C3-2212-40D7-84AF-C8E863BE4B96}" type="presParOf" srcId="{4E3E3961-F0AA-40F4-B43B-5D0A1FE7857E}" destId="{CC639BAB-2A44-46EA-9EE0-96B1A830D6F8}" srcOrd="11" destOrd="0" presId="urn:microsoft.com/office/officeart/2005/8/layout/cycle6"/>
    <dgm:cxn modelId="{F37C446A-B46C-407D-803A-52AB5FFCDD9D}" type="presParOf" srcId="{4E3E3961-F0AA-40F4-B43B-5D0A1FE7857E}" destId="{A765C1EC-0BEC-46EF-9504-583A09D85273}" srcOrd="12" destOrd="0" presId="urn:microsoft.com/office/officeart/2005/8/layout/cycle6"/>
    <dgm:cxn modelId="{D1808140-60C2-47D6-B612-A7001D849A24}" type="presParOf" srcId="{4E3E3961-F0AA-40F4-B43B-5D0A1FE7857E}" destId="{E9CCC31D-C6A3-4815-BC83-3124B9309763}" srcOrd="13" destOrd="0" presId="urn:microsoft.com/office/officeart/2005/8/layout/cycle6"/>
    <dgm:cxn modelId="{B5C0A8BD-85CD-4D6A-8F59-FA83131835B4}" type="presParOf" srcId="{4E3E3961-F0AA-40F4-B43B-5D0A1FE7857E}" destId="{CBDA9EC5-FF10-42E5-AEFB-3F99D1B77D60}" srcOrd="14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5970FB-61B1-4F02-ABC8-E0D330F0340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1CF2A90-0090-4AE2-95CF-372666B00F9F}">
      <dgm:prSet phldrT="[Texto]" custT="1"/>
      <dgm:spPr>
        <a:solidFill>
          <a:srgbClr val="F9423A"/>
        </a:solidFill>
      </dgm:spPr>
      <dgm:t>
        <a:bodyPr lIns="0" tIns="0" rIns="0" bIns="0"/>
        <a:lstStyle/>
        <a:p>
          <a:r>
            <a:rPr lang="es-ES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presa de </a:t>
          </a:r>
          <a:r>
            <a:rPr lang="es-ES" sz="1100" b="0" i="0" u="none" dirty="0" err="1">
              <a:latin typeface="Arial" panose="020B0604020202020204" pitchFamily="34" charset="0"/>
              <a:cs typeface="Arial" panose="020B0604020202020204" pitchFamily="34" charset="0"/>
            </a:rPr>
            <a:t>decisions</a:t>
          </a:r>
          <a:endParaRPr lang="es-ES" sz="1100" b="0" i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6EFCBB-04E2-457A-806C-E8DF4430C0B3}" type="parTrans" cxnId="{346D591B-EBC4-4014-9874-9F6F4319F514}">
      <dgm:prSet/>
      <dgm:spPr/>
      <dgm:t>
        <a:bodyPr/>
        <a:lstStyle/>
        <a:p>
          <a:endParaRPr lang="es-ES"/>
        </a:p>
      </dgm:t>
    </dgm:pt>
    <dgm:pt modelId="{5BD93B2D-33EA-4E6B-8E0E-2BB5F0FE0EE0}" type="sibTrans" cxnId="{346D591B-EBC4-4014-9874-9F6F4319F514}">
      <dgm:prSet/>
      <dgm:spPr/>
      <dgm:t>
        <a:bodyPr/>
        <a:lstStyle/>
        <a:p>
          <a:endParaRPr lang="es-ES"/>
        </a:p>
      </dgm:t>
    </dgm:pt>
    <dgm:pt modelId="{CA00488B-67C6-4671-BB9C-649AB26E625C}">
      <dgm:prSet phldrT="[Texto]" custT="1"/>
      <dgm:spPr>
        <a:solidFill>
          <a:srgbClr val="F9423A"/>
        </a:solidFill>
      </dgm:spPr>
      <dgm:t>
        <a:bodyPr lIns="0" tIns="0" rIns="0" bIns="0"/>
        <a:lstStyle/>
        <a:p>
          <a:r>
            <a:rPr lang="es-ES" sz="1100" b="0" i="0" u="none" dirty="0" err="1">
              <a:latin typeface="Arial" panose="020B0604020202020204" pitchFamily="34" charset="0"/>
              <a:cs typeface="Arial" panose="020B0604020202020204" pitchFamily="34" charset="0"/>
            </a:rPr>
            <a:t>execució</a:t>
          </a:r>
          <a:endParaRPr lang="es-ES" sz="1100" b="0" i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59AF69-5985-4415-9AE4-7CB65AB072B3}" type="parTrans" cxnId="{9020452F-78C5-438B-9373-C4B9AECC1157}">
      <dgm:prSet/>
      <dgm:spPr>
        <a:ln>
          <a:solidFill>
            <a:srgbClr val="F9423A"/>
          </a:solidFill>
        </a:ln>
      </dgm:spPr>
      <dgm:t>
        <a:bodyPr/>
        <a:lstStyle/>
        <a:p>
          <a:endParaRPr lang="es-ES"/>
        </a:p>
      </dgm:t>
    </dgm:pt>
    <dgm:pt modelId="{939F0211-15BD-4D26-872D-F8EB148A486E}" type="sibTrans" cxnId="{9020452F-78C5-438B-9373-C4B9AECC1157}">
      <dgm:prSet/>
      <dgm:spPr/>
      <dgm:t>
        <a:bodyPr/>
        <a:lstStyle/>
        <a:p>
          <a:endParaRPr lang="es-ES"/>
        </a:p>
      </dgm:t>
    </dgm:pt>
    <dgm:pt modelId="{4139C285-5F42-4918-AAE4-CE03D2FCDDFC}">
      <dgm:prSet phldrT="[Texto]"/>
      <dgm:spPr>
        <a:solidFill>
          <a:srgbClr val="F9423A"/>
        </a:solidFill>
      </dgm:spPr>
      <dgm:t>
        <a:bodyPr/>
        <a:lstStyle/>
        <a:p>
          <a:r>
            <a:rPr lang="es-ES" dirty="0">
              <a:latin typeface="Eras Medium ITC" panose="020B0602030504020804" pitchFamily="34" charset="0"/>
            </a:rPr>
            <a:t> </a:t>
          </a:r>
        </a:p>
      </dgm:t>
    </dgm:pt>
    <dgm:pt modelId="{9D113CE1-CFBD-41F0-8655-C347F53A8B79}" type="parTrans" cxnId="{90513C00-85E5-4EF7-B8E0-24176ABC8FC3}">
      <dgm:prSet/>
      <dgm:spPr>
        <a:ln>
          <a:solidFill>
            <a:srgbClr val="F9423A"/>
          </a:solidFill>
        </a:ln>
      </dgm:spPr>
      <dgm:t>
        <a:bodyPr/>
        <a:lstStyle/>
        <a:p>
          <a:endParaRPr lang="es-ES"/>
        </a:p>
      </dgm:t>
    </dgm:pt>
    <dgm:pt modelId="{06D9491F-BD65-4864-9A3F-1B81E08D7472}" type="sibTrans" cxnId="{90513C00-85E5-4EF7-B8E0-24176ABC8FC3}">
      <dgm:prSet/>
      <dgm:spPr/>
      <dgm:t>
        <a:bodyPr/>
        <a:lstStyle/>
        <a:p>
          <a:endParaRPr lang="es-ES"/>
        </a:p>
      </dgm:t>
    </dgm:pt>
    <dgm:pt modelId="{BB1BDD04-C00F-4B3A-9852-DC17BBB5ECE9}">
      <dgm:prSet phldrT="[Texto]"/>
      <dgm:spPr>
        <a:solidFill>
          <a:srgbClr val="F9423A"/>
        </a:solidFill>
      </dgm:spPr>
      <dgm:t>
        <a:bodyPr/>
        <a:lstStyle/>
        <a:p>
          <a:r>
            <a:rPr lang="es-ES" dirty="0"/>
            <a:t> </a:t>
          </a:r>
        </a:p>
      </dgm:t>
    </dgm:pt>
    <dgm:pt modelId="{1A46666C-9923-42D0-9C64-6795FC0826D6}" type="parTrans" cxnId="{6C3B9D5D-8281-4304-9B32-DA62C47F68DD}">
      <dgm:prSet/>
      <dgm:spPr>
        <a:ln>
          <a:solidFill>
            <a:srgbClr val="F9423A"/>
          </a:solidFill>
        </a:ln>
      </dgm:spPr>
      <dgm:t>
        <a:bodyPr/>
        <a:lstStyle/>
        <a:p>
          <a:endParaRPr lang="es-ES"/>
        </a:p>
      </dgm:t>
    </dgm:pt>
    <dgm:pt modelId="{876D29C7-D257-4A9C-B0EE-7712D47C4F62}" type="sibTrans" cxnId="{6C3B9D5D-8281-4304-9B32-DA62C47F68DD}">
      <dgm:prSet/>
      <dgm:spPr/>
      <dgm:t>
        <a:bodyPr/>
        <a:lstStyle/>
        <a:p>
          <a:endParaRPr lang="es-ES"/>
        </a:p>
      </dgm:t>
    </dgm:pt>
    <dgm:pt modelId="{63A0F9C7-7C03-4CBD-8A4A-0CF88953114E}">
      <dgm:prSet phldrT="[Texto]"/>
      <dgm:spPr>
        <a:solidFill>
          <a:srgbClr val="F9423A"/>
        </a:solidFill>
      </dgm:spPr>
      <dgm:t>
        <a:bodyPr/>
        <a:lstStyle/>
        <a:p>
          <a:r>
            <a:rPr lang="es-ES" dirty="0"/>
            <a:t> </a:t>
          </a:r>
        </a:p>
      </dgm:t>
    </dgm:pt>
    <dgm:pt modelId="{C9980B9E-4DC0-41C1-9225-31F06E156F23}" type="parTrans" cxnId="{D108DDA0-759B-4B6E-878E-7EE5B953DCDA}">
      <dgm:prSet/>
      <dgm:spPr>
        <a:ln>
          <a:solidFill>
            <a:srgbClr val="F9423A"/>
          </a:solidFill>
        </a:ln>
      </dgm:spPr>
      <dgm:t>
        <a:bodyPr/>
        <a:lstStyle/>
        <a:p>
          <a:endParaRPr lang="es-ES"/>
        </a:p>
      </dgm:t>
    </dgm:pt>
    <dgm:pt modelId="{7DCA01FC-F5A9-4790-862D-6E0A5E0DD699}" type="sibTrans" cxnId="{D108DDA0-759B-4B6E-878E-7EE5B953DCDA}">
      <dgm:prSet/>
      <dgm:spPr/>
      <dgm:t>
        <a:bodyPr/>
        <a:lstStyle/>
        <a:p>
          <a:endParaRPr lang="es-ES"/>
        </a:p>
      </dgm:t>
    </dgm:pt>
    <dgm:pt modelId="{8DB8075E-F248-4AEB-B2AA-90F2F6039442}" type="pres">
      <dgm:prSet presAssocID="{F45970FB-61B1-4F02-ABC8-E0D330F0340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D298BA-E5EF-400B-9197-A776FB6480DB}" type="pres">
      <dgm:prSet presAssocID="{61CF2A90-0090-4AE2-95CF-372666B00F9F}" presName="centerShape" presStyleLbl="node0" presStyleIdx="0" presStyleCnt="1" custScaleX="75158" custScaleY="75158" custLinFactNeighborX="29850" custLinFactNeighborY="-44764"/>
      <dgm:spPr/>
    </dgm:pt>
    <dgm:pt modelId="{24B64DCB-A719-42B7-A63F-65A89D083538}" type="pres">
      <dgm:prSet presAssocID="{C959AF69-5985-4415-9AE4-7CB65AB072B3}" presName="Name9" presStyleLbl="parChTrans1D2" presStyleIdx="0" presStyleCnt="4"/>
      <dgm:spPr/>
    </dgm:pt>
    <dgm:pt modelId="{D234A747-31FA-48B5-B695-BFE412FBF60F}" type="pres">
      <dgm:prSet presAssocID="{C959AF69-5985-4415-9AE4-7CB65AB072B3}" presName="connTx" presStyleLbl="parChTrans1D2" presStyleIdx="0" presStyleCnt="4"/>
      <dgm:spPr/>
    </dgm:pt>
    <dgm:pt modelId="{FA84A8E1-E5E1-4644-A8DD-CB3ACF3FD241}" type="pres">
      <dgm:prSet presAssocID="{CA00488B-67C6-4671-BB9C-649AB26E625C}" presName="node" presStyleLbl="node1" presStyleIdx="0" presStyleCnt="4" custScaleX="75158" custScaleY="75158" custRadScaleRad="143880" custRadScaleInc="142257">
        <dgm:presLayoutVars>
          <dgm:bulletEnabled val="1"/>
        </dgm:presLayoutVars>
      </dgm:prSet>
      <dgm:spPr/>
    </dgm:pt>
    <dgm:pt modelId="{88F9DFEC-245A-4EF3-9477-BEF465C80ECE}" type="pres">
      <dgm:prSet presAssocID="{C9980B9E-4DC0-41C1-9225-31F06E156F23}" presName="Name9" presStyleLbl="parChTrans1D2" presStyleIdx="1" presStyleCnt="4"/>
      <dgm:spPr/>
    </dgm:pt>
    <dgm:pt modelId="{81649F8E-D90A-4F90-97EF-1608F19C61B4}" type="pres">
      <dgm:prSet presAssocID="{C9980B9E-4DC0-41C1-9225-31F06E156F23}" presName="connTx" presStyleLbl="parChTrans1D2" presStyleIdx="1" presStyleCnt="4"/>
      <dgm:spPr/>
    </dgm:pt>
    <dgm:pt modelId="{5550D44D-01AB-4489-A9AE-FE88E3636DAE}" type="pres">
      <dgm:prSet presAssocID="{63A0F9C7-7C03-4CBD-8A4A-0CF88953114E}" presName="node" presStyleLbl="node1" presStyleIdx="1" presStyleCnt="4" custScaleX="75158" custScaleY="75158" custRadScaleRad="114893" custRadScaleInc="133231">
        <dgm:presLayoutVars>
          <dgm:bulletEnabled val="1"/>
        </dgm:presLayoutVars>
      </dgm:prSet>
      <dgm:spPr/>
    </dgm:pt>
    <dgm:pt modelId="{3C0590EE-11D1-4EA2-BB7D-C4B6185251AA}" type="pres">
      <dgm:prSet presAssocID="{9D113CE1-CFBD-41F0-8655-C347F53A8B79}" presName="Name9" presStyleLbl="parChTrans1D2" presStyleIdx="2" presStyleCnt="4"/>
      <dgm:spPr/>
    </dgm:pt>
    <dgm:pt modelId="{7CE8DB2C-5A71-4950-9F9D-14EA824DE12A}" type="pres">
      <dgm:prSet presAssocID="{9D113CE1-CFBD-41F0-8655-C347F53A8B79}" presName="connTx" presStyleLbl="parChTrans1D2" presStyleIdx="2" presStyleCnt="4"/>
      <dgm:spPr/>
    </dgm:pt>
    <dgm:pt modelId="{FAE583AE-D5E1-4E11-9097-0B2D3B7ED67D}" type="pres">
      <dgm:prSet presAssocID="{4139C285-5F42-4918-AAE4-CE03D2FCDDFC}" presName="node" presStyleLbl="node1" presStyleIdx="2" presStyleCnt="4" custScaleX="75158" custScaleY="75158" custRadScaleRad="100706" custRadScaleInc="11565">
        <dgm:presLayoutVars>
          <dgm:bulletEnabled val="1"/>
        </dgm:presLayoutVars>
      </dgm:prSet>
      <dgm:spPr/>
    </dgm:pt>
    <dgm:pt modelId="{FD6BA41D-D4BF-4432-8CDB-0262E03ED5CF}" type="pres">
      <dgm:prSet presAssocID="{1A46666C-9923-42D0-9C64-6795FC0826D6}" presName="Name9" presStyleLbl="parChTrans1D2" presStyleIdx="3" presStyleCnt="4"/>
      <dgm:spPr/>
    </dgm:pt>
    <dgm:pt modelId="{51D34F19-92FD-4D3D-ABC2-A11F70A010EB}" type="pres">
      <dgm:prSet presAssocID="{1A46666C-9923-42D0-9C64-6795FC0826D6}" presName="connTx" presStyleLbl="parChTrans1D2" presStyleIdx="3" presStyleCnt="4"/>
      <dgm:spPr/>
    </dgm:pt>
    <dgm:pt modelId="{CC70C5D1-ED23-4E0A-B16C-F76FD2353F8E}" type="pres">
      <dgm:prSet presAssocID="{BB1BDD04-C00F-4B3A-9852-DC17BBB5ECE9}" presName="node" presStyleLbl="node1" presStyleIdx="3" presStyleCnt="4" custScaleX="75158" custScaleY="75158" custRadScaleRad="125028" custRadScaleInc="-118525">
        <dgm:presLayoutVars>
          <dgm:bulletEnabled val="1"/>
        </dgm:presLayoutVars>
      </dgm:prSet>
      <dgm:spPr/>
    </dgm:pt>
  </dgm:ptLst>
  <dgm:cxnLst>
    <dgm:cxn modelId="{90513C00-85E5-4EF7-B8E0-24176ABC8FC3}" srcId="{61CF2A90-0090-4AE2-95CF-372666B00F9F}" destId="{4139C285-5F42-4918-AAE4-CE03D2FCDDFC}" srcOrd="2" destOrd="0" parTransId="{9D113CE1-CFBD-41F0-8655-C347F53A8B79}" sibTransId="{06D9491F-BD65-4864-9A3F-1B81E08D7472}"/>
    <dgm:cxn modelId="{C790C707-8E91-4960-BFE9-C07F52B99EAF}" type="presOf" srcId="{C9980B9E-4DC0-41C1-9225-31F06E156F23}" destId="{88F9DFEC-245A-4EF3-9477-BEF465C80ECE}" srcOrd="0" destOrd="0" presId="urn:microsoft.com/office/officeart/2005/8/layout/radial1"/>
    <dgm:cxn modelId="{08E7D10F-EA8B-4A80-B8D7-199119930A7A}" type="presOf" srcId="{63A0F9C7-7C03-4CBD-8A4A-0CF88953114E}" destId="{5550D44D-01AB-4489-A9AE-FE88E3636DAE}" srcOrd="0" destOrd="0" presId="urn:microsoft.com/office/officeart/2005/8/layout/radial1"/>
    <dgm:cxn modelId="{98D3EA15-436E-45E9-919D-363A223A765A}" type="presOf" srcId="{1A46666C-9923-42D0-9C64-6795FC0826D6}" destId="{51D34F19-92FD-4D3D-ABC2-A11F70A010EB}" srcOrd="1" destOrd="0" presId="urn:microsoft.com/office/officeart/2005/8/layout/radial1"/>
    <dgm:cxn modelId="{3C572116-A3A1-4C5C-AF58-9E5BA1F19A67}" type="presOf" srcId="{1A46666C-9923-42D0-9C64-6795FC0826D6}" destId="{FD6BA41D-D4BF-4432-8CDB-0262E03ED5CF}" srcOrd="0" destOrd="0" presId="urn:microsoft.com/office/officeart/2005/8/layout/radial1"/>
    <dgm:cxn modelId="{346D591B-EBC4-4014-9874-9F6F4319F514}" srcId="{F45970FB-61B1-4F02-ABC8-E0D330F03407}" destId="{61CF2A90-0090-4AE2-95CF-372666B00F9F}" srcOrd="0" destOrd="0" parTransId="{186EFCBB-04E2-457A-806C-E8DF4430C0B3}" sibTransId="{5BD93B2D-33EA-4E6B-8E0E-2BB5F0FE0EE0}"/>
    <dgm:cxn modelId="{A1567122-73B3-443F-8D46-8F1DCAA53400}" type="presOf" srcId="{9D113CE1-CFBD-41F0-8655-C347F53A8B79}" destId="{7CE8DB2C-5A71-4950-9F9D-14EA824DE12A}" srcOrd="1" destOrd="0" presId="urn:microsoft.com/office/officeart/2005/8/layout/radial1"/>
    <dgm:cxn modelId="{7024602C-82AD-4B9F-938D-CC5A0D7E764B}" type="presOf" srcId="{CA00488B-67C6-4671-BB9C-649AB26E625C}" destId="{FA84A8E1-E5E1-4644-A8DD-CB3ACF3FD241}" srcOrd="0" destOrd="0" presId="urn:microsoft.com/office/officeart/2005/8/layout/radial1"/>
    <dgm:cxn modelId="{9020452F-78C5-438B-9373-C4B9AECC1157}" srcId="{61CF2A90-0090-4AE2-95CF-372666B00F9F}" destId="{CA00488B-67C6-4671-BB9C-649AB26E625C}" srcOrd="0" destOrd="0" parTransId="{C959AF69-5985-4415-9AE4-7CB65AB072B3}" sibTransId="{939F0211-15BD-4D26-872D-F8EB148A486E}"/>
    <dgm:cxn modelId="{6C3B9D5D-8281-4304-9B32-DA62C47F68DD}" srcId="{61CF2A90-0090-4AE2-95CF-372666B00F9F}" destId="{BB1BDD04-C00F-4B3A-9852-DC17BBB5ECE9}" srcOrd="3" destOrd="0" parTransId="{1A46666C-9923-42D0-9C64-6795FC0826D6}" sibTransId="{876D29C7-D257-4A9C-B0EE-7712D47C4F62}"/>
    <dgm:cxn modelId="{25CED362-FA85-4687-B78A-12B6987630C7}" type="presOf" srcId="{C9980B9E-4DC0-41C1-9225-31F06E156F23}" destId="{81649F8E-D90A-4F90-97EF-1608F19C61B4}" srcOrd="1" destOrd="0" presId="urn:microsoft.com/office/officeart/2005/8/layout/radial1"/>
    <dgm:cxn modelId="{749B4C7A-E528-4D18-B168-15035FDDC958}" type="presOf" srcId="{9D113CE1-CFBD-41F0-8655-C347F53A8B79}" destId="{3C0590EE-11D1-4EA2-BB7D-C4B6185251AA}" srcOrd="0" destOrd="0" presId="urn:microsoft.com/office/officeart/2005/8/layout/radial1"/>
    <dgm:cxn modelId="{E0910C91-19E8-4B34-9429-33E67CD82D63}" type="presOf" srcId="{C959AF69-5985-4415-9AE4-7CB65AB072B3}" destId="{24B64DCB-A719-42B7-A63F-65A89D083538}" srcOrd="0" destOrd="0" presId="urn:microsoft.com/office/officeart/2005/8/layout/radial1"/>
    <dgm:cxn modelId="{D108DDA0-759B-4B6E-878E-7EE5B953DCDA}" srcId="{61CF2A90-0090-4AE2-95CF-372666B00F9F}" destId="{63A0F9C7-7C03-4CBD-8A4A-0CF88953114E}" srcOrd="1" destOrd="0" parTransId="{C9980B9E-4DC0-41C1-9225-31F06E156F23}" sibTransId="{7DCA01FC-F5A9-4790-862D-6E0A5E0DD699}"/>
    <dgm:cxn modelId="{36FC8DAD-B661-43D2-A8B7-51F346933CDE}" type="presOf" srcId="{F45970FB-61B1-4F02-ABC8-E0D330F03407}" destId="{8DB8075E-F248-4AEB-B2AA-90F2F6039442}" srcOrd="0" destOrd="0" presId="urn:microsoft.com/office/officeart/2005/8/layout/radial1"/>
    <dgm:cxn modelId="{7D1942C8-4A7D-4F9A-BFAE-E1D6483CD679}" type="presOf" srcId="{C959AF69-5985-4415-9AE4-7CB65AB072B3}" destId="{D234A747-31FA-48B5-B695-BFE412FBF60F}" srcOrd="1" destOrd="0" presId="urn:microsoft.com/office/officeart/2005/8/layout/radial1"/>
    <dgm:cxn modelId="{C434D3CE-EACF-46C1-A9C5-51CA75C9296B}" type="presOf" srcId="{BB1BDD04-C00F-4B3A-9852-DC17BBB5ECE9}" destId="{CC70C5D1-ED23-4E0A-B16C-F76FD2353F8E}" srcOrd="0" destOrd="0" presId="urn:microsoft.com/office/officeart/2005/8/layout/radial1"/>
    <dgm:cxn modelId="{4EE5A2D5-A5B9-4D11-A99D-484E5998F13A}" type="presOf" srcId="{4139C285-5F42-4918-AAE4-CE03D2FCDDFC}" destId="{FAE583AE-D5E1-4E11-9097-0B2D3B7ED67D}" srcOrd="0" destOrd="0" presId="urn:microsoft.com/office/officeart/2005/8/layout/radial1"/>
    <dgm:cxn modelId="{D86BE8D9-C289-442E-8118-BDAD85EE3300}" type="presOf" srcId="{61CF2A90-0090-4AE2-95CF-372666B00F9F}" destId="{39D298BA-E5EF-400B-9197-A776FB6480DB}" srcOrd="0" destOrd="0" presId="urn:microsoft.com/office/officeart/2005/8/layout/radial1"/>
    <dgm:cxn modelId="{4621D99A-3A18-4731-9CF2-408206A9FF6A}" type="presParOf" srcId="{8DB8075E-F248-4AEB-B2AA-90F2F6039442}" destId="{39D298BA-E5EF-400B-9197-A776FB6480DB}" srcOrd="0" destOrd="0" presId="urn:microsoft.com/office/officeart/2005/8/layout/radial1"/>
    <dgm:cxn modelId="{A472E0A0-EB49-4AF0-924F-B03C38D116FD}" type="presParOf" srcId="{8DB8075E-F248-4AEB-B2AA-90F2F6039442}" destId="{24B64DCB-A719-42B7-A63F-65A89D083538}" srcOrd="1" destOrd="0" presId="urn:microsoft.com/office/officeart/2005/8/layout/radial1"/>
    <dgm:cxn modelId="{6B010C67-4BC4-4A77-BE08-C040CE143805}" type="presParOf" srcId="{24B64DCB-A719-42B7-A63F-65A89D083538}" destId="{D234A747-31FA-48B5-B695-BFE412FBF60F}" srcOrd="0" destOrd="0" presId="urn:microsoft.com/office/officeart/2005/8/layout/radial1"/>
    <dgm:cxn modelId="{DE1CFC8F-2EDD-4323-A10E-F451BF0F323D}" type="presParOf" srcId="{8DB8075E-F248-4AEB-B2AA-90F2F6039442}" destId="{FA84A8E1-E5E1-4644-A8DD-CB3ACF3FD241}" srcOrd="2" destOrd="0" presId="urn:microsoft.com/office/officeart/2005/8/layout/radial1"/>
    <dgm:cxn modelId="{A7340E6F-10DD-4ED3-9826-D70104210149}" type="presParOf" srcId="{8DB8075E-F248-4AEB-B2AA-90F2F6039442}" destId="{88F9DFEC-245A-4EF3-9477-BEF465C80ECE}" srcOrd="3" destOrd="0" presId="urn:microsoft.com/office/officeart/2005/8/layout/radial1"/>
    <dgm:cxn modelId="{8DF279D2-060A-461E-B272-8877C92CEDA9}" type="presParOf" srcId="{88F9DFEC-245A-4EF3-9477-BEF465C80ECE}" destId="{81649F8E-D90A-4F90-97EF-1608F19C61B4}" srcOrd="0" destOrd="0" presId="urn:microsoft.com/office/officeart/2005/8/layout/radial1"/>
    <dgm:cxn modelId="{3A736F64-2D8B-4B6C-95FF-8F02E752D164}" type="presParOf" srcId="{8DB8075E-F248-4AEB-B2AA-90F2F6039442}" destId="{5550D44D-01AB-4489-A9AE-FE88E3636DAE}" srcOrd="4" destOrd="0" presId="urn:microsoft.com/office/officeart/2005/8/layout/radial1"/>
    <dgm:cxn modelId="{135F5BE0-6498-4970-B935-5B98039B904C}" type="presParOf" srcId="{8DB8075E-F248-4AEB-B2AA-90F2F6039442}" destId="{3C0590EE-11D1-4EA2-BB7D-C4B6185251AA}" srcOrd="5" destOrd="0" presId="urn:microsoft.com/office/officeart/2005/8/layout/radial1"/>
    <dgm:cxn modelId="{F3C39B9D-53FE-46DD-A2AC-F5A7F9A9D8E1}" type="presParOf" srcId="{3C0590EE-11D1-4EA2-BB7D-C4B6185251AA}" destId="{7CE8DB2C-5A71-4950-9F9D-14EA824DE12A}" srcOrd="0" destOrd="0" presId="urn:microsoft.com/office/officeart/2005/8/layout/radial1"/>
    <dgm:cxn modelId="{3B39136C-9145-4436-B5F7-81007280E0CE}" type="presParOf" srcId="{8DB8075E-F248-4AEB-B2AA-90F2F6039442}" destId="{FAE583AE-D5E1-4E11-9097-0B2D3B7ED67D}" srcOrd="6" destOrd="0" presId="urn:microsoft.com/office/officeart/2005/8/layout/radial1"/>
    <dgm:cxn modelId="{9DED81F3-37E0-4E68-892B-3BE11774666C}" type="presParOf" srcId="{8DB8075E-F248-4AEB-B2AA-90F2F6039442}" destId="{FD6BA41D-D4BF-4432-8CDB-0262E03ED5CF}" srcOrd="7" destOrd="0" presId="urn:microsoft.com/office/officeart/2005/8/layout/radial1"/>
    <dgm:cxn modelId="{0ED910F7-3C92-4B39-963F-596F531E0B0A}" type="presParOf" srcId="{FD6BA41D-D4BF-4432-8CDB-0262E03ED5CF}" destId="{51D34F19-92FD-4D3D-ABC2-A11F70A010EB}" srcOrd="0" destOrd="0" presId="urn:microsoft.com/office/officeart/2005/8/layout/radial1"/>
    <dgm:cxn modelId="{CC60F77C-3560-4795-8F96-91C6279A20F4}" type="presParOf" srcId="{8DB8075E-F248-4AEB-B2AA-90F2F6039442}" destId="{CC70C5D1-ED23-4E0A-B16C-F76FD2353F8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5970FB-61B1-4F02-ABC8-E0D330F0340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1CF2A90-0090-4AE2-95CF-372666B00F9F}">
      <dgm:prSet phldrT="[Texto]" custT="1"/>
      <dgm:spPr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represen-</a:t>
          </a: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tació</a:t>
          </a:r>
          <a:endParaRPr lang="es-ES" sz="1100" b="0" i="0" u="none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86EFCBB-04E2-457A-806C-E8DF4430C0B3}" type="parTrans" cxnId="{346D591B-EBC4-4014-9874-9F6F4319F514}">
      <dgm:prSet/>
      <dgm:spPr/>
      <dgm:t>
        <a:bodyPr/>
        <a:lstStyle/>
        <a:p>
          <a:endParaRPr lang="es-ES"/>
        </a:p>
      </dgm:t>
    </dgm:pt>
    <dgm:pt modelId="{5BD93B2D-33EA-4E6B-8E0E-2BB5F0FE0EE0}" type="sibTrans" cxnId="{346D591B-EBC4-4014-9874-9F6F4319F514}">
      <dgm:prSet/>
      <dgm:spPr/>
      <dgm:t>
        <a:bodyPr/>
        <a:lstStyle/>
        <a:p>
          <a:endParaRPr lang="es-ES"/>
        </a:p>
      </dgm:t>
    </dgm:pt>
    <dgm:pt modelId="{CA00488B-67C6-4671-BB9C-649AB26E625C}">
      <dgm:prSet phldrT="[Texto]" custT="1"/>
      <dgm:spPr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execució</a:t>
          </a:r>
          <a:endParaRPr lang="es-ES" sz="1100" b="0" i="0" u="none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959AF69-5985-4415-9AE4-7CB65AB072B3}" type="parTrans" cxnId="{9020452F-78C5-438B-9373-C4B9AECC1157}">
      <dgm:prSet/>
      <dgm:spPr>
        <a:ln>
          <a:solidFill>
            <a:srgbClr val="F9423A"/>
          </a:solidFill>
        </a:ln>
      </dgm:spPr>
      <dgm:t>
        <a:bodyPr/>
        <a:lstStyle/>
        <a:p>
          <a:endParaRPr lang="es-ES"/>
        </a:p>
      </dgm:t>
    </dgm:pt>
    <dgm:pt modelId="{939F0211-15BD-4D26-872D-F8EB148A486E}" type="sibTrans" cxnId="{9020452F-78C5-438B-9373-C4B9AECC1157}">
      <dgm:prSet/>
      <dgm:spPr/>
      <dgm:t>
        <a:bodyPr/>
        <a:lstStyle/>
        <a:p>
          <a:endParaRPr lang="es-ES"/>
        </a:p>
      </dgm:t>
    </dgm:pt>
    <dgm:pt modelId="{4139C285-5F42-4918-AAE4-CE03D2FCDDFC}">
      <dgm:prSet phldrT="[Texto]" custT="1"/>
      <dgm:spPr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9D113CE1-CFBD-41F0-8655-C347F53A8B79}" type="parTrans" cxnId="{90513C00-85E5-4EF7-B8E0-24176ABC8FC3}">
      <dgm:prSet/>
      <dgm:spPr>
        <a:ln>
          <a:solidFill>
            <a:srgbClr val="F9423A"/>
          </a:solidFill>
        </a:ln>
      </dgm:spPr>
      <dgm:t>
        <a:bodyPr/>
        <a:lstStyle/>
        <a:p>
          <a:endParaRPr lang="es-ES"/>
        </a:p>
      </dgm:t>
    </dgm:pt>
    <dgm:pt modelId="{06D9491F-BD65-4864-9A3F-1B81E08D7472}" type="sibTrans" cxnId="{90513C00-85E5-4EF7-B8E0-24176ABC8FC3}">
      <dgm:prSet/>
      <dgm:spPr/>
      <dgm:t>
        <a:bodyPr/>
        <a:lstStyle/>
        <a:p>
          <a:endParaRPr lang="es-ES"/>
        </a:p>
      </dgm:t>
    </dgm:pt>
    <dgm:pt modelId="{BB1BDD04-C00F-4B3A-9852-DC17BBB5ECE9}">
      <dgm:prSet phldrT="[Texto]" custT="1"/>
      <dgm:spPr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1A46666C-9923-42D0-9C64-6795FC0826D6}" type="parTrans" cxnId="{6C3B9D5D-8281-4304-9B32-DA62C47F68DD}">
      <dgm:prSet/>
      <dgm:spPr>
        <a:ln>
          <a:solidFill>
            <a:srgbClr val="F9423A"/>
          </a:solidFill>
        </a:ln>
      </dgm:spPr>
      <dgm:t>
        <a:bodyPr/>
        <a:lstStyle/>
        <a:p>
          <a:endParaRPr lang="es-ES"/>
        </a:p>
      </dgm:t>
    </dgm:pt>
    <dgm:pt modelId="{876D29C7-D257-4A9C-B0EE-7712D47C4F62}" type="sibTrans" cxnId="{6C3B9D5D-8281-4304-9B32-DA62C47F68DD}">
      <dgm:prSet/>
      <dgm:spPr/>
      <dgm:t>
        <a:bodyPr/>
        <a:lstStyle/>
        <a:p>
          <a:endParaRPr lang="es-ES"/>
        </a:p>
      </dgm:t>
    </dgm:pt>
    <dgm:pt modelId="{63A0F9C7-7C03-4CBD-8A4A-0CF88953114E}">
      <dgm:prSet phldrT="[Texto]" custT="1"/>
      <dgm:spPr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C9980B9E-4DC0-41C1-9225-31F06E156F23}" type="parTrans" cxnId="{D108DDA0-759B-4B6E-878E-7EE5B953DCDA}">
      <dgm:prSet/>
      <dgm:spPr>
        <a:ln>
          <a:solidFill>
            <a:srgbClr val="F9423A"/>
          </a:solidFill>
        </a:ln>
      </dgm:spPr>
      <dgm:t>
        <a:bodyPr/>
        <a:lstStyle/>
        <a:p>
          <a:endParaRPr lang="es-ES"/>
        </a:p>
      </dgm:t>
    </dgm:pt>
    <dgm:pt modelId="{7DCA01FC-F5A9-4790-862D-6E0A5E0DD699}" type="sibTrans" cxnId="{D108DDA0-759B-4B6E-878E-7EE5B953DCDA}">
      <dgm:prSet/>
      <dgm:spPr/>
      <dgm:t>
        <a:bodyPr/>
        <a:lstStyle/>
        <a:p>
          <a:endParaRPr lang="es-ES"/>
        </a:p>
      </dgm:t>
    </dgm:pt>
    <dgm:pt modelId="{8DB8075E-F248-4AEB-B2AA-90F2F6039442}" type="pres">
      <dgm:prSet presAssocID="{F45970FB-61B1-4F02-ABC8-E0D330F0340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D298BA-E5EF-400B-9197-A776FB6480DB}" type="pres">
      <dgm:prSet presAssocID="{61CF2A90-0090-4AE2-95CF-372666B00F9F}" presName="centerShape" presStyleLbl="node0" presStyleIdx="0" presStyleCnt="1" custScaleX="75158" custScaleY="75158" custLinFactNeighborX="29850" custLinFactNeighborY="-41799"/>
      <dgm:spPr>
        <a:xfrm>
          <a:off x="3497655" y="392723"/>
          <a:ext cx="841246" cy="841246"/>
        </a:xfrm>
        <a:prstGeom prst="ellipse">
          <a:avLst/>
        </a:prstGeom>
      </dgm:spPr>
    </dgm:pt>
    <dgm:pt modelId="{24B64DCB-A719-42B7-A63F-65A89D083538}" type="pres">
      <dgm:prSet presAssocID="{C959AF69-5985-4415-9AE4-7CB65AB072B3}" presName="Name9" presStyleLbl="parChTrans1D2" presStyleIdx="0" presStyleCnt="4"/>
      <dgm:spPr/>
    </dgm:pt>
    <dgm:pt modelId="{D234A747-31FA-48B5-B695-BFE412FBF60F}" type="pres">
      <dgm:prSet presAssocID="{C959AF69-5985-4415-9AE4-7CB65AB072B3}" presName="connTx" presStyleLbl="parChTrans1D2" presStyleIdx="0" presStyleCnt="4"/>
      <dgm:spPr/>
    </dgm:pt>
    <dgm:pt modelId="{FA84A8E1-E5E1-4644-A8DD-CB3ACF3FD241}" type="pres">
      <dgm:prSet presAssocID="{CA00488B-67C6-4671-BB9C-649AB26E625C}" presName="node" presStyleLbl="node1" presStyleIdx="0" presStyleCnt="4" custScaleX="75158" custScaleY="75158" custRadScaleRad="141380" custRadScaleInc="147067">
        <dgm:presLayoutVars>
          <dgm:bulletEnabled val="1"/>
        </dgm:presLayoutVars>
      </dgm:prSet>
      <dgm:spPr>
        <a:xfrm>
          <a:off x="4512794" y="779028"/>
          <a:ext cx="841246" cy="841246"/>
        </a:xfrm>
        <a:prstGeom prst="ellipse">
          <a:avLst/>
        </a:prstGeom>
      </dgm:spPr>
    </dgm:pt>
    <dgm:pt modelId="{88F9DFEC-245A-4EF3-9477-BEF465C80ECE}" type="pres">
      <dgm:prSet presAssocID="{C9980B9E-4DC0-41C1-9225-31F06E156F23}" presName="Name9" presStyleLbl="parChTrans1D2" presStyleIdx="1" presStyleCnt="4"/>
      <dgm:spPr/>
    </dgm:pt>
    <dgm:pt modelId="{81649F8E-D90A-4F90-97EF-1608F19C61B4}" type="pres">
      <dgm:prSet presAssocID="{C9980B9E-4DC0-41C1-9225-31F06E156F23}" presName="connTx" presStyleLbl="parChTrans1D2" presStyleIdx="1" presStyleCnt="4"/>
      <dgm:spPr/>
    </dgm:pt>
    <dgm:pt modelId="{5550D44D-01AB-4489-A9AE-FE88E3636DAE}" type="pres">
      <dgm:prSet presAssocID="{63A0F9C7-7C03-4CBD-8A4A-0CF88953114E}" presName="node" presStyleLbl="node1" presStyleIdx="1" presStyleCnt="4" custScaleX="75158" custScaleY="75158" custRadScaleRad="120070" custRadScaleInc="136384">
        <dgm:presLayoutVars>
          <dgm:bulletEnabled val="1"/>
        </dgm:presLayoutVars>
      </dgm:prSet>
      <dgm:spPr>
        <a:xfrm>
          <a:off x="3465972" y="3147734"/>
          <a:ext cx="841246" cy="841246"/>
        </a:xfrm>
        <a:prstGeom prst="ellipse">
          <a:avLst/>
        </a:prstGeom>
      </dgm:spPr>
    </dgm:pt>
    <dgm:pt modelId="{3C0590EE-11D1-4EA2-BB7D-C4B6185251AA}" type="pres">
      <dgm:prSet presAssocID="{9D113CE1-CFBD-41F0-8655-C347F53A8B79}" presName="Name9" presStyleLbl="parChTrans1D2" presStyleIdx="2" presStyleCnt="4"/>
      <dgm:spPr/>
    </dgm:pt>
    <dgm:pt modelId="{7CE8DB2C-5A71-4950-9F9D-14EA824DE12A}" type="pres">
      <dgm:prSet presAssocID="{9D113CE1-CFBD-41F0-8655-C347F53A8B79}" presName="connTx" presStyleLbl="parChTrans1D2" presStyleIdx="2" presStyleCnt="4"/>
      <dgm:spPr/>
    </dgm:pt>
    <dgm:pt modelId="{FAE583AE-D5E1-4E11-9097-0B2D3B7ED67D}" type="pres">
      <dgm:prSet presAssocID="{4139C285-5F42-4918-AAE4-CE03D2FCDDFC}" presName="node" presStyleLbl="node1" presStyleIdx="2" presStyleCnt="4" custScaleX="75158" custScaleY="75158" custRadScaleRad="106621" custRadScaleInc="10922">
        <dgm:presLayoutVars>
          <dgm:bulletEnabled val="1"/>
        </dgm:presLayoutVars>
      </dgm:prSet>
      <dgm:spPr>
        <a:xfrm>
          <a:off x="2494213" y="3159933"/>
          <a:ext cx="841246" cy="841246"/>
        </a:xfrm>
        <a:prstGeom prst="ellipse">
          <a:avLst/>
        </a:prstGeom>
      </dgm:spPr>
    </dgm:pt>
    <dgm:pt modelId="{FD6BA41D-D4BF-4432-8CDB-0262E03ED5CF}" type="pres">
      <dgm:prSet presAssocID="{1A46666C-9923-42D0-9C64-6795FC0826D6}" presName="Name9" presStyleLbl="parChTrans1D2" presStyleIdx="3" presStyleCnt="4"/>
      <dgm:spPr/>
    </dgm:pt>
    <dgm:pt modelId="{51D34F19-92FD-4D3D-ABC2-A11F70A010EB}" type="pres">
      <dgm:prSet presAssocID="{1A46666C-9923-42D0-9C64-6795FC0826D6}" presName="connTx" presStyleLbl="parChTrans1D2" presStyleIdx="3" presStyleCnt="4"/>
      <dgm:spPr/>
    </dgm:pt>
    <dgm:pt modelId="{CC70C5D1-ED23-4E0A-B16C-F76FD2353F8E}" type="pres">
      <dgm:prSet presAssocID="{BB1BDD04-C00F-4B3A-9852-DC17BBB5ECE9}" presName="node" presStyleLbl="node1" presStyleIdx="3" presStyleCnt="4" custScaleX="75158" custScaleY="75158" custRadScaleRad="129839" custRadScaleInc="-122002">
        <dgm:presLayoutVars>
          <dgm:bulletEnabled val="1"/>
        </dgm:presLayoutVars>
      </dgm:prSet>
      <dgm:spPr>
        <a:xfrm>
          <a:off x="1539069" y="3159932"/>
          <a:ext cx="841246" cy="841246"/>
        </a:xfrm>
        <a:prstGeom prst="ellipse">
          <a:avLst/>
        </a:prstGeom>
      </dgm:spPr>
    </dgm:pt>
  </dgm:ptLst>
  <dgm:cxnLst>
    <dgm:cxn modelId="{90513C00-85E5-4EF7-B8E0-24176ABC8FC3}" srcId="{61CF2A90-0090-4AE2-95CF-372666B00F9F}" destId="{4139C285-5F42-4918-AAE4-CE03D2FCDDFC}" srcOrd="2" destOrd="0" parTransId="{9D113CE1-CFBD-41F0-8655-C347F53A8B79}" sibTransId="{06D9491F-BD65-4864-9A3F-1B81E08D7472}"/>
    <dgm:cxn modelId="{C790C707-8E91-4960-BFE9-C07F52B99EAF}" type="presOf" srcId="{C9980B9E-4DC0-41C1-9225-31F06E156F23}" destId="{88F9DFEC-245A-4EF3-9477-BEF465C80ECE}" srcOrd="0" destOrd="0" presId="urn:microsoft.com/office/officeart/2005/8/layout/radial1"/>
    <dgm:cxn modelId="{08E7D10F-EA8B-4A80-B8D7-199119930A7A}" type="presOf" srcId="{63A0F9C7-7C03-4CBD-8A4A-0CF88953114E}" destId="{5550D44D-01AB-4489-A9AE-FE88E3636DAE}" srcOrd="0" destOrd="0" presId="urn:microsoft.com/office/officeart/2005/8/layout/radial1"/>
    <dgm:cxn modelId="{98D3EA15-436E-45E9-919D-363A223A765A}" type="presOf" srcId="{1A46666C-9923-42D0-9C64-6795FC0826D6}" destId="{51D34F19-92FD-4D3D-ABC2-A11F70A010EB}" srcOrd="1" destOrd="0" presId="urn:microsoft.com/office/officeart/2005/8/layout/radial1"/>
    <dgm:cxn modelId="{3C572116-A3A1-4C5C-AF58-9E5BA1F19A67}" type="presOf" srcId="{1A46666C-9923-42D0-9C64-6795FC0826D6}" destId="{FD6BA41D-D4BF-4432-8CDB-0262E03ED5CF}" srcOrd="0" destOrd="0" presId="urn:microsoft.com/office/officeart/2005/8/layout/radial1"/>
    <dgm:cxn modelId="{346D591B-EBC4-4014-9874-9F6F4319F514}" srcId="{F45970FB-61B1-4F02-ABC8-E0D330F03407}" destId="{61CF2A90-0090-4AE2-95CF-372666B00F9F}" srcOrd="0" destOrd="0" parTransId="{186EFCBB-04E2-457A-806C-E8DF4430C0B3}" sibTransId="{5BD93B2D-33EA-4E6B-8E0E-2BB5F0FE0EE0}"/>
    <dgm:cxn modelId="{A1567122-73B3-443F-8D46-8F1DCAA53400}" type="presOf" srcId="{9D113CE1-CFBD-41F0-8655-C347F53A8B79}" destId="{7CE8DB2C-5A71-4950-9F9D-14EA824DE12A}" srcOrd="1" destOrd="0" presId="urn:microsoft.com/office/officeart/2005/8/layout/radial1"/>
    <dgm:cxn modelId="{7024602C-82AD-4B9F-938D-CC5A0D7E764B}" type="presOf" srcId="{CA00488B-67C6-4671-BB9C-649AB26E625C}" destId="{FA84A8E1-E5E1-4644-A8DD-CB3ACF3FD241}" srcOrd="0" destOrd="0" presId="urn:microsoft.com/office/officeart/2005/8/layout/radial1"/>
    <dgm:cxn modelId="{9020452F-78C5-438B-9373-C4B9AECC1157}" srcId="{61CF2A90-0090-4AE2-95CF-372666B00F9F}" destId="{CA00488B-67C6-4671-BB9C-649AB26E625C}" srcOrd="0" destOrd="0" parTransId="{C959AF69-5985-4415-9AE4-7CB65AB072B3}" sibTransId="{939F0211-15BD-4D26-872D-F8EB148A486E}"/>
    <dgm:cxn modelId="{6C3B9D5D-8281-4304-9B32-DA62C47F68DD}" srcId="{61CF2A90-0090-4AE2-95CF-372666B00F9F}" destId="{BB1BDD04-C00F-4B3A-9852-DC17BBB5ECE9}" srcOrd="3" destOrd="0" parTransId="{1A46666C-9923-42D0-9C64-6795FC0826D6}" sibTransId="{876D29C7-D257-4A9C-B0EE-7712D47C4F62}"/>
    <dgm:cxn modelId="{25CED362-FA85-4687-B78A-12B6987630C7}" type="presOf" srcId="{C9980B9E-4DC0-41C1-9225-31F06E156F23}" destId="{81649F8E-D90A-4F90-97EF-1608F19C61B4}" srcOrd="1" destOrd="0" presId="urn:microsoft.com/office/officeart/2005/8/layout/radial1"/>
    <dgm:cxn modelId="{749B4C7A-E528-4D18-B168-15035FDDC958}" type="presOf" srcId="{9D113CE1-CFBD-41F0-8655-C347F53A8B79}" destId="{3C0590EE-11D1-4EA2-BB7D-C4B6185251AA}" srcOrd="0" destOrd="0" presId="urn:microsoft.com/office/officeart/2005/8/layout/radial1"/>
    <dgm:cxn modelId="{E0910C91-19E8-4B34-9429-33E67CD82D63}" type="presOf" srcId="{C959AF69-5985-4415-9AE4-7CB65AB072B3}" destId="{24B64DCB-A719-42B7-A63F-65A89D083538}" srcOrd="0" destOrd="0" presId="urn:microsoft.com/office/officeart/2005/8/layout/radial1"/>
    <dgm:cxn modelId="{D108DDA0-759B-4B6E-878E-7EE5B953DCDA}" srcId="{61CF2A90-0090-4AE2-95CF-372666B00F9F}" destId="{63A0F9C7-7C03-4CBD-8A4A-0CF88953114E}" srcOrd="1" destOrd="0" parTransId="{C9980B9E-4DC0-41C1-9225-31F06E156F23}" sibTransId="{7DCA01FC-F5A9-4790-862D-6E0A5E0DD699}"/>
    <dgm:cxn modelId="{36FC8DAD-B661-43D2-A8B7-51F346933CDE}" type="presOf" srcId="{F45970FB-61B1-4F02-ABC8-E0D330F03407}" destId="{8DB8075E-F248-4AEB-B2AA-90F2F6039442}" srcOrd="0" destOrd="0" presId="urn:microsoft.com/office/officeart/2005/8/layout/radial1"/>
    <dgm:cxn modelId="{7D1942C8-4A7D-4F9A-BFAE-E1D6483CD679}" type="presOf" srcId="{C959AF69-5985-4415-9AE4-7CB65AB072B3}" destId="{D234A747-31FA-48B5-B695-BFE412FBF60F}" srcOrd="1" destOrd="0" presId="urn:microsoft.com/office/officeart/2005/8/layout/radial1"/>
    <dgm:cxn modelId="{C434D3CE-EACF-46C1-A9C5-51CA75C9296B}" type="presOf" srcId="{BB1BDD04-C00F-4B3A-9852-DC17BBB5ECE9}" destId="{CC70C5D1-ED23-4E0A-B16C-F76FD2353F8E}" srcOrd="0" destOrd="0" presId="urn:microsoft.com/office/officeart/2005/8/layout/radial1"/>
    <dgm:cxn modelId="{4EE5A2D5-A5B9-4D11-A99D-484E5998F13A}" type="presOf" srcId="{4139C285-5F42-4918-AAE4-CE03D2FCDDFC}" destId="{FAE583AE-D5E1-4E11-9097-0B2D3B7ED67D}" srcOrd="0" destOrd="0" presId="urn:microsoft.com/office/officeart/2005/8/layout/radial1"/>
    <dgm:cxn modelId="{D86BE8D9-C289-442E-8118-BDAD85EE3300}" type="presOf" srcId="{61CF2A90-0090-4AE2-95CF-372666B00F9F}" destId="{39D298BA-E5EF-400B-9197-A776FB6480DB}" srcOrd="0" destOrd="0" presId="urn:microsoft.com/office/officeart/2005/8/layout/radial1"/>
    <dgm:cxn modelId="{4621D99A-3A18-4731-9CF2-408206A9FF6A}" type="presParOf" srcId="{8DB8075E-F248-4AEB-B2AA-90F2F6039442}" destId="{39D298BA-E5EF-400B-9197-A776FB6480DB}" srcOrd="0" destOrd="0" presId="urn:microsoft.com/office/officeart/2005/8/layout/radial1"/>
    <dgm:cxn modelId="{A472E0A0-EB49-4AF0-924F-B03C38D116FD}" type="presParOf" srcId="{8DB8075E-F248-4AEB-B2AA-90F2F6039442}" destId="{24B64DCB-A719-42B7-A63F-65A89D083538}" srcOrd="1" destOrd="0" presId="urn:microsoft.com/office/officeart/2005/8/layout/radial1"/>
    <dgm:cxn modelId="{6B010C67-4BC4-4A77-BE08-C040CE143805}" type="presParOf" srcId="{24B64DCB-A719-42B7-A63F-65A89D083538}" destId="{D234A747-31FA-48B5-B695-BFE412FBF60F}" srcOrd="0" destOrd="0" presId="urn:microsoft.com/office/officeart/2005/8/layout/radial1"/>
    <dgm:cxn modelId="{DE1CFC8F-2EDD-4323-A10E-F451BF0F323D}" type="presParOf" srcId="{8DB8075E-F248-4AEB-B2AA-90F2F6039442}" destId="{FA84A8E1-E5E1-4644-A8DD-CB3ACF3FD241}" srcOrd="2" destOrd="0" presId="urn:microsoft.com/office/officeart/2005/8/layout/radial1"/>
    <dgm:cxn modelId="{A7340E6F-10DD-4ED3-9826-D70104210149}" type="presParOf" srcId="{8DB8075E-F248-4AEB-B2AA-90F2F6039442}" destId="{88F9DFEC-245A-4EF3-9477-BEF465C80ECE}" srcOrd="3" destOrd="0" presId="urn:microsoft.com/office/officeart/2005/8/layout/radial1"/>
    <dgm:cxn modelId="{8DF279D2-060A-461E-B272-8877C92CEDA9}" type="presParOf" srcId="{88F9DFEC-245A-4EF3-9477-BEF465C80ECE}" destId="{81649F8E-D90A-4F90-97EF-1608F19C61B4}" srcOrd="0" destOrd="0" presId="urn:microsoft.com/office/officeart/2005/8/layout/radial1"/>
    <dgm:cxn modelId="{3A736F64-2D8B-4B6C-95FF-8F02E752D164}" type="presParOf" srcId="{8DB8075E-F248-4AEB-B2AA-90F2F6039442}" destId="{5550D44D-01AB-4489-A9AE-FE88E3636DAE}" srcOrd="4" destOrd="0" presId="urn:microsoft.com/office/officeart/2005/8/layout/radial1"/>
    <dgm:cxn modelId="{135F5BE0-6498-4970-B935-5B98039B904C}" type="presParOf" srcId="{8DB8075E-F248-4AEB-B2AA-90F2F6039442}" destId="{3C0590EE-11D1-4EA2-BB7D-C4B6185251AA}" srcOrd="5" destOrd="0" presId="urn:microsoft.com/office/officeart/2005/8/layout/radial1"/>
    <dgm:cxn modelId="{F3C39B9D-53FE-46DD-A2AC-F5A7F9A9D8E1}" type="presParOf" srcId="{3C0590EE-11D1-4EA2-BB7D-C4B6185251AA}" destId="{7CE8DB2C-5A71-4950-9F9D-14EA824DE12A}" srcOrd="0" destOrd="0" presId="urn:microsoft.com/office/officeart/2005/8/layout/radial1"/>
    <dgm:cxn modelId="{3B39136C-9145-4436-B5F7-81007280E0CE}" type="presParOf" srcId="{8DB8075E-F248-4AEB-B2AA-90F2F6039442}" destId="{FAE583AE-D5E1-4E11-9097-0B2D3B7ED67D}" srcOrd="6" destOrd="0" presId="urn:microsoft.com/office/officeart/2005/8/layout/radial1"/>
    <dgm:cxn modelId="{9DED81F3-37E0-4E68-892B-3BE11774666C}" type="presParOf" srcId="{8DB8075E-F248-4AEB-B2AA-90F2F6039442}" destId="{FD6BA41D-D4BF-4432-8CDB-0262E03ED5CF}" srcOrd="7" destOrd="0" presId="urn:microsoft.com/office/officeart/2005/8/layout/radial1"/>
    <dgm:cxn modelId="{0ED910F7-3C92-4B39-963F-596F531E0B0A}" type="presParOf" srcId="{FD6BA41D-D4BF-4432-8CDB-0262E03ED5CF}" destId="{51D34F19-92FD-4D3D-ABC2-A11F70A010EB}" srcOrd="0" destOrd="0" presId="urn:microsoft.com/office/officeart/2005/8/layout/radial1"/>
    <dgm:cxn modelId="{CC60F77C-3560-4795-8F96-91C6279A20F4}" type="presParOf" srcId="{8DB8075E-F248-4AEB-B2AA-90F2F6039442}" destId="{CC70C5D1-ED23-4E0A-B16C-F76FD2353F8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5970FB-61B1-4F02-ABC8-E0D330F0340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1CF2A90-0090-4AE2-95CF-372666B00F9F}">
      <dgm:prSet phldrT="[Texto]" custT="1"/>
      <dgm:spPr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coordi</a:t>
          </a: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-nació</a:t>
          </a:r>
        </a:p>
      </dgm:t>
    </dgm:pt>
    <dgm:pt modelId="{186EFCBB-04E2-457A-806C-E8DF4430C0B3}" type="parTrans" cxnId="{346D591B-EBC4-4014-9874-9F6F4319F514}">
      <dgm:prSet/>
      <dgm:spPr/>
      <dgm:t>
        <a:bodyPr/>
        <a:lstStyle/>
        <a:p>
          <a:endParaRPr lang="es-ES"/>
        </a:p>
      </dgm:t>
    </dgm:pt>
    <dgm:pt modelId="{5BD93B2D-33EA-4E6B-8E0E-2BB5F0FE0EE0}" type="sibTrans" cxnId="{346D591B-EBC4-4014-9874-9F6F4319F514}">
      <dgm:prSet/>
      <dgm:spPr/>
      <dgm:t>
        <a:bodyPr/>
        <a:lstStyle/>
        <a:p>
          <a:endParaRPr lang="es-ES"/>
        </a:p>
      </dgm:t>
    </dgm:pt>
    <dgm:pt modelId="{CA00488B-67C6-4671-BB9C-649AB26E625C}">
      <dgm:prSet phldrT="[Texto]" custT="1"/>
      <dgm:spPr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repre-sen</a:t>
          </a: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</a:t>
          </a: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tació</a:t>
          </a:r>
          <a:endParaRPr lang="es-ES" sz="1100" b="0" i="0" u="none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959AF69-5985-4415-9AE4-7CB65AB072B3}" type="parTrans" cxnId="{9020452F-78C5-438B-9373-C4B9AECC1157}">
      <dgm:prSet/>
      <dgm:spPr>
        <a:ln>
          <a:solidFill>
            <a:srgbClr val="F9423A"/>
          </a:solidFill>
        </a:ln>
      </dgm:spPr>
      <dgm:t>
        <a:bodyPr/>
        <a:lstStyle/>
        <a:p>
          <a:endParaRPr lang="es-ES"/>
        </a:p>
      </dgm:t>
    </dgm:pt>
    <dgm:pt modelId="{939F0211-15BD-4D26-872D-F8EB148A486E}" type="sibTrans" cxnId="{9020452F-78C5-438B-9373-C4B9AECC1157}">
      <dgm:prSet/>
      <dgm:spPr/>
      <dgm:t>
        <a:bodyPr/>
        <a:lstStyle/>
        <a:p>
          <a:endParaRPr lang="es-ES"/>
        </a:p>
      </dgm:t>
    </dgm:pt>
    <dgm:pt modelId="{4139C285-5F42-4918-AAE4-CE03D2FCDDFC}">
      <dgm:prSet phldrT="[Texto]" custT="1"/>
      <dgm:spPr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9D113CE1-CFBD-41F0-8655-C347F53A8B79}" type="parTrans" cxnId="{90513C00-85E5-4EF7-B8E0-24176ABC8FC3}">
      <dgm:prSet/>
      <dgm:spPr>
        <a:ln>
          <a:solidFill>
            <a:srgbClr val="F9423A"/>
          </a:solidFill>
        </a:ln>
      </dgm:spPr>
      <dgm:t>
        <a:bodyPr/>
        <a:lstStyle/>
        <a:p>
          <a:endParaRPr lang="es-ES"/>
        </a:p>
      </dgm:t>
    </dgm:pt>
    <dgm:pt modelId="{06D9491F-BD65-4864-9A3F-1B81E08D7472}" type="sibTrans" cxnId="{90513C00-85E5-4EF7-B8E0-24176ABC8FC3}">
      <dgm:prSet/>
      <dgm:spPr/>
      <dgm:t>
        <a:bodyPr/>
        <a:lstStyle/>
        <a:p>
          <a:endParaRPr lang="es-ES"/>
        </a:p>
      </dgm:t>
    </dgm:pt>
    <dgm:pt modelId="{BB1BDD04-C00F-4B3A-9852-DC17BBB5ECE9}">
      <dgm:prSet phldrT="[Texto]" custT="1"/>
      <dgm:spPr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1A46666C-9923-42D0-9C64-6795FC0826D6}" type="parTrans" cxnId="{6C3B9D5D-8281-4304-9B32-DA62C47F68DD}">
      <dgm:prSet/>
      <dgm:spPr>
        <a:ln>
          <a:solidFill>
            <a:srgbClr val="F9423A"/>
          </a:solidFill>
        </a:ln>
      </dgm:spPr>
      <dgm:t>
        <a:bodyPr/>
        <a:lstStyle/>
        <a:p>
          <a:endParaRPr lang="es-ES"/>
        </a:p>
      </dgm:t>
    </dgm:pt>
    <dgm:pt modelId="{876D29C7-D257-4A9C-B0EE-7712D47C4F62}" type="sibTrans" cxnId="{6C3B9D5D-8281-4304-9B32-DA62C47F68DD}">
      <dgm:prSet/>
      <dgm:spPr/>
      <dgm:t>
        <a:bodyPr/>
        <a:lstStyle/>
        <a:p>
          <a:endParaRPr lang="es-ES"/>
        </a:p>
      </dgm:t>
    </dgm:pt>
    <dgm:pt modelId="{63A0F9C7-7C03-4CBD-8A4A-0CF88953114E}">
      <dgm:prSet phldrT="[Texto]" custT="1"/>
      <dgm:spPr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C9980B9E-4DC0-41C1-9225-31F06E156F23}" type="parTrans" cxnId="{D108DDA0-759B-4B6E-878E-7EE5B953DCDA}">
      <dgm:prSet/>
      <dgm:spPr>
        <a:ln>
          <a:solidFill>
            <a:srgbClr val="F9423A"/>
          </a:solidFill>
        </a:ln>
      </dgm:spPr>
      <dgm:t>
        <a:bodyPr/>
        <a:lstStyle/>
        <a:p>
          <a:endParaRPr lang="es-ES"/>
        </a:p>
      </dgm:t>
    </dgm:pt>
    <dgm:pt modelId="{7DCA01FC-F5A9-4790-862D-6E0A5E0DD699}" type="sibTrans" cxnId="{D108DDA0-759B-4B6E-878E-7EE5B953DCDA}">
      <dgm:prSet/>
      <dgm:spPr/>
      <dgm:t>
        <a:bodyPr/>
        <a:lstStyle/>
        <a:p>
          <a:endParaRPr lang="es-ES"/>
        </a:p>
      </dgm:t>
    </dgm:pt>
    <dgm:pt modelId="{8DB8075E-F248-4AEB-B2AA-90F2F6039442}" type="pres">
      <dgm:prSet presAssocID="{F45970FB-61B1-4F02-ABC8-E0D330F0340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D298BA-E5EF-400B-9197-A776FB6480DB}" type="pres">
      <dgm:prSet presAssocID="{61CF2A90-0090-4AE2-95CF-372666B00F9F}" presName="centerShape" presStyleLbl="node0" presStyleIdx="0" presStyleCnt="1" custScaleX="75158" custScaleY="75158" custLinFactNeighborX="29850" custLinFactNeighborY="-44764"/>
      <dgm:spPr>
        <a:xfrm>
          <a:off x="3497655" y="306279"/>
          <a:ext cx="841246" cy="841246"/>
        </a:xfrm>
        <a:prstGeom prst="ellipse">
          <a:avLst/>
        </a:prstGeom>
      </dgm:spPr>
    </dgm:pt>
    <dgm:pt modelId="{24B64DCB-A719-42B7-A63F-65A89D083538}" type="pres">
      <dgm:prSet presAssocID="{C959AF69-5985-4415-9AE4-7CB65AB072B3}" presName="Name9" presStyleLbl="parChTrans1D2" presStyleIdx="0" presStyleCnt="4"/>
      <dgm:spPr/>
    </dgm:pt>
    <dgm:pt modelId="{D234A747-31FA-48B5-B695-BFE412FBF60F}" type="pres">
      <dgm:prSet presAssocID="{C959AF69-5985-4415-9AE4-7CB65AB072B3}" presName="connTx" presStyleLbl="parChTrans1D2" presStyleIdx="0" presStyleCnt="4"/>
      <dgm:spPr/>
    </dgm:pt>
    <dgm:pt modelId="{FA84A8E1-E5E1-4644-A8DD-CB3ACF3FD241}" type="pres">
      <dgm:prSet presAssocID="{CA00488B-67C6-4671-BB9C-649AB26E625C}" presName="node" presStyleLbl="node1" presStyleIdx="0" presStyleCnt="4" custScaleX="75158" custScaleY="75158" custRadScaleRad="120867" custRadScaleInc="220604">
        <dgm:presLayoutVars>
          <dgm:bulletEnabled val="1"/>
        </dgm:presLayoutVars>
      </dgm:prSet>
      <dgm:spPr>
        <a:xfrm>
          <a:off x="4366300" y="1895257"/>
          <a:ext cx="841246" cy="841246"/>
        </a:xfrm>
        <a:prstGeom prst="ellipse">
          <a:avLst/>
        </a:prstGeom>
      </dgm:spPr>
    </dgm:pt>
    <dgm:pt modelId="{88F9DFEC-245A-4EF3-9477-BEF465C80ECE}" type="pres">
      <dgm:prSet presAssocID="{C9980B9E-4DC0-41C1-9225-31F06E156F23}" presName="Name9" presStyleLbl="parChTrans1D2" presStyleIdx="1" presStyleCnt="4"/>
      <dgm:spPr/>
    </dgm:pt>
    <dgm:pt modelId="{81649F8E-D90A-4F90-97EF-1608F19C61B4}" type="pres">
      <dgm:prSet presAssocID="{C9980B9E-4DC0-41C1-9225-31F06E156F23}" presName="connTx" presStyleLbl="parChTrans1D2" presStyleIdx="1" presStyleCnt="4"/>
      <dgm:spPr/>
    </dgm:pt>
    <dgm:pt modelId="{5550D44D-01AB-4489-A9AE-FE88E3636DAE}" type="pres">
      <dgm:prSet presAssocID="{63A0F9C7-7C03-4CBD-8A4A-0CF88953114E}" presName="node" presStyleLbl="node1" presStyleIdx="1" presStyleCnt="4" custScaleX="75158" custScaleY="75158" custRadScaleRad="114893" custRadScaleInc="133231">
        <dgm:presLayoutVars>
          <dgm:bulletEnabled val="1"/>
        </dgm:presLayoutVars>
      </dgm:prSet>
      <dgm:spPr>
        <a:xfrm>
          <a:off x="3465970" y="3061171"/>
          <a:ext cx="841246" cy="841246"/>
        </a:xfrm>
        <a:prstGeom prst="ellipse">
          <a:avLst/>
        </a:prstGeom>
      </dgm:spPr>
    </dgm:pt>
    <dgm:pt modelId="{3C0590EE-11D1-4EA2-BB7D-C4B6185251AA}" type="pres">
      <dgm:prSet presAssocID="{9D113CE1-CFBD-41F0-8655-C347F53A8B79}" presName="Name9" presStyleLbl="parChTrans1D2" presStyleIdx="2" presStyleCnt="4"/>
      <dgm:spPr/>
    </dgm:pt>
    <dgm:pt modelId="{7CE8DB2C-5A71-4950-9F9D-14EA824DE12A}" type="pres">
      <dgm:prSet presAssocID="{9D113CE1-CFBD-41F0-8655-C347F53A8B79}" presName="connTx" presStyleLbl="parChTrans1D2" presStyleIdx="2" presStyleCnt="4"/>
      <dgm:spPr/>
    </dgm:pt>
    <dgm:pt modelId="{FAE583AE-D5E1-4E11-9097-0B2D3B7ED67D}" type="pres">
      <dgm:prSet presAssocID="{4139C285-5F42-4918-AAE4-CE03D2FCDDFC}" presName="node" presStyleLbl="node1" presStyleIdx="2" presStyleCnt="4" custScaleX="75158" custScaleY="75158" custRadScaleRad="100706" custRadScaleInc="11565">
        <dgm:presLayoutVars>
          <dgm:bulletEnabled val="1"/>
        </dgm:presLayoutVars>
      </dgm:prSet>
      <dgm:spPr>
        <a:xfrm>
          <a:off x="2494215" y="3073370"/>
          <a:ext cx="841246" cy="841246"/>
        </a:xfrm>
        <a:prstGeom prst="ellipse">
          <a:avLst/>
        </a:prstGeom>
      </dgm:spPr>
    </dgm:pt>
    <dgm:pt modelId="{FD6BA41D-D4BF-4432-8CDB-0262E03ED5CF}" type="pres">
      <dgm:prSet presAssocID="{1A46666C-9923-42D0-9C64-6795FC0826D6}" presName="Name9" presStyleLbl="parChTrans1D2" presStyleIdx="3" presStyleCnt="4"/>
      <dgm:spPr/>
    </dgm:pt>
    <dgm:pt modelId="{51D34F19-92FD-4D3D-ABC2-A11F70A010EB}" type="pres">
      <dgm:prSet presAssocID="{1A46666C-9923-42D0-9C64-6795FC0826D6}" presName="connTx" presStyleLbl="parChTrans1D2" presStyleIdx="3" presStyleCnt="4"/>
      <dgm:spPr/>
    </dgm:pt>
    <dgm:pt modelId="{CC70C5D1-ED23-4E0A-B16C-F76FD2353F8E}" type="pres">
      <dgm:prSet presAssocID="{BB1BDD04-C00F-4B3A-9852-DC17BBB5ECE9}" presName="node" presStyleLbl="node1" presStyleIdx="3" presStyleCnt="4" custScaleX="75158" custScaleY="75158" custRadScaleRad="125028" custRadScaleInc="-118525">
        <dgm:presLayoutVars>
          <dgm:bulletEnabled val="1"/>
        </dgm:presLayoutVars>
      </dgm:prSet>
      <dgm:spPr>
        <a:xfrm>
          <a:off x="1539069" y="3073382"/>
          <a:ext cx="841246" cy="841246"/>
        </a:xfrm>
        <a:prstGeom prst="ellipse">
          <a:avLst/>
        </a:prstGeom>
      </dgm:spPr>
    </dgm:pt>
  </dgm:ptLst>
  <dgm:cxnLst>
    <dgm:cxn modelId="{90513C00-85E5-4EF7-B8E0-24176ABC8FC3}" srcId="{61CF2A90-0090-4AE2-95CF-372666B00F9F}" destId="{4139C285-5F42-4918-AAE4-CE03D2FCDDFC}" srcOrd="2" destOrd="0" parTransId="{9D113CE1-CFBD-41F0-8655-C347F53A8B79}" sibTransId="{06D9491F-BD65-4864-9A3F-1B81E08D7472}"/>
    <dgm:cxn modelId="{C790C707-8E91-4960-BFE9-C07F52B99EAF}" type="presOf" srcId="{C9980B9E-4DC0-41C1-9225-31F06E156F23}" destId="{88F9DFEC-245A-4EF3-9477-BEF465C80ECE}" srcOrd="0" destOrd="0" presId="urn:microsoft.com/office/officeart/2005/8/layout/radial1"/>
    <dgm:cxn modelId="{08E7D10F-EA8B-4A80-B8D7-199119930A7A}" type="presOf" srcId="{63A0F9C7-7C03-4CBD-8A4A-0CF88953114E}" destId="{5550D44D-01AB-4489-A9AE-FE88E3636DAE}" srcOrd="0" destOrd="0" presId="urn:microsoft.com/office/officeart/2005/8/layout/radial1"/>
    <dgm:cxn modelId="{98D3EA15-436E-45E9-919D-363A223A765A}" type="presOf" srcId="{1A46666C-9923-42D0-9C64-6795FC0826D6}" destId="{51D34F19-92FD-4D3D-ABC2-A11F70A010EB}" srcOrd="1" destOrd="0" presId="urn:microsoft.com/office/officeart/2005/8/layout/radial1"/>
    <dgm:cxn modelId="{3C572116-A3A1-4C5C-AF58-9E5BA1F19A67}" type="presOf" srcId="{1A46666C-9923-42D0-9C64-6795FC0826D6}" destId="{FD6BA41D-D4BF-4432-8CDB-0262E03ED5CF}" srcOrd="0" destOrd="0" presId="urn:microsoft.com/office/officeart/2005/8/layout/radial1"/>
    <dgm:cxn modelId="{346D591B-EBC4-4014-9874-9F6F4319F514}" srcId="{F45970FB-61B1-4F02-ABC8-E0D330F03407}" destId="{61CF2A90-0090-4AE2-95CF-372666B00F9F}" srcOrd="0" destOrd="0" parTransId="{186EFCBB-04E2-457A-806C-E8DF4430C0B3}" sibTransId="{5BD93B2D-33EA-4E6B-8E0E-2BB5F0FE0EE0}"/>
    <dgm:cxn modelId="{A1567122-73B3-443F-8D46-8F1DCAA53400}" type="presOf" srcId="{9D113CE1-CFBD-41F0-8655-C347F53A8B79}" destId="{7CE8DB2C-5A71-4950-9F9D-14EA824DE12A}" srcOrd="1" destOrd="0" presId="urn:microsoft.com/office/officeart/2005/8/layout/radial1"/>
    <dgm:cxn modelId="{7024602C-82AD-4B9F-938D-CC5A0D7E764B}" type="presOf" srcId="{CA00488B-67C6-4671-BB9C-649AB26E625C}" destId="{FA84A8E1-E5E1-4644-A8DD-CB3ACF3FD241}" srcOrd="0" destOrd="0" presId="urn:microsoft.com/office/officeart/2005/8/layout/radial1"/>
    <dgm:cxn modelId="{9020452F-78C5-438B-9373-C4B9AECC1157}" srcId="{61CF2A90-0090-4AE2-95CF-372666B00F9F}" destId="{CA00488B-67C6-4671-BB9C-649AB26E625C}" srcOrd="0" destOrd="0" parTransId="{C959AF69-5985-4415-9AE4-7CB65AB072B3}" sibTransId="{939F0211-15BD-4D26-872D-F8EB148A486E}"/>
    <dgm:cxn modelId="{6C3B9D5D-8281-4304-9B32-DA62C47F68DD}" srcId="{61CF2A90-0090-4AE2-95CF-372666B00F9F}" destId="{BB1BDD04-C00F-4B3A-9852-DC17BBB5ECE9}" srcOrd="3" destOrd="0" parTransId="{1A46666C-9923-42D0-9C64-6795FC0826D6}" sibTransId="{876D29C7-D257-4A9C-B0EE-7712D47C4F62}"/>
    <dgm:cxn modelId="{25CED362-FA85-4687-B78A-12B6987630C7}" type="presOf" srcId="{C9980B9E-4DC0-41C1-9225-31F06E156F23}" destId="{81649F8E-D90A-4F90-97EF-1608F19C61B4}" srcOrd="1" destOrd="0" presId="urn:microsoft.com/office/officeart/2005/8/layout/radial1"/>
    <dgm:cxn modelId="{749B4C7A-E528-4D18-B168-15035FDDC958}" type="presOf" srcId="{9D113CE1-CFBD-41F0-8655-C347F53A8B79}" destId="{3C0590EE-11D1-4EA2-BB7D-C4B6185251AA}" srcOrd="0" destOrd="0" presId="urn:microsoft.com/office/officeart/2005/8/layout/radial1"/>
    <dgm:cxn modelId="{E0910C91-19E8-4B34-9429-33E67CD82D63}" type="presOf" srcId="{C959AF69-5985-4415-9AE4-7CB65AB072B3}" destId="{24B64DCB-A719-42B7-A63F-65A89D083538}" srcOrd="0" destOrd="0" presId="urn:microsoft.com/office/officeart/2005/8/layout/radial1"/>
    <dgm:cxn modelId="{D108DDA0-759B-4B6E-878E-7EE5B953DCDA}" srcId="{61CF2A90-0090-4AE2-95CF-372666B00F9F}" destId="{63A0F9C7-7C03-4CBD-8A4A-0CF88953114E}" srcOrd="1" destOrd="0" parTransId="{C9980B9E-4DC0-41C1-9225-31F06E156F23}" sibTransId="{7DCA01FC-F5A9-4790-862D-6E0A5E0DD699}"/>
    <dgm:cxn modelId="{36FC8DAD-B661-43D2-A8B7-51F346933CDE}" type="presOf" srcId="{F45970FB-61B1-4F02-ABC8-E0D330F03407}" destId="{8DB8075E-F248-4AEB-B2AA-90F2F6039442}" srcOrd="0" destOrd="0" presId="urn:microsoft.com/office/officeart/2005/8/layout/radial1"/>
    <dgm:cxn modelId="{7D1942C8-4A7D-4F9A-BFAE-E1D6483CD679}" type="presOf" srcId="{C959AF69-5985-4415-9AE4-7CB65AB072B3}" destId="{D234A747-31FA-48B5-B695-BFE412FBF60F}" srcOrd="1" destOrd="0" presId="urn:microsoft.com/office/officeart/2005/8/layout/radial1"/>
    <dgm:cxn modelId="{C434D3CE-EACF-46C1-A9C5-51CA75C9296B}" type="presOf" srcId="{BB1BDD04-C00F-4B3A-9852-DC17BBB5ECE9}" destId="{CC70C5D1-ED23-4E0A-B16C-F76FD2353F8E}" srcOrd="0" destOrd="0" presId="urn:microsoft.com/office/officeart/2005/8/layout/radial1"/>
    <dgm:cxn modelId="{4EE5A2D5-A5B9-4D11-A99D-484E5998F13A}" type="presOf" srcId="{4139C285-5F42-4918-AAE4-CE03D2FCDDFC}" destId="{FAE583AE-D5E1-4E11-9097-0B2D3B7ED67D}" srcOrd="0" destOrd="0" presId="urn:microsoft.com/office/officeart/2005/8/layout/radial1"/>
    <dgm:cxn modelId="{D86BE8D9-C289-442E-8118-BDAD85EE3300}" type="presOf" srcId="{61CF2A90-0090-4AE2-95CF-372666B00F9F}" destId="{39D298BA-E5EF-400B-9197-A776FB6480DB}" srcOrd="0" destOrd="0" presId="urn:microsoft.com/office/officeart/2005/8/layout/radial1"/>
    <dgm:cxn modelId="{4621D99A-3A18-4731-9CF2-408206A9FF6A}" type="presParOf" srcId="{8DB8075E-F248-4AEB-B2AA-90F2F6039442}" destId="{39D298BA-E5EF-400B-9197-A776FB6480DB}" srcOrd="0" destOrd="0" presId="urn:microsoft.com/office/officeart/2005/8/layout/radial1"/>
    <dgm:cxn modelId="{A472E0A0-EB49-4AF0-924F-B03C38D116FD}" type="presParOf" srcId="{8DB8075E-F248-4AEB-B2AA-90F2F6039442}" destId="{24B64DCB-A719-42B7-A63F-65A89D083538}" srcOrd="1" destOrd="0" presId="urn:microsoft.com/office/officeart/2005/8/layout/radial1"/>
    <dgm:cxn modelId="{6B010C67-4BC4-4A77-BE08-C040CE143805}" type="presParOf" srcId="{24B64DCB-A719-42B7-A63F-65A89D083538}" destId="{D234A747-31FA-48B5-B695-BFE412FBF60F}" srcOrd="0" destOrd="0" presId="urn:microsoft.com/office/officeart/2005/8/layout/radial1"/>
    <dgm:cxn modelId="{DE1CFC8F-2EDD-4323-A10E-F451BF0F323D}" type="presParOf" srcId="{8DB8075E-F248-4AEB-B2AA-90F2F6039442}" destId="{FA84A8E1-E5E1-4644-A8DD-CB3ACF3FD241}" srcOrd="2" destOrd="0" presId="urn:microsoft.com/office/officeart/2005/8/layout/radial1"/>
    <dgm:cxn modelId="{A7340E6F-10DD-4ED3-9826-D70104210149}" type="presParOf" srcId="{8DB8075E-F248-4AEB-B2AA-90F2F6039442}" destId="{88F9DFEC-245A-4EF3-9477-BEF465C80ECE}" srcOrd="3" destOrd="0" presId="urn:microsoft.com/office/officeart/2005/8/layout/radial1"/>
    <dgm:cxn modelId="{8DF279D2-060A-461E-B272-8877C92CEDA9}" type="presParOf" srcId="{88F9DFEC-245A-4EF3-9477-BEF465C80ECE}" destId="{81649F8E-D90A-4F90-97EF-1608F19C61B4}" srcOrd="0" destOrd="0" presId="urn:microsoft.com/office/officeart/2005/8/layout/radial1"/>
    <dgm:cxn modelId="{3A736F64-2D8B-4B6C-95FF-8F02E752D164}" type="presParOf" srcId="{8DB8075E-F248-4AEB-B2AA-90F2F6039442}" destId="{5550D44D-01AB-4489-A9AE-FE88E3636DAE}" srcOrd="4" destOrd="0" presId="urn:microsoft.com/office/officeart/2005/8/layout/radial1"/>
    <dgm:cxn modelId="{135F5BE0-6498-4970-B935-5B98039B904C}" type="presParOf" srcId="{8DB8075E-F248-4AEB-B2AA-90F2F6039442}" destId="{3C0590EE-11D1-4EA2-BB7D-C4B6185251AA}" srcOrd="5" destOrd="0" presId="urn:microsoft.com/office/officeart/2005/8/layout/radial1"/>
    <dgm:cxn modelId="{F3C39B9D-53FE-46DD-A2AC-F5A7F9A9D8E1}" type="presParOf" srcId="{3C0590EE-11D1-4EA2-BB7D-C4B6185251AA}" destId="{7CE8DB2C-5A71-4950-9F9D-14EA824DE12A}" srcOrd="0" destOrd="0" presId="urn:microsoft.com/office/officeart/2005/8/layout/radial1"/>
    <dgm:cxn modelId="{3B39136C-9145-4436-B5F7-81007280E0CE}" type="presParOf" srcId="{8DB8075E-F248-4AEB-B2AA-90F2F6039442}" destId="{FAE583AE-D5E1-4E11-9097-0B2D3B7ED67D}" srcOrd="6" destOrd="0" presId="urn:microsoft.com/office/officeart/2005/8/layout/radial1"/>
    <dgm:cxn modelId="{9DED81F3-37E0-4E68-892B-3BE11774666C}" type="presParOf" srcId="{8DB8075E-F248-4AEB-B2AA-90F2F6039442}" destId="{FD6BA41D-D4BF-4432-8CDB-0262E03ED5CF}" srcOrd="7" destOrd="0" presId="urn:microsoft.com/office/officeart/2005/8/layout/radial1"/>
    <dgm:cxn modelId="{0ED910F7-3C92-4B39-963F-596F531E0B0A}" type="presParOf" srcId="{FD6BA41D-D4BF-4432-8CDB-0262E03ED5CF}" destId="{51D34F19-92FD-4D3D-ABC2-A11F70A010EB}" srcOrd="0" destOrd="0" presId="urn:microsoft.com/office/officeart/2005/8/layout/radial1"/>
    <dgm:cxn modelId="{CC60F77C-3560-4795-8F96-91C6279A20F4}" type="presParOf" srcId="{8DB8075E-F248-4AEB-B2AA-90F2F6039442}" destId="{CC70C5D1-ED23-4E0A-B16C-F76FD2353F8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21FB0-F58A-48FB-B67C-CFA5D82BF18E}">
      <dsp:nvSpPr>
        <dsp:cNvPr id="0" name=""/>
        <dsp:cNvSpPr/>
      </dsp:nvSpPr>
      <dsp:spPr>
        <a:xfrm>
          <a:off x="1852134" y="-114084"/>
          <a:ext cx="1725566" cy="1115218"/>
        </a:xfrm>
        <a:prstGeom prst="roundRect">
          <a:avLst/>
        </a:prstGeom>
        <a:solidFill>
          <a:srgbClr val="FFC5C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400" kern="1200" noProof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rPr>
            <a:t>Diagnosi</a:t>
          </a:r>
        </a:p>
      </dsp:txBody>
      <dsp:txXfrm>
        <a:off x="1906574" y="-59644"/>
        <a:ext cx="1616686" cy="1006338"/>
      </dsp:txXfrm>
    </dsp:sp>
    <dsp:sp modelId="{BDB867A8-3B83-4E60-B8FD-DF48622F359C}">
      <dsp:nvSpPr>
        <dsp:cNvPr id="0" name=""/>
        <dsp:cNvSpPr/>
      </dsp:nvSpPr>
      <dsp:spPr>
        <a:xfrm>
          <a:off x="989282" y="399946"/>
          <a:ext cx="3315778" cy="3315778"/>
        </a:xfrm>
        <a:custGeom>
          <a:avLst/>
          <a:gdLst/>
          <a:ahLst/>
          <a:cxnLst/>
          <a:rect l="0" t="0" r="0" b="0"/>
          <a:pathLst>
            <a:path>
              <a:moveTo>
                <a:pt x="2593722" y="289381"/>
              </a:moveTo>
              <a:arcTo wR="1657889" hR="1657889" stAng="18261941" swAng="1312578"/>
            </a:path>
          </a:pathLst>
        </a:custGeom>
        <a:noFill/>
        <a:ln w="88900" cap="flat" cmpd="sng" algn="ctr">
          <a:solidFill>
            <a:srgbClr val="F9423A"/>
          </a:solidFill>
          <a:prstDash val="solid"/>
          <a:miter lim="800000"/>
          <a:headEnd type="none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BC975-FB5E-4956-8AAF-74AC0265D1BD}">
      <dsp:nvSpPr>
        <dsp:cNvPr id="0" name=""/>
        <dsp:cNvSpPr/>
      </dsp:nvSpPr>
      <dsp:spPr>
        <a:xfrm>
          <a:off x="3428890" y="1141911"/>
          <a:ext cx="1725566" cy="1115218"/>
        </a:xfrm>
        <a:prstGeom prst="roundRect">
          <a:avLst/>
        </a:prstGeom>
        <a:solidFill>
          <a:srgbClr val="FFC5C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400" kern="1200" noProof="0" dirty="0">
              <a:solidFill>
                <a:prstClr val="black"/>
              </a:solidFill>
              <a:latin typeface="+mn-lt"/>
              <a:ea typeface="+mn-ea"/>
              <a:cs typeface="Arial" panose="020B0604020202020204" pitchFamily="34" charset="0"/>
            </a:rPr>
            <a:t>Deliberació</a:t>
          </a:r>
        </a:p>
      </dsp:txBody>
      <dsp:txXfrm>
        <a:off x="3483330" y="1196351"/>
        <a:ext cx="1616686" cy="1006338"/>
      </dsp:txXfrm>
    </dsp:sp>
    <dsp:sp modelId="{0DD6BA4A-26C7-46B0-9B82-DE59B676D61D}">
      <dsp:nvSpPr>
        <dsp:cNvPr id="0" name=""/>
        <dsp:cNvSpPr/>
      </dsp:nvSpPr>
      <dsp:spPr>
        <a:xfrm>
          <a:off x="1045899" y="300924"/>
          <a:ext cx="3315778" cy="3315778"/>
        </a:xfrm>
        <a:custGeom>
          <a:avLst/>
          <a:gdLst/>
          <a:ahLst/>
          <a:cxnLst/>
          <a:rect l="0" t="0" r="0" b="0"/>
          <a:pathLst>
            <a:path>
              <a:moveTo>
                <a:pt x="3287809" y="1961134"/>
              </a:moveTo>
              <a:arcTo wR="1657889" hR="1657889" stAng="632361" swAng="1022650"/>
            </a:path>
          </a:pathLst>
        </a:custGeom>
        <a:noFill/>
        <a:ln w="88900" cap="flat" cmpd="sng" algn="ctr">
          <a:solidFill>
            <a:srgbClr val="F9423A"/>
          </a:solidFill>
          <a:prstDash val="solid"/>
          <a:miter lim="800000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6B668-8A21-49DD-9D60-F43A684ACFBB}">
      <dsp:nvSpPr>
        <dsp:cNvPr id="0" name=""/>
        <dsp:cNvSpPr/>
      </dsp:nvSpPr>
      <dsp:spPr>
        <a:xfrm>
          <a:off x="2904248" y="2730924"/>
          <a:ext cx="1725566" cy="1115218"/>
        </a:xfrm>
        <a:prstGeom prst="roundRect">
          <a:avLst/>
        </a:prstGeom>
        <a:solidFill>
          <a:srgbClr val="FFC5C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400" kern="1200" noProof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rPr>
            <a:t>Negociació</a:t>
          </a:r>
        </a:p>
      </dsp:txBody>
      <dsp:txXfrm>
        <a:off x="2958688" y="2785364"/>
        <a:ext cx="1616686" cy="1006338"/>
      </dsp:txXfrm>
    </dsp:sp>
    <dsp:sp modelId="{CF988D7E-0447-4FA9-8A00-AE481DC88762}">
      <dsp:nvSpPr>
        <dsp:cNvPr id="0" name=""/>
        <dsp:cNvSpPr/>
      </dsp:nvSpPr>
      <dsp:spPr>
        <a:xfrm>
          <a:off x="1025599" y="375311"/>
          <a:ext cx="3315778" cy="3315778"/>
        </a:xfrm>
        <a:custGeom>
          <a:avLst/>
          <a:gdLst/>
          <a:ahLst/>
          <a:cxnLst/>
          <a:rect l="0" t="0" r="0" b="0"/>
          <a:pathLst>
            <a:path>
              <a:moveTo>
                <a:pt x="1874784" y="3301529"/>
              </a:moveTo>
              <a:arcTo wR="1657889" hR="1657889" stAng="4948961" swAng="794203"/>
            </a:path>
          </a:pathLst>
        </a:custGeom>
        <a:noFill/>
        <a:ln w="88900" cap="flat" cmpd="sng" algn="ctr">
          <a:solidFill>
            <a:srgbClr val="F9423A"/>
          </a:solidFill>
          <a:prstDash val="solid"/>
          <a:miter lim="800000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C1904-72E0-4FD8-B555-6B424030D724}">
      <dsp:nvSpPr>
        <dsp:cNvPr id="0" name=""/>
        <dsp:cNvSpPr/>
      </dsp:nvSpPr>
      <dsp:spPr>
        <a:xfrm>
          <a:off x="788823" y="2730917"/>
          <a:ext cx="1725566" cy="1115218"/>
        </a:xfrm>
        <a:prstGeom prst="roundRect">
          <a:avLst/>
        </a:prstGeom>
        <a:solidFill>
          <a:srgbClr val="FFC5C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400" kern="1200" noProof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rPr>
            <a:t>Execució</a:t>
          </a:r>
        </a:p>
      </dsp:txBody>
      <dsp:txXfrm>
        <a:off x="843263" y="2785357"/>
        <a:ext cx="1616686" cy="1006338"/>
      </dsp:txXfrm>
    </dsp:sp>
    <dsp:sp modelId="{CC639BAB-2A44-46EA-9EE0-96B1A830D6F8}">
      <dsp:nvSpPr>
        <dsp:cNvPr id="0" name=""/>
        <dsp:cNvSpPr/>
      </dsp:nvSpPr>
      <dsp:spPr>
        <a:xfrm>
          <a:off x="1072331" y="324723"/>
          <a:ext cx="3315778" cy="3315778"/>
        </a:xfrm>
        <a:custGeom>
          <a:avLst/>
          <a:gdLst/>
          <a:ahLst/>
          <a:cxnLst/>
          <a:rect l="0" t="0" r="0" b="0"/>
          <a:pathLst>
            <a:path>
              <a:moveTo>
                <a:pt x="176240" y="2401740"/>
              </a:moveTo>
              <a:arcTo wR="1657889" hR="1657889" stAng="9200483" swAng="1017312"/>
            </a:path>
          </a:pathLst>
        </a:custGeom>
        <a:noFill/>
        <a:ln w="88900" cap="flat" cmpd="sng" algn="ctr">
          <a:solidFill>
            <a:srgbClr val="F9423A"/>
          </a:solidFill>
          <a:prstDash val="solid"/>
          <a:miter lim="800000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5C1EC-0BEC-46EF-9504-583A09D85273}">
      <dsp:nvSpPr>
        <dsp:cNvPr id="0" name=""/>
        <dsp:cNvSpPr/>
      </dsp:nvSpPr>
      <dsp:spPr>
        <a:xfrm>
          <a:off x="275378" y="1141911"/>
          <a:ext cx="1725566" cy="1115218"/>
        </a:xfrm>
        <a:prstGeom prst="roundRect">
          <a:avLst/>
        </a:prstGeom>
        <a:solidFill>
          <a:srgbClr val="FFC5C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400" kern="1200" noProof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rPr>
            <a:t>Avaluació</a:t>
          </a:r>
        </a:p>
      </dsp:txBody>
      <dsp:txXfrm>
        <a:off x="329818" y="1196351"/>
        <a:ext cx="1616686" cy="1006338"/>
      </dsp:txXfrm>
    </dsp:sp>
    <dsp:sp modelId="{CBDA9EC5-FF10-42E5-AEFB-3F99D1B77D60}">
      <dsp:nvSpPr>
        <dsp:cNvPr id="0" name=""/>
        <dsp:cNvSpPr/>
      </dsp:nvSpPr>
      <dsp:spPr>
        <a:xfrm>
          <a:off x="1124773" y="399946"/>
          <a:ext cx="3315778" cy="3315778"/>
        </a:xfrm>
        <a:custGeom>
          <a:avLst/>
          <a:gdLst/>
          <a:ahLst/>
          <a:cxnLst/>
          <a:rect l="0" t="0" r="0" b="0"/>
          <a:pathLst>
            <a:path>
              <a:moveTo>
                <a:pt x="279533" y="736622"/>
              </a:moveTo>
              <a:arcTo wR="1657889" hR="1657889" stAng="12825481" swAng="1312578"/>
            </a:path>
          </a:pathLst>
        </a:custGeom>
        <a:noFill/>
        <a:ln w="88900" cap="flat" cmpd="sng" algn="ctr">
          <a:solidFill>
            <a:srgbClr val="F9423A"/>
          </a:solidFill>
          <a:prstDash val="solid"/>
          <a:miter lim="800000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298BA-E5EF-400B-9197-A776FB6480DB}">
      <dsp:nvSpPr>
        <dsp:cNvPr id="0" name=""/>
        <dsp:cNvSpPr/>
      </dsp:nvSpPr>
      <dsp:spPr>
        <a:xfrm>
          <a:off x="2623241" y="229709"/>
          <a:ext cx="630934" cy="630934"/>
        </a:xfrm>
        <a:prstGeom prst="ellipse">
          <a:avLst/>
        </a:prstGeom>
        <a:solidFill>
          <a:srgbClr val="F942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presa de </a:t>
          </a:r>
          <a:r>
            <a:rPr lang="es-ES" sz="1100" b="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decisions</a:t>
          </a:r>
          <a:endParaRPr lang="es-ES" sz="1100" b="0" i="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5639" y="322107"/>
        <a:ext cx="446138" cy="446138"/>
      </dsp:txXfrm>
    </dsp:sp>
    <dsp:sp modelId="{24B64DCB-A719-42B7-A63F-65A89D083538}">
      <dsp:nvSpPr>
        <dsp:cNvPr id="0" name=""/>
        <dsp:cNvSpPr/>
      </dsp:nvSpPr>
      <dsp:spPr>
        <a:xfrm rot="1249655">
          <a:off x="3227562" y="673463"/>
          <a:ext cx="18363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83631" y="16525"/>
              </a:lnTo>
            </a:path>
          </a:pathLst>
        </a:custGeom>
        <a:noFill/>
        <a:ln w="12700" cap="flat" cmpd="sng" algn="ctr">
          <a:solidFill>
            <a:srgbClr val="F942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314787" y="685398"/>
        <a:ext cx="9181" cy="9181"/>
      </dsp:txXfrm>
    </dsp:sp>
    <dsp:sp modelId="{FA84A8E1-E5E1-4644-A8DD-CB3ACF3FD241}">
      <dsp:nvSpPr>
        <dsp:cNvPr id="0" name=""/>
        <dsp:cNvSpPr/>
      </dsp:nvSpPr>
      <dsp:spPr>
        <a:xfrm>
          <a:off x="3384579" y="519333"/>
          <a:ext cx="630934" cy="630934"/>
        </a:xfrm>
        <a:prstGeom prst="ellipse">
          <a:avLst/>
        </a:prstGeom>
        <a:solidFill>
          <a:srgbClr val="F942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execució</a:t>
          </a:r>
          <a:endParaRPr lang="es-ES" sz="1100" b="0" i="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6977" y="611731"/>
        <a:ext cx="446138" cy="446138"/>
      </dsp:txXfrm>
    </dsp:sp>
    <dsp:sp modelId="{88F9DFEC-245A-4EF3-9477-BEF465C80ECE}">
      <dsp:nvSpPr>
        <dsp:cNvPr id="0" name=""/>
        <dsp:cNvSpPr/>
      </dsp:nvSpPr>
      <dsp:spPr>
        <a:xfrm rot="5439537">
          <a:off x="2209141" y="1561736"/>
          <a:ext cx="143537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435371" y="16525"/>
              </a:lnTo>
            </a:path>
          </a:pathLst>
        </a:custGeom>
        <a:noFill/>
        <a:ln w="12700" cap="flat" cmpd="sng" algn="ctr">
          <a:solidFill>
            <a:srgbClr val="F942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 rot="10800000">
        <a:off x="2890943" y="1542377"/>
        <a:ext cx="71768" cy="71768"/>
      </dsp:txXfrm>
    </dsp:sp>
    <dsp:sp modelId="{5550D44D-01AB-4489-A9AE-FE88E3636DAE}">
      <dsp:nvSpPr>
        <dsp:cNvPr id="0" name=""/>
        <dsp:cNvSpPr/>
      </dsp:nvSpPr>
      <dsp:spPr>
        <a:xfrm>
          <a:off x="2599478" y="2295878"/>
          <a:ext cx="630934" cy="630934"/>
        </a:xfrm>
        <a:prstGeom prst="ellipse">
          <a:avLst/>
        </a:prstGeom>
        <a:solidFill>
          <a:srgbClr val="F942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 </a:t>
          </a:r>
        </a:p>
      </dsp:txBody>
      <dsp:txXfrm>
        <a:off x="2691876" y="2388276"/>
        <a:ext cx="446138" cy="446138"/>
      </dsp:txXfrm>
    </dsp:sp>
    <dsp:sp modelId="{3C0590EE-11D1-4EA2-BB7D-C4B6185251AA}">
      <dsp:nvSpPr>
        <dsp:cNvPr id="0" name=""/>
        <dsp:cNvSpPr/>
      </dsp:nvSpPr>
      <dsp:spPr>
        <a:xfrm rot="6595941">
          <a:off x="1774106" y="1566310"/>
          <a:ext cx="1576625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576625" y="16525"/>
              </a:lnTo>
            </a:path>
          </a:pathLst>
        </a:custGeom>
        <a:noFill/>
        <a:ln w="12700" cap="flat" cmpd="sng" algn="ctr">
          <a:solidFill>
            <a:srgbClr val="F942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 rot="10800000">
        <a:off x="2523003" y="1543420"/>
        <a:ext cx="78831" cy="78831"/>
      </dsp:txXfrm>
    </dsp:sp>
    <dsp:sp modelId="{FAE583AE-D5E1-4E11-9097-0B2D3B7ED67D}">
      <dsp:nvSpPr>
        <dsp:cNvPr id="0" name=""/>
        <dsp:cNvSpPr/>
      </dsp:nvSpPr>
      <dsp:spPr>
        <a:xfrm>
          <a:off x="1870661" y="2305027"/>
          <a:ext cx="630934" cy="630934"/>
        </a:xfrm>
        <a:prstGeom prst="ellipse">
          <a:avLst/>
        </a:prstGeom>
        <a:solidFill>
          <a:srgbClr val="F942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>
              <a:latin typeface="Eras Medium ITC" panose="020B0602030504020804" pitchFamily="34" charset="0"/>
            </a:rPr>
            <a:t> </a:t>
          </a:r>
        </a:p>
      </dsp:txBody>
      <dsp:txXfrm>
        <a:off x="1963059" y="2397425"/>
        <a:ext cx="446138" cy="446138"/>
      </dsp:txXfrm>
    </dsp:sp>
    <dsp:sp modelId="{FD6BA41D-D4BF-4432-8CDB-0262E03ED5CF}">
      <dsp:nvSpPr>
        <dsp:cNvPr id="0" name=""/>
        <dsp:cNvSpPr/>
      </dsp:nvSpPr>
      <dsp:spPr>
        <a:xfrm rot="7517477">
          <a:off x="1248411" y="1566315"/>
          <a:ext cx="1911655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911655" y="16525"/>
              </a:lnTo>
            </a:path>
          </a:pathLst>
        </a:custGeom>
        <a:noFill/>
        <a:ln w="12700" cap="flat" cmpd="sng" algn="ctr">
          <a:solidFill>
            <a:srgbClr val="F942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 rot="10800000">
        <a:off x="2156448" y="1535048"/>
        <a:ext cx="95582" cy="95582"/>
      </dsp:txXfrm>
    </dsp:sp>
    <dsp:sp modelId="{CC70C5D1-ED23-4E0A-B16C-F76FD2353F8E}">
      <dsp:nvSpPr>
        <dsp:cNvPr id="0" name=""/>
        <dsp:cNvSpPr/>
      </dsp:nvSpPr>
      <dsp:spPr>
        <a:xfrm>
          <a:off x="1154302" y="2305036"/>
          <a:ext cx="630934" cy="630934"/>
        </a:xfrm>
        <a:prstGeom prst="ellipse">
          <a:avLst/>
        </a:prstGeom>
        <a:solidFill>
          <a:srgbClr val="F942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 </a:t>
          </a:r>
        </a:p>
      </dsp:txBody>
      <dsp:txXfrm>
        <a:off x="1246700" y="2397434"/>
        <a:ext cx="446138" cy="446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298BA-E5EF-400B-9197-A776FB6480DB}">
      <dsp:nvSpPr>
        <dsp:cNvPr id="0" name=""/>
        <dsp:cNvSpPr/>
      </dsp:nvSpPr>
      <dsp:spPr>
        <a:xfrm>
          <a:off x="2623241" y="294542"/>
          <a:ext cx="630934" cy="630934"/>
        </a:xfrm>
        <a:prstGeom prst="ellipse">
          <a:avLst/>
        </a:prstGeom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represen-</a:t>
          </a: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tació</a:t>
          </a:r>
          <a:endParaRPr lang="es-ES" sz="1100" b="0" i="0" u="none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715639" y="386940"/>
        <a:ext cx="446138" cy="446138"/>
      </dsp:txXfrm>
    </dsp:sp>
    <dsp:sp modelId="{24B64DCB-A719-42B7-A63F-65A89D083538}">
      <dsp:nvSpPr>
        <dsp:cNvPr id="0" name=""/>
        <dsp:cNvSpPr/>
      </dsp:nvSpPr>
      <dsp:spPr>
        <a:xfrm rot="1250038">
          <a:off x="3227544" y="738349"/>
          <a:ext cx="183683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83683" y="16525"/>
              </a:lnTo>
            </a:path>
          </a:pathLst>
        </a:custGeom>
        <a:noFill/>
        <a:ln w="12700" cap="flat" cmpd="sng" algn="ctr">
          <a:solidFill>
            <a:srgbClr val="F942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314794" y="750282"/>
        <a:ext cx="9184" cy="9184"/>
      </dsp:txXfrm>
    </dsp:sp>
    <dsp:sp modelId="{FA84A8E1-E5E1-4644-A8DD-CB3ACF3FD241}">
      <dsp:nvSpPr>
        <dsp:cNvPr id="0" name=""/>
        <dsp:cNvSpPr/>
      </dsp:nvSpPr>
      <dsp:spPr>
        <a:xfrm>
          <a:off x="3384596" y="584271"/>
          <a:ext cx="630934" cy="630934"/>
        </a:xfrm>
        <a:prstGeom prst="ellipse">
          <a:avLst/>
        </a:prstGeom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execució</a:t>
          </a:r>
          <a:endParaRPr lang="es-ES" sz="1100" b="0" i="0" u="none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476994" y="676669"/>
        <a:ext cx="446138" cy="446138"/>
      </dsp:txXfrm>
    </dsp:sp>
    <dsp:sp modelId="{88F9DFEC-245A-4EF3-9477-BEF465C80ECE}">
      <dsp:nvSpPr>
        <dsp:cNvPr id="0" name=""/>
        <dsp:cNvSpPr/>
      </dsp:nvSpPr>
      <dsp:spPr>
        <a:xfrm rot="5439533">
          <a:off x="2209098" y="1626614"/>
          <a:ext cx="143545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435459" y="16525"/>
              </a:lnTo>
            </a:path>
          </a:pathLst>
        </a:custGeom>
        <a:noFill/>
        <a:ln w="12700" cap="flat" cmpd="sng" algn="ctr">
          <a:solidFill>
            <a:srgbClr val="F942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 rot="10800000">
        <a:off x="2890941" y="1607252"/>
        <a:ext cx="71772" cy="71772"/>
      </dsp:txXfrm>
    </dsp:sp>
    <dsp:sp modelId="{5550D44D-01AB-4489-A9AE-FE88E3636DAE}">
      <dsp:nvSpPr>
        <dsp:cNvPr id="0" name=""/>
        <dsp:cNvSpPr/>
      </dsp:nvSpPr>
      <dsp:spPr>
        <a:xfrm>
          <a:off x="2599479" y="2360800"/>
          <a:ext cx="630934" cy="630934"/>
        </a:xfrm>
        <a:prstGeom prst="ellipse">
          <a:avLst/>
        </a:prstGeom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2691877" y="2453198"/>
        <a:ext cx="446138" cy="446138"/>
      </dsp:txXfrm>
    </dsp:sp>
    <dsp:sp modelId="{3C0590EE-11D1-4EA2-BB7D-C4B6185251AA}">
      <dsp:nvSpPr>
        <dsp:cNvPr id="0" name=""/>
        <dsp:cNvSpPr/>
      </dsp:nvSpPr>
      <dsp:spPr>
        <a:xfrm rot="6595896">
          <a:off x="1774063" y="1631188"/>
          <a:ext cx="157670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576709" y="16525"/>
              </a:lnTo>
            </a:path>
          </a:pathLst>
        </a:custGeom>
        <a:noFill/>
        <a:ln w="12700" cap="flat" cmpd="sng" algn="ctr">
          <a:solidFill>
            <a:srgbClr val="F942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 rot="10800000">
        <a:off x="2523000" y="1608296"/>
        <a:ext cx="78835" cy="78835"/>
      </dsp:txXfrm>
    </dsp:sp>
    <dsp:sp modelId="{FAE583AE-D5E1-4E11-9097-0B2D3B7ED67D}">
      <dsp:nvSpPr>
        <dsp:cNvPr id="0" name=""/>
        <dsp:cNvSpPr/>
      </dsp:nvSpPr>
      <dsp:spPr>
        <a:xfrm>
          <a:off x="1870659" y="2369949"/>
          <a:ext cx="630934" cy="630934"/>
        </a:xfrm>
        <a:prstGeom prst="ellipse">
          <a:avLst/>
        </a:prstGeom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1963057" y="2462347"/>
        <a:ext cx="446138" cy="446138"/>
      </dsp:txXfrm>
    </dsp:sp>
    <dsp:sp modelId="{FD6BA41D-D4BF-4432-8CDB-0262E03ED5CF}">
      <dsp:nvSpPr>
        <dsp:cNvPr id="0" name=""/>
        <dsp:cNvSpPr/>
      </dsp:nvSpPr>
      <dsp:spPr>
        <a:xfrm rot="7517415">
          <a:off x="1248379" y="1631188"/>
          <a:ext cx="1911720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911720" y="16525"/>
              </a:lnTo>
            </a:path>
          </a:pathLst>
        </a:custGeom>
        <a:noFill/>
        <a:ln w="12700" cap="flat" cmpd="sng" algn="ctr">
          <a:solidFill>
            <a:srgbClr val="F942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 rot="10800000">
        <a:off x="2156446" y="1599920"/>
        <a:ext cx="95586" cy="95586"/>
      </dsp:txXfrm>
    </dsp:sp>
    <dsp:sp modelId="{CC70C5D1-ED23-4E0A-B16C-F76FD2353F8E}">
      <dsp:nvSpPr>
        <dsp:cNvPr id="0" name=""/>
        <dsp:cNvSpPr/>
      </dsp:nvSpPr>
      <dsp:spPr>
        <a:xfrm>
          <a:off x="1154302" y="2369949"/>
          <a:ext cx="630934" cy="630934"/>
        </a:xfrm>
        <a:prstGeom prst="ellipse">
          <a:avLst/>
        </a:prstGeom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1246700" y="2462347"/>
        <a:ext cx="446138" cy="446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298BA-E5EF-400B-9197-A776FB6480DB}">
      <dsp:nvSpPr>
        <dsp:cNvPr id="0" name=""/>
        <dsp:cNvSpPr/>
      </dsp:nvSpPr>
      <dsp:spPr>
        <a:xfrm>
          <a:off x="2623241" y="229709"/>
          <a:ext cx="630934" cy="630934"/>
        </a:xfrm>
        <a:prstGeom prst="ellipse">
          <a:avLst/>
        </a:prstGeom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coordi</a:t>
          </a: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-nació</a:t>
          </a:r>
        </a:p>
      </dsp:txBody>
      <dsp:txXfrm>
        <a:off x="2715639" y="322107"/>
        <a:ext cx="446138" cy="446138"/>
      </dsp:txXfrm>
    </dsp:sp>
    <dsp:sp modelId="{24B64DCB-A719-42B7-A63F-65A89D083538}">
      <dsp:nvSpPr>
        <dsp:cNvPr id="0" name=""/>
        <dsp:cNvSpPr/>
      </dsp:nvSpPr>
      <dsp:spPr>
        <a:xfrm rot="3680158">
          <a:off x="2900826" y="1124518"/>
          <a:ext cx="727248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727248" y="16525"/>
              </a:lnTo>
            </a:path>
          </a:pathLst>
        </a:custGeom>
        <a:noFill/>
        <a:ln w="12700" cap="flat" cmpd="sng" algn="ctr">
          <a:solidFill>
            <a:srgbClr val="F942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246269" y="1122862"/>
        <a:ext cx="36362" cy="36362"/>
      </dsp:txXfrm>
    </dsp:sp>
    <dsp:sp modelId="{FA84A8E1-E5E1-4644-A8DD-CB3ACF3FD241}">
      <dsp:nvSpPr>
        <dsp:cNvPr id="0" name=""/>
        <dsp:cNvSpPr/>
      </dsp:nvSpPr>
      <dsp:spPr>
        <a:xfrm>
          <a:off x="3274725" y="1421443"/>
          <a:ext cx="630934" cy="630934"/>
        </a:xfrm>
        <a:prstGeom prst="ellipse">
          <a:avLst/>
        </a:prstGeom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repre-sen</a:t>
          </a: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</a:t>
          </a: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tació</a:t>
          </a:r>
          <a:endParaRPr lang="es-ES" sz="1100" b="0" i="0" u="none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367123" y="1513841"/>
        <a:ext cx="446138" cy="446138"/>
      </dsp:txXfrm>
    </dsp:sp>
    <dsp:sp modelId="{88F9DFEC-245A-4EF3-9477-BEF465C80ECE}">
      <dsp:nvSpPr>
        <dsp:cNvPr id="0" name=""/>
        <dsp:cNvSpPr/>
      </dsp:nvSpPr>
      <dsp:spPr>
        <a:xfrm rot="5439537">
          <a:off x="2209141" y="1561736"/>
          <a:ext cx="143537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435371" y="16525"/>
              </a:lnTo>
            </a:path>
          </a:pathLst>
        </a:custGeom>
        <a:noFill/>
        <a:ln w="12700" cap="flat" cmpd="sng" algn="ctr">
          <a:solidFill>
            <a:srgbClr val="F942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 rot="10800000">
        <a:off x="2890943" y="1542377"/>
        <a:ext cx="71768" cy="71768"/>
      </dsp:txXfrm>
    </dsp:sp>
    <dsp:sp modelId="{5550D44D-01AB-4489-A9AE-FE88E3636DAE}">
      <dsp:nvSpPr>
        <dsp:cNvPr id="0" name=""/>
        <dsp:cNvSpPr/>
      </dsp:nvSpPr>
      <dsp:spPr>
        <a:xfrm>
          <a:off x="2599478" y="2295878"/>
          <a:ext cx="630934" cy="630934"/>
        </a:xfrm>
        <a:prstGeom prst="ellipse">
          <a:avLst/>
        </a:prstGeom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2691876" y="2388276"/>
        <a:ext cx="446138" cy="446138"/>
      </dsp:txXfrm>
    </dsp:sp>
    <dsp:sp modelId="{3C0590EE-11D1-4EA2-BB7D-C4B6185251AA}">
      <dsp:nvSpPr>
        <dsp:cNvPr id="0" name=""/>
        <dsp:cNvSpPr/>
      </dsp:nvSpPr>
      <dsp:spPr>
        <a:xfrm rot="6595941">
          <a:off x="1774106" y="1566310"/>
          <a:ext cx="1576625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576625" y="16525"/>
              </a:lnTo>
            </a:path>
          </a:pathLst>
        </a:custGeom>
        <a:noFill/>
        <a:ln w="12700" cap="flat" cmpd="sng" algn="ctr">
          <a:solidFill>
            <a:srgbClr val="F942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 rot="10800000">
        <a:off x="2523003" y="1543420"/>
        <a:ext cx="78831" cy="78831"/>
      </dsp:txXfrm>
    </dsp:sp>
    <dsp:sp modelId="{FAE583AE-D5E1-4E11-9097-0B2D3B7ED67D}">
      <dsp:nvSpPr>
        <dsp:cNvPr id="0" name=""/>
        <dsp:cNvSpPr/>
      </dsp:nvSpPr>
      <dsp:spPr>
        <a:xfrm>
          <a:off x="1870661" y="2305027"/>
          <a:ext cx="630934" cy="630934"/>
        </a:xfrm>
        <a:prstGeom prst="ellipse">
          <a:avLst/>
        </a:prstGeom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1963059" y="2397425"/>
        <a:ext cx="446138" cy="446138"/>
      </dsp:txXfrm>
    </dsp:sp>
    <dsp:sp modelId="{FD6BA41D-D4BF-4432-8CDB-0262E03ED5CF}">
      <dsp:nvSpPr>
        <dsp:cNvPr id="0" name=""/>
        <dsp:cNvSpPr/>
      </dsp:nvSpPr>
      <dsp:spPr>
        <a:xfrm rot="7517477">
          <a:off x="1248411" y="1566315"/>
          <a:ext cx="1911655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911655" y="16525"/>
              </a:lnTo>
            </a:path>
          </a:pathLst>
        </a:custGeom>
        <a:noFill/>
        <a:ln w="12700" cap="flat" cmpd="sng" algn="ctr">
          <a:solidFill>
            <a:srgbClr val="F942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 rot="10800000">
        <a:off x="2156448" y="1535048"/>
        <a:ext cx="95582" cy="95582"/>
      </dsp:txXfrm>
    </dsp:sp>
    <dsp:sp modelId="{CC70C5D1-ED23-4E0A-B16C-F76FD2353F8E}">
      <dsp:nvSpPr>
        <dsp:cNvPr id="0" name=""/>
        <dsp:cNvSpPr/>
      </dsp:nvSpPr>
      <dsp:spPr>
        <a:xfrm>
          <a:off x="1154302" y="2305036"/>
          <a:ext cx="630934" cy="630934"/>
        </a:xfrm>
        <a:prstGeom prst="ellipse">
          <a:avLst/>
        </a:prstGeom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1246700" y="2397434"/>
        <a:ext cx="446138" cy="446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52B30-D2E3-4D43-8E5E-07759EDCDB22}" type="datetimeFigureOut">
              <a:rPr lang="es-ES_tradnl" smtClean="0"/>
              <a:t>19/02/2023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75273-6568-354C-B9F6-8717F576F06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109262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483319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235632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177591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39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 dirty="0"/>
          </a:p>
        </p:txBody>
      </p:sp>
    </p:spTree>
    <p:extLst>
      <p:ext uri="{BB962C8B-B14F-4D97-AF65-F5344CB8AC3E}">
        <p14:creationId xmlns:p14="http://schemas.microsoft.com/office/powerpoint/2010/main" val="2681290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57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600867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17DDF6AF-4132-4311-B3E3-679EE80379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5C386F9-83F8-441F-8845-5370CBE98269}" type="slidenum">
              <a:rPr lang="es-ES" altLang="ca-ES" smtClean="0"/>
              <a:pPr>
                <a:spcBef>
                  <a:spcPct val="0"/>
                </a:spcBef>
              </a:pPr>
              <a:t>58</a:t>
            </a:fld>
            <a:endParaRPr lang="es-ES" altLang="ca-ES"/>
          </a:p>
        </p:txBody>
      </p:sp>
      <p:sp>
        <p:nvSpPr>
          <p:cNvPr id="12291" name="Rectangle 7">
            <a:extLst>
              <a:ext uri="{FF2B5EF4-FFF2-40B4-BE49-F238E27FC236}">
                <a16:creationId xmlns:a16="http://schemas.microsoft.com/office/drawing/2014/main" id="{ABDDAD11-F88E-4FDF-8D87-484A46A4ECC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A8A515-89F6-4B7E-BF8B-365A92D72A1E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2292" name="6 Marcador de imagen de diapositiva">
            <a:extLst>
              <a:ext uri="{FF2B5EF4-FFF2-40B4-BE49-F238E27FC236}">
                <a16:creationId xmlns:a16="http://schemas.microsoft.com/office/drawing/2014/main" id="{C995D0CE-AF4F-4A4F-AC5B-8B0F52C48A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7 Marcador de notas">
            <a:extLst>
              <a:ext uri="{FF2B5EF4-FFF2-40B4-BE49-F238E27FC236}">
                <a16:creationId xmlns:a16="http://schemas.microsoft.com/office/drawing/2014/main" id="{E21C1EED-760E-4F23-8C24-248048B10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78F6DDC-ADD4-4AFD-8B17-8913BB0ACA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FAEF7B-3D0C-4095-A236-DD8589F50861}" type="slidenum">
              <a:rPr lang="es-ES" altLang="ca-ES" smtClean="0"/>
              <a:pPr>
                <a:spcBef>
                  <a:spcPct val="0"/>
                </a:spcBef>
              </a:pPr>
              <a:t>59</a:t>
            </a:fld>
            <a:endParaRPr lang="es-ES" altLang="ca-ES"/>
          </a:p>
        </p:txBody>
      </p:sp>
      <p:sp>
        <p:nvSpPr>
          <p:cNvPr id="14339" name="Rectangle 7">
            <a:extLst>
              <a:ext uri="{FF2B5EF4-FFF2-40B4-BE49-F238E27FC236}">
                <a16:creationId xmlns:a16="http://schemas.microsoft.com/office/drawing/2014/main" id="{CA2A05E3-0E5F-4D84-8496-4B7EBA2082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F5CC7B-5A47-4C43-A95E-3C5975DD66C6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4340" name="6 Marcador de imagen de diapositiva">
            <a:extLst>
              <a:ext uri="{FF2B5EF4-FFF2-40B4-BE49-F238E27FC236}">
                <a16:creationId xmlns:a16="http://schemas.microsoft.com/office/drawing/2014/main" id="{30A8C78B-D515-4C88-A444-555CB50076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7 Marcador de notas">
            <a:extLst>
              <a:ext uri="{FF2B5EF4-FFF2-40B4-BE49-F238E27FC236}">
                <a16:creationId xmlns:a16="http://schemas.microsoft.com/office/drawing/2014/main" id="{A1A041F0-5366-446D-8AFC-927D68DAFF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8B5FADE-1379-4FB8-BA45-C8A319FF59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653907-7A91-4844-B18B-F37957B5808F}" type="slidenum">
              <a:rPr lang="es-ES" altLang="ca-ES" smtClean="0"/>
              <a:pPr>
                <a:spcBef>
                  <a:spcPct val="0"/>
                </a:spcBef>
              </a:pPr>
              <a:t>60</a:t>
            </a:fld>
            <a:endParaRPr lang="es-ES" altLang="ca-ES"/>
          </a:p>
        </p:txBody>
      </p:sp>
      <p:sp>
        <p:nvSpPr>
          <p:cNvPr id="28675" name="Rectangle 7">
            <a:extLst>
              <a:ext uri="{FF2B5EF4-FFF2-40B4-BE49-F238E27FC236}">
                <a16:creationId xmlns:a16="http://schemas.microsoft.com/office/drawing/2014/main" id="{2B2818F3-802A-41E5-9BFE-EA16BFD6540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DB5B48-1EF5-47A7-A00F-C6C264A42353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28676" name="6 Marcador de imagen de diapositiva">
            <a:extLst>
              <a:ext uri="{FF2B5EF4-FFF2-40B4-BE49-F238E27FC236}">
                <a16:creationId xmlns:a16="http://schemas.microsoft.com/office/drawing/2014/main" id="{754B8518-1AFD-4DE2-884D-0C9085CFBF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7 Marcador de notas">
            <a:extLst>
              <a:ext uri="{FF2B5EF4-FFF2-40B4-BE49-F238E27FC236}">
                <a16:creationId xmlns:a16="http://schemas.microsoft.com/office/drawing/2014/main" id="{1A620B2F-3168-41FC-8685-52746DEF29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64B15AD-A922-45EE-832E-D07FA624B2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2EFCFA-972C-498C-970F-3250898FFD71}" type="slidenum">
              <a:rPr lang="es-ES" altLang="ca-ES" smtClean="0"/>
              <a:pPr>
                <a:spcBef>
                  <a:spcPct val="0"/>
                </a:spcBef>
              </a:pPr>
              <a:t>61</a:t>
            </a:fld>
            <a:endParaRPr lang="es-ES" altLang="ca-ES"/>
          </a:p>
        </p:txBody>
      </p:sp>
      <p:sp>
        <p:nvSpPr>
          <p:cNvPr id="30723" name="Rectangle 7">
            <a:extLst>
              <a:ext uri="{FF2B5EF4-FFF2-40B4-BE49-F238E27FC236}">
                <a16:creationId xmlns:a16="http://schemas.microsoft.com/office/drawing/2014/main" id="{97C7F373-6760-4A57-8023-EA077B97A5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A5017CA-BBEC-4851-B7DA-B98F13013A5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30724" name="6 Marcador de imagen de diapositiva">
            <a:extLst>
              <a:ext uri="{FF2B5EF4-FFF2-40B4-BE49-F238E27FC236}">
                <a16:creationId xmlns:a16="http://schemas.microsoft.com/office/drawing/2014/main" id="{2969A104-F161-43A2-9488-7606436823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7 Marcador de notas">
            <a:extLst>
              <a:ext uri="{FF2B5EF4-FFF2-40B4-BE49-F238E27FC236}">
                <a16:creationId xmlns:a16="http://schemas.microsoft.com/office/drawing/2014/main" id="{1BE50150-5E54-4E89-9790-6EB2DACA68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93298A9-E2BB-4D03-829A-27AFCB134A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45ECFD-A21B-44BB-B18F-96A257AD7BBF}" type="slidenum">
              <a:rPr lang="es-ES" altLang="ca-ES" smtClean="0"/>
              <a:pPr>
                <a:spcBef>
                  <a:spcPct val="0"/>
                </a:spcBef>
              </a:pPr>
              <a:t>63</a:t>
            </a:fld>
            <a:endParaRPr lang="es-ES" altLang="ca-ES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38ACCEC0-6F79-4FF5-98AC-1A8EED1EDC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89D59-2E0A-422B-AF77-EC2126FFAF6B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4276" name="6 Marcador de imagen de diapositiva">
            <a:extLst>
              <a:ext uri="{FF2B5EF4-FFF2-40B4-BE49-F238E27FC236}">
                <a16:creationId xmlns:a16="http://schemas.microsoft.com/office/drawing/2014/main" id="{3299B86D-021A-44A6-B8BE-067669920D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7 Marcador de notas">
            <a:extLst>
              <a:ext uri="{FF2B5EF4-FFF2-40B4-BE49-F238E27FC236}">
                <a16:creationId xmlns:a16="http://schemas.microsoft.com/office/drawing/2014/main" id="{A261AF8E-DE13-4886-9362-E9AC3832B4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470147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755CDE4C-F8F5-4E2B-971D-296DE7FFE3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1E969B8-A8CF-4B61-A5DA-2E34146C0558}" type="slidenum">
              <a:rPr lang="es-ES" altLang="ca-ES" smtClean="0"/>
              <a:pPr>
                <a:spcBef>
                  <a:spcPct val="0"/>
                </a:spcBef>
              </a:pPr>
              <a:t>64</a:t>
            </a:fld>
            <a:endParaRPr lang="es-ES" altLang="ca-ES"/>
          </a:p>
        </p:txBody>
      </p:sp>
      <p:sp>
        <p:nvSpPr>
          <p:cNvPr id="56323" name="Rectangle 7">
            <a:extLst>
              <a:ext uri="{FF2B5EF4-FFF2-40B4-BE49-F238E27FC236}">
                <a16:creationId xmlns:a16="http://schemas.microsoft.com/office/drawing/2014/main" id="{B01CD152-724E-4F29-A489-62A61099818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F2D326-1329-420B-9F1C-A56D00B22280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6324" name="6 Marcador de imagen de diapositiva">
            <a:extLst>
              <a:ext uri="{FF2B5EF4-FFF2-40B4-BE49-F238E27FC236}">
                <a16:creationId xmlns:a16="http://schemas.microsoft.com/office/drawing/2014/main" id="{89623838-E644-438D-92CA-03AAB35AA2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7 Marcador de notas">
            <a:extLst>
              <a:ext uri="{FF2B5EF4-FFF2-40B4-BE49-F238E27FC236}">
                <a16:creationId xmlns:a16="http://schemas.microsoft.com/office/drawing/2014/main" id="{2A3B86B0-667F-42BD-9EDF-BCBEB47CF9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4EDABE77-F3DE-4BCC-9F60-1701AD3B89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B844B0-A692-42D3-8507-E58815187807}" type="slidenum">
              <a:rPr lang="es-ES" altLang="ca-ES" smtClean="0"/>
              <a:pPr>
                <a:spcBef>
                  <a:spcPct val="0"/>
                </a:spcBef>
              </a:pPr>
              <a:t>65</a:t>
            </a:fld>
            <a:endParaRPr lang="es-ES" altLang="ca-ES"/>
          </a:p>
        </p:txBody>
      </p:sp>
      <p:sp>
        <p:nvSpPr>
          <p:cNvPr id="58371" name="Rectangle 7">
            <a:extLst>
              <a:ext uri="{FF2B5EF4-FFF2-40B4-BE49-F238E27FC236}">
                <a16:creationId xmlns:a16="http://schemas.microsoft.com/office/drawing/2014/main" id="{C6A38172-DDAF-46CD-B008-1C2078FD224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DE69B8-959B-43A1-9DB4-0642168B3C7E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8372" name="6 Marcador de imagen de diapositiva">
            <a:extLst>
              <a:ext uri="{FF2B5EF4-FFF2-40B4-BE49-F238E27FC236}">
                <a16:creationId xmlns:a16="http://schemas.microsoft.com/office/drawing/2014/main" id="{CFF06655-A9B1-47D2-8009-7089830F1E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7 Marcador de notas">
            <a:extLst>
              <a:ext uri="{FF2B5EF4-FFF2-40B4-BE49-F238E27FC236}">
                <a16:creationId xmlns:a16="http://schemas.microsoft.com/office/drawing/2014/main" id="{39B8245A-D626-46AE-A9EB-C05D693692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022066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4EDABE77-F3DE-4BCC-9F60-1701AD3B89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B844B0-A692-42D3-8507-E58815187807}" type="slidenum">
              <a:rPr lang="es-ES" altLang="ca-ES" smtClean="0"/>
              <a:pPr>
                <a:spcBef>
                  <a:spcPct val="0"/>
                </a:spcBef>
              </a:pPr>
              <a:t>66</a:t>
            </a:fld>
            <a:endParaRPr lang="es-ES" altLang="ca-ES"/>
          </a:p>
        </p:txBody>
      </p:sp>
      <p:sp>
        <p:nvSpPr>
          <p:cNvPr id="58371" name="Rectangle 7">
            <a:extLst>
              <a:ext uri="{FF2B5EF4-FFF2-40B4-BE49-F238E27FC236}">
                <a16:creationId xmlns:a16="http://schemas.microsoft.com/office/drawing/2014/main" id="{C6A38172-DDAF-46CD-B008-1C2078FD224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DE69B8-959B-43A1-9DB4-0642168B3C7E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8372" name="6 Marcador de imagen de diapositiva">
            <a:extLst>
              <a:ext uri="{FF2B5EF4-FFF2-40B4-BE49-F238E27FC236}">
                <a16:creationId xmlns:a16="http://schemas.microsoft.com/office/drawing/2014/main" id="{CFF06655-A9B1-47D2-8009-7089830F1E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7 Marcador de notas">
            <a:extLst>
              <a:ext uri="{FF2B5EF4-FFF2-40B4-BE49-F238E27FC236}">
                <a16:creationId xmlns:a16="http://schemas.microsoft.com/office/drawing/2014/main" id="{39B8245A-D626-46AE-A9EB-C05D693692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68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 dirty="0"/>
          </a:p>
        </p:txBody>
      </p:sp>
    </p:spTree>
    <p:extLst>
      <p:ext uri="{BB962C8B-B14F-4D97-AF65-F5344CB8AC3E}">
        <p14:creationId xmlns:p14="http://schemas.microsoft.com/office/powerpoint/2010/main" val="14549132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E0666AC-7A97-4223-BD30-01CF0426A3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A8A2448-9A72-430D-8DD3-D5B68826ADAE}" type="slidenum">
              <a:rPr lang="es-ES" altLang="ca-ES" smtClean="0"/>
              <a:pPr>
                <a:spcBef>
                  <a:spcPct val="0"/>
                </a:spcBef>
              </a:pPr>
              <a:t>70</a:t>
            </a:fld>
            <a:endParaRPr lang="es-ES" altLang="ca-ES"/>
          </a:p>
        </p:txBody>
      </p:sp>
      <p:sp>
        <p:nvSpPr>
          <p:cNvPr id="32771" name="Rectangle 7">
            <a:extLst>
              <a:ext uri="{FF2B5EF4-FFF2-40B4-BE49-F238E27FC236}">
                <a16:creationId xmlns:a16="http://schemas.microsoft.com/office/drawing/2014/main" id="{540464C2-5816-40C9-8F32-F4286C79586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2225E8-43CD-41C5-A06F-7ACBF2E19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32772" name="6 Marcador de imagen de diapositiva">
            <a:extLst>
              <a:ext uri="{FF2B5EF4-FFF2-40B4-BE49-F238E27FC236}">
                <a16:creationId xmlns:a16="http://schemas.microsoft.com/office/drawing/2014/main" id="{31F77CF0-C7FA-4990-BFCD-2DA60F6899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7 Marcador de notas">
            <a:extLst>
              <a:ext uri="{FF2B5EF4-FFF2-40B4-BE49-F238E27FC236}">
                <a16:creationId xmlns:a16="http://schemas.microsoft.com/office/drawing/2014/main" id="{0FCB2741-BA41-4CDC-9B8F-AD0407AC36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F8A0CD2-53E7-42C4-A448-162D27B91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3CEBEA-79DA-45C8-ACC1-E37080A17302}" type="slidenum">
              <a:rPr lang="es-ES" altLang="ca-ES" smtClean="0"/>
              <a:pPr>
                <a:spcBef>
                  <a:spcPct val="0"/>
                </a:spcBef>
              </a:pPr>
              <a:t>71</a:t>
            </a:fld>
            <a:endParaRPr lang="es-ES" altLang="ca-ES"/>
          </a:p>
        </p:txBody>
      </p:sp>
      <p:sp>
        <p:nvSpPr>
          <p:cNvPr id="34819" name="Rectangle 7">
            <a:extLst>
              <a:ext uri="{FF2B5EF4-FFF2-40B4-BE49-F238E27FC236}">
                <a16:creationId xmlns:a16="http://schemas.microsoft.com/office/drawing/2014/main" id="{DFFA4DB7-9AED-4822-A401-431AC819D0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7E179C-C07E-4300-92C8-D6906A5AC413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34820" name="6 Marcador de imagen de diapositiva">
            <a:extLst>
              <a:ext uri="{FF2B5EF4-FFF2-40B4-BE49-F238E27FC236}">
                <a16:creationId xmlns:a16="http://schemas.microsoft.com/office/drawing/2014/main" id="{91055DA5-2DDA-4400-AE21-366E2AB17A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7 Marcador de notas">
            <a:extLst>
              <a:ext uri="{FF2B5EF4-FFF2-40B4-BE49-F238E27FC236}">
                <a16:creationId xmlns:a16="http://schemas.microsoft.com/office/drawing/2014/main" id="{A192252B-896D-4176-A86C-F03F75BC2F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3E7C238C-921D-40D0-ADC6-12EB5359CA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E9F6034-D6F7-4FC9-991C-397CCE651403}" type="slidenum">
              <a:rPr lang="es-ES" altLang="ca-ES" smtClean="0"/>
              <a:pPr>
                <a:spcBef>
                  <a:spcPct val="0"/>
                </a:spcBef>
              </a:pPr>
              <a:t>72</a:t>
            </a:fld>
            <a:endParaRPr lang="es-ES" altLang="ca-ES"/>
          </a:p>
        </p:txBody>
      </p:sp>
      <p:sp>
        <p:nvSpPr>
          <p:cNvPr id="36867" name="Rectangle 7">
            <a:extLst>
              <a:ext uri="{FF2B5EF4-FFF2-40B4-BE49-F238E27FC236}">
                <a16:creationId xmlns:a16="http://schemas.microsoft.com/office/drawing/2014/main" id="{7ECA8BFA-D157-4B5A-9F61-25E66D44A8C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8360E5-815E-46E7-9194-8BC60002B689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36868" name="6 Marcador de imagen de diapositiva">
            <a:extLst>
              <a:ext uri="{FF2B5EF4-FFF2-40B4-BE49-F238E27FC236}">
                <a16:creationId xmlns:a16="http://schemas.microsoft.com/office/drawing/2014/main" id="{2160B40E-8B51-46ED-8B56-563B4DAC6A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7 Marcador de notas">
            <a:extLst>
              <a:ext uri="{FF2B5EF4-FFF2-40B4-BE49-F238E27FC236}">
                <a16:creationId xmlns:a16="http://schemas.microsoft.com/office/drawing/2014/main" id="{E02CC4C0-CC60-47AC-B13A-6CB115605E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B7FA9A69-9878-439D-BC4E-D6400D9F2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ADB05BC-40ED-4504-A0C1-690C3E64F0A3}" type="slidenum">
              <a:rPr lang="es-ES" altLang="ca-ES" smtClean="0"/>
              <a:pPr>
                <a:spcBef>
                  <a:spcPct val="0"/>
                </a:spcBef>
              </a:pPr>
              <a:t>73</a:t>
            </a:fld>
            <a:endParaRPr lang="es-ES" altLang="ca-ES"/>
          </a:p>
        </p:txBody>
      </p:sp>
      <p:sp>
        <p:nvSpPr>
          <p:cNvPr id="38915" name="Rectangle 7">
            <a:extLst>
              <a:ext uri="{FF2B5EF4-FFF2-40B4-BE49-F238E27FC236}">
                <a16:creationId xmlns:a16="http://schemas.microsoft.com/office/drawing/2014/main" id="{86FACF5B-3467-4407-A944-7175434C0AD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C06623-C872-4E4F-B891-F1B7C7C22EC7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38916" name="6 Marcador de imagen de diapositiva">
            <a:extLst>
              <a:ext uri="{FF2B5EF4-FFF2-40B4-BE49-F238E27FC236}">
                <a16:creationId xmlns:a16="http://schemas.microsoft.com/office/drawing/2014/main" id="{A455A754-858D-4212-AB46-C4C40FE86E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7 Marcador de notas">
            <a:extLst>
              <a:ext uri="{FF2B5EF4-FFF2-40B4-BE49-F238E27FC236}">
                <a16:creationId xmlns:a16="http://schemas.microsoft.com/office/drawing/2014/main" id="{F42BCFF9-1D9B-4BE7-9089-EBFEF5F700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471B8BB-EE24-4A65-A152-4325B5705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5966B1-5519-49D6-8F92-B401A9EB7357}" type="slidenum">
              <a:rPr lang="es-ES" altLang="ca-ES" smtClean="0"/>
              <a:pPr>
                <a:spcBef>
                  <a:spcPct val="0"/>
                </a:spcBef>
              </a:pPr>
              <a:t>74</a:t>
            </a:fld>
            <a:endParaRPr lang="es-ES" altLang="ca-ES"/>
          </a:p>
        </p:txBody>
      </p:sp>
      <p:sp>
        <p:nvSpPr>
          <p:cNvPr id="40963" name="Rectangle 7">
            <a:extLst>
              <a:ext uri="{FF2B5EF4-FFF2-40B4-BE49-F238E27FC236}">
                <a16:creationId xmlns:a16="http://schemas.microsoft.com/office/drawing/2014/main" id="{435C227B-8675-4D5B-9F0B-F396341236C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0ED8EB6-E2A8-4E27-8BF2-91B8B86B1E1C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40964" name="6 Marcador de imagen de diapositiva">
            <a:extLst>
              <a:ext uri="{FF2B5EF4-FFF2-40B4-BE49-F238E27FC236}">
                <a16:creationId xmlns:a16="http://schemas.microsoft.com/office/drawing/2014/main" id="{B827D8E1-04C0-4D3B-9AEB-8D84C5F22F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7 Marcador de notas">
            <a:extLst>
              <a:ext uri="{FF2B5EF4-FFF2-40B4-BE49-F238E27FC236}">
                <a16:creationId xmlns:a16="http://schemas.microsoft.com/office/drawing/2014/main" id="{AE4FBDC4-19D4-4DF3-A082-F8C5AA7ADF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6869A5B8-21B4-4E46-845B-5EDEBDAB7B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EB47EC-29D4-49A4-A04C-AC8E80428399}" type="slidenum">
              <a:rPr lang="es-ES" altLang="ca-ES" smtClean="0"/>
              <a:pPr>
                <a:spcBef>
                  <a:spcPct val="0"/>
                </a:spcBef>
              </a:pPr>
              <a:t>75</a:t>
            </a:fld>
            <a:endParaRPr lang="es-ES" altLang="ca-ES"/>
          </a:p>
        </p:txBody>
      </p:sp>
      <p:sp>
        <p:nvSpPr>
          <p:cNvPr id="43011" name="Rectangle 7">
            <a:extLst>
              <a:ext uri="{FF2B5EF4-FFF2-40B4-BE49-F238E27FC236}">
                <a16:creationId xmlns:a16="http://schemas.microsoft.com/office/drawing/2014/main" id="{B3A69AB0-4AF8-4888-B96A-835CD6AF9C5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536974-ECFB-46E0-B873-FCD95B42A85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43012" name="6 Marcador de imagen de diapositiva">
            <a:extLst>
              <a:ext uri="{FF2B5EF4-FFF2-40B4-BE49-F238E27FC236}">
                <a16:creationId xmlns:a16="http://schemas.microsoft.com/office/drawing/2014/main" id="{0C7C5A46-C7C6-42F6-962D-57227A80A0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7 Marcador de notas">
            <a:extLst>
              <a:ext uri="{FF2B5EF4-FFF2-40B4-BE49-F238E27FC236}">
                <a16:creationId xmlns:a16="http://schemas.microsoft.com/office/drawing/2014/main" id="{BDC9479B-D48E-400B-90CF-74F01CA587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6869A5B8-21B4-4E46-845B-5EDEBDAB7B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EB47EC-29D4-49A4-A04C-AC8E80428399}" type="slidenum">
              <a:rPr lang="es-ES" altLang="ca-ES" smtClean="0"/>
              <a:pPr>
                <a:spcBef>
                  <a:spcPct val="0"/>
                </a:spcBef>
              </a:pPr>
              <a:t>77</a:t>
            </a:fld>
            <a:endParaRPr lang="es-ES" altLang="ca-ES"/>
          </a:p>
        </p:txBody>
      </p:sp>
      <p:sp>
        <p:nvSpPr>
          <p:cNvPr id="43011" name="Rectangle 7">
            <a:extLst>
              <a:ext uri="{FF2B5EF4-FFF2-40B4-BE49-F238E27FC236}">
                <a16:creationId xmlns:a16="http://schemas.microsoft.com/office/drawing/2014/main" id="{B3A69AB0-4AF8-4888-B96A-835CD6AF9C5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536974-ECFB-46E0-B873-FCD95B42A85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43012" name="6 Marcador de imagen de diapositiva">
            <a:extLst>
              <a:ext uri="{FF2B5EF4-FFF2-40B4-BE49-F238E27FC236}">
                <a16:creationId xmlns:a16="http://schemas.microsoft.com/office/drawing/2014/main" id="{0C7C5A46-C7C6-42F6-962D-57227A80A0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7 Marcador de notas">
            <a:extLst>
              <a:ext uri="{FF2B5EF4-FFF2-40B4-BE49-F238E27FC236}">
                <a16:creationId xmlns:a16="http://schemas.microsoft.com/office/drawing/2014/main" id="{BDC9479B-D48E-400B-90CF-74F01CA587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983842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26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684845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27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640579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28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68890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29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853746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30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814125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98431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93D1EE-B154-8841-96A9-4EF4691D0B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083" y="-152401"/>
            <a:ext cx="9144001" cy="529590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0DDEB83-10F9-E24C-A132-D35B7F31BFF6}"/>
              </a:ext>
            </a:extLst>
          </p:cNvPr>
          <p:cNvSpPr/>
          <p:nvPr userDrawn="1"/>
        </p:nvSpPr>
        <p:spPr>
          <a:xfrm>
            <a:off x="1" y="0"/>
            <a:ext cx="9143999" cy="5143501"/>
          </a:xfrm>
          <a:prstGeom prst="rect">
            <a:avLst/>
          </a:prstGeom>
          <a:solidFill>
            <a:srgbClr val="001789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5951A3B-18AE-6E47-A845-BC4870633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510"/>
          <a:stretch/>
        </p:blipFill>
        <p:spPr>
          <a:xfrm rot="10800000">
            <a:off x="0" y="0"/>
            <a:ext cx="2896168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4C82E4-B6C1-9047-9E3B-DA8C635264CE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624681" y="1592526"/>
            <a:ext cx="5053263" cy="1338828"/>
          </a:xfrm>
          <a:solidFill>
            <a:srgbClr val="001689">
              <a:alpha val="74510"/>
            </a:srgbClr>
          </a:solidFill>
        </p:spPr>
        <p:txBody>
          <a:bodyPr anchor="b">
            <a:spAutoFit/>
          </a:bodyPr>
          <a:lstStyle>
            <a:lvl1pPr algn="l">
              <a:defRPr sz="4500">
                <a:ln>
                  <a:noFill/>
                </a:ln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ca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5392F-089A-6E40-87DB-3429AF1AED9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624681" y="2931354"/>
            <a:ext cx="5053263" cy="539427"/>
          </a:xfrm>
          <a:solidFill>
            <a:srgbClr val="D47C68">
              <a:alpha val="74510"/>
            </a:srgbClr>
          </a:solidFill>
        </p:spPr>
        <p:txBody>
          <a:bodyPr anchor="ctr" anchorCtr="0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ca-E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16AB11B-A0AE-C347-AAD3-96EBE6469C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37" y="4032929"/>
            <a:ext cx="648667" cy="333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C2AF2F2-EA5F-C941-8DED-7EBFE59B08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37" y="2867358"/>
            <a:ext cx="882781" cy="47081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BFDF175-B1D7-F64A-8B76-DBB594704985}"/>
              </a:ext>
            </a:extLst>
          </p:cNvPr>
          <p:cNvSpPr txBox="1"/>
          <p:nvPr userDrawn="1"/>
        </p:nvSpPr>
        <p:spPr>
          <a:xfrm>
            <a:off x="85262" y="2580607"/>
            <a:ext cx="15743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Entitats organitzadores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5C39806-8CB0-724C-8536-3D215D8B7E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857" y="3235450"/>
            <a:ext cx="1700767" cy="800573"/>
          </a:xfrm>
          <a:prstGeom prst="rect">
            <a:avLst/>
          </a:prstGeom>
        </p:spPr>
      </p:pic>
      <p:pic>
        <p:nvPicPr>
          <p:cNvPr id="17" name="Imatge 16">
            <a:extLst>
              <a:ext uri="{FF2B5EF4-FFF2-40B4-BE49-F238E27FC236}">
                <a16:creationId xmlns:a16="http://schemas.microsoft.com/office/drawing/2014/main" id="{669DCAD4-4992-48A2-8C43-DC40EEB689A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35" y="4511483"/>
            <a:ext cx="972154" cy="42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7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CA9A8-E91D-1140-893D-9DA591EF7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ca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7F4C0-C6F5-814E-9EC4-DC92E46B9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400"/>
            </a:lvl1pPr>
            <a:lvl2pPr>
              <a:lnSpc>
                <a:spcPct val="100000"/>
              </a:lnSpc>
              <a:spcBef>
                <a:spcPts val="600"/>
              </a:spcBef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a-E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074F0C-BCF5-6A4B-ADDF-89D4B44D2CE9}"/>
              </a:ext>
            </a:extLst>
          </p:cNvPr>
          <p:cNvSpPr/>
          <p:nvPr userDrawn="1"/>
        </p:nvSpPr>
        <p:spPr>
          <a:xfrm rot="5400000" flipV="1">
            <a:off x="-1329320" y="2166234"/>
            <a:ext cx="3469678" cy="811034"/>
          </a:xfrm>
          <a:prstGeom prst="rect">
            <a:avLst/>
          </a:prstGeom>
          <a:gradFill>
            <a:gsLst>
              <a:gs pos="23000">
                <a:srgbClr val="D47C68"/>
              </a:gs>
              <a:gs pos="85000">
                <a:srgbClr val="222778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474EFA-53BD-4D40-93E5-FD3F2E2F9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83"/>
          <a:stretch/>
        </p:blipFill>
        <p:spPr>
          <a:xfrm>
            <a:off x="2" y="836911"/>
            <a:ext cx="811034" cy="34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3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0CB0C6-6845-EA4D-9F9F-2452A916ED80}"/>
              </a:ext>
            </a:extLst>
          </p:cNvPr>
          <p:cNvSpPr/>
          <p:nvPr userDrawn="1"/>
        </p:nvSpPr>
        <p:spPr>
          <a:xfrm rot="5400000" flipV="1">
            <a:off x="2074392" y="-2074391"/>
            <a:ext cx="5143502" cy="9292284"/>
          </a:xfrm>
          <a:prstGeom prst="rect">
            <a:avLst/>
          </a:prstGeom>
          <a:gradFill>
            <a:gsLst>
              <a:gs pos="0">
                <a:srgbClr val="D47C68"/>
              </a:gs>
              <a:gs pos="82000">
                <a:srgbClr val="001789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DCBA9-9B2F-604A-B7F7-4A946054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375" y="1282305"/>
            <a:ext cx="6170484" cy="1583530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a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0326C-DAC6-314D-A67B-B7D24306A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9374" y="2891222"/>
            <a:ext cx="6170485" cy="77433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75D588-048E-FF43-9F6F-36B8F4A33498}"/>
              </a:ext>
            </a:extLst>
          </p:cNvPr>
          <p:cNvGrpSpPr/>
          <p:nvPr userDrawn="1"/>
        </p:nvGrpSpPr>
        <p:grpSpPr>
          <a:xfrm>
            <a:off x="-86138" y="-25387"/>
            <a:ext cx="1955552" cy="5177028"/>
            <a:chOff x="-86138" y="-25387"/>
            <a:chExt cx="1955552" cy="517702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A7A8B7-3638-A048-8983-576814E500A1}"/>
                </a:ext>
              </a:extLst>
            </p:cNvPr>
            <p:cNvSpPr/>
            <p:nvPr userDrawn="1"/>
          </p:nvSpPr>
          <p:spPr>
            <a:xfrm rot="5400000" flipV="1">
              <a:off x="-2349036" y="2245823"/>
              <a:ext cx="5160575" cy="634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chemeClr val="bg1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7E6B1E-28AA-884B-B03A-500948A325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84860" y="-25387"/>
              <a:ext cx="1384554" cy="5177028"/>
            </a:xfrm>
            <a:prstGeom prst="rect">
              <a:avLst/>
            </a:prstGeom>
          </p:spPr>
        </p:pic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04047B9-35A3-A146-99D2-FE7D89FA403F}"/>
                </a:ext>
              </a:extLst>
            </p:cNvPr>
            <p:cNvSpPr/>
            <p:nvPr userDrawn="1"/>
          </p:nvSpPr>
          <p:spPr>
            <a:xfrm>
              <a:off x="432262" y="49875"/>
              <a:ext cx="1180408" cy="5089984"/>
            </a:xfrm>
            <a:custGeom>
              <a:avLst/>
              <a:gdLst>
                <a:gd name="connsiteX0" fmla="*/ 49877 w 1172095"/>
                <a:gd name="connsiteY0" fmla="*/ 0 h 5054138"/>
                <a:gd name="connsiteX1" fmla="*/ 440575 w 1172095"/>
                <a:gd name="connsiteY1" fmla="*/ 66502 h 5054138"/>
                <a:gd name="connsiteX2" fmla="*/ 706582 w 1172095"/>
                <a:gd name="connsiteY2" fmla="*/ 789709 h 5054138"/>
                <a:gd name="connsiteX3" fmla="*/ 723208 w 1172095"/>
                <a:gd name="connsiteY3" fmla="*/ 2036618 h 5054138"/>
                <a:gd name="connsiteX4" fmla="*/ 1172095 w 1172095"/>
                <a:gd name="connsiteY4" fmla="*/ 2477193 h 5054138"/>
                <a:gd name="connsiteX5" fmla="*/ 1172095 w 1172095"/>
                <a:gd name="connsiteY5" fmla="*/ 2477193 h 5054138"/>
                <a:gd name="connsiteX6" fmla="*/ 806335 w 1172095"/>
                <a:gd name="connsiteY6" fmla="*/ 2917768 h 5054138"/>
                <a:gd name="connsiteX7" fmla="*/ 648393 w 1172095"/>
                <a:gd name="connsiteY7" fmla="*/ 4696691 h 5054138"/>
                <a:gd name="connsiteX8" fmla="*/ 266008 w 1172095"/>
                <a:gd name="connsiteY8" fmla="*/ 4971011 h 5054138"/>
                <a:gd name="connsiteX9" fmla="*/ 0 w 1172095"/>
                <a:gd name="connsiteY9" fmla="*/ 5054138 h 5054138"/>
                <a:gd name="connsiteX10" fmla="*/ 49877 w 1172095"/>
                <a:gd name="connsiteY10" fmla="*/ 0 h 505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2095" h="5054138">
                  <a:moveTo>
                    <a:pt x="49877" y="0"/>
                  </a:moveTo>
                  <a:lnTo>
                    <a:pt x="440575" y="66502"/>
                  </a:lnTo>
                  <a:lnTo>
                    <a:pt x="706582" y="789709"/>
                  </a:lnTo>
                  <a:lnTo>
                    <a:pt x="723208" y="2036618"/>
                  </a:lnTo>
                  <a:lnTo>
                    <a:pt x="1172095" y="2477193"/>
                  </a:lnTo>
                  <a:lnTo>
                    <a:pt x="1172095" y="2477193"/>
                  </a:lnTo>
                  <a:lnTo>
                    <a:pt x="806335" y="2917768"/>
                  </a:lnTo>
                  <a:lnTo>
                    <a:pt x="648393" y="4696691"/>
                  </a:lnTo>
                  <a:lnTo>
                    <a:pt x="266008" y="4971011"/>
                  </a:lnTo>
                  <a:lnTo>
                    <a:pt x="0" y="5054138"/>
                  </a:lnTo>
                  <a:lnTo>
                    <a:pt x="498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17152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C3355-A2FD-8A4C-B959-C6F28A59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068" y="254000"/>
            <a:ext cx="7611532" cy="87762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7E756-FDC2-A14E-AE8B-FBC9ACB0D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3067" y="1369218"/>
            <a:ext cx="3403599" cy="340598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7ED0B-DE26-6B41-A460-B1E09E85D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1532" y="1369219"/>
            <a:ext cx="3793067" cy="340598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7AADF8-707E-AF4B-B2E3-14843A77EE8C}"/>
              </a:ext>
            </a:extLst>
          </p:cNvPr>
          <p:cNvSpPr/>
          <p:nvPr userDrawn="1"/>
        </p:nvSpPr>
        <p:spPr>
          <a:xfrm rot="5400000" flipV="1">
            <a:off x="-1329320" y="2166234"/>
            <a:ext cx="3469678" cy="811034"/>
          </a:xfrm>
          <a:prstGeom prst="rect">
            <a:avLst/>
          </a:prstGeom>
          <a:gradFill>
            <a:gsLst>
              <a:gs pos="23000">
                <a:srgbClr val="D47C68"/>
              </a:gs>
              <a:gs pos="85000">
                <a:srgbClr val="222778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36F66-A4E2-8248-9B43-C08786479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83"/>
          <a:stretch/>
        </p:blipFill>
        <p:spPr>
          <a:xfrm>
            <a:off x="2" y="836911"/>
            <a:ext cx="811034" cy="34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8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BD47-0D45-6047-B340-5CC957B7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067" y="273844"/>
            <a:ext cx="7263473" cy="99417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ca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AD94F-CA74-6242-A778-2D35D8AA2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3066" y="1260872"/>
            <a:ext cx="3245116" cy="61793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55B51-BC8C-6248-AEB2-37C615531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3066" y="1878806"/>
            <a:ext cx="3245116" cy="29120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F4F82-223A-3441-88C7-9FC5C7D5C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DC9623-8637-2947-A167-0995472C9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9120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C9CE0-3C00-C946-BE37-B6624775A7B2}"/>
              </a:ext>
            </a:extLst>
          </p:cNvPr>
          <p:cNvSpPr/>
          <p:nvPr userDrawn="1"/>
        </p:nvSpPr>
        <p:spPr>
          <a:xfrm rot="5400000" flipV="1">
            <a:off x="-1329320" y="2166234"/>
            <a:ext cx="3469678" cy="811034"/>
          </a:xfrm>
          <a:prstGeom prst="rect">
            <a:avLst/>
          </a:prstGeom>
          <a:gradFill>
            <a:gsLst>
              <a:gs pos="23000">
                <a:srgbClr val="D47C68"/>
              </a:gs>
              <a:gs pos="85000">
                <a:srgbClr val="222778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1662AA-2A01-3644-9D2F-780C6FBE7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83"/>
          <a:stretch/>
        </p:blipFill>
        <p:spPr>
          <a:xfrm>
            <a:off x="0" y="836911"/>
            <a:ext cx="811036" cy="34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2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0E75-1EFB-474C-89C7-9BFA2857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D0EE8D-D2C5-2548-9E44-E477B99E41BF}"/>
              </a:ext>
            </a:extLst>
          </p:cNvPr>
          <p:cNvSpPr/>
          <p:nvPr userDrawn="1"/>
        </p:nvSpPr>
        <p:spPr>
          <a:xfrm rot="5400000" flipV="1">
            <a:off x="-1329320" y="2166234"/>
            <a:ext cx="3469678" cy="811034"/>
          </a:xfrm>
          <a:prstGeom prst="rect">
            <a:avLst/>
          </a:prstGeom>
          <a:gradFill>
            <a:gsLst>
              <a:gs pos="23000">
                <a:srgbClr val="D47C68"/>
              </a:gs>
              <a:gs pos="85000">
                <a:srgbClr val="222778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AFCE0A-F51E-2043-8576-D32611B50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83"/>
          <a:stretch/>
        </p:blipFill>
        <p:spPr>
          <a:xfrm>
            <a:off x="0" y="836911"/>
            <a:ext cx="811036" cy="34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8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DA9FC01-2AD9-5A49-99FB-86F3D9CFB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a-ES"/>
              <a:t>Feu clic a la icona per afegir una imatge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3576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8F041B-7198-A444-AB23-9351BB0C0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068" y="254000"/>
            <a:ext cx="7611532" cy="87762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ca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F15FE-E0E0-9143-AA0D-26CE0F072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3067" y="1244599"/>
            <a:ext cx="7611533" cy="353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36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47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001789"/>
          </a:solidFill>
          <a:latin typeface="Georgia" panose="02040502050405020303" pitchFamily="18" charset="0"/>
          <a:ea typeface="Lato" panose="020F0502020204030203" pitchFamily="34" charset="0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600"/>
        </a:spcBef>
        <a:buClr>
          <a:srgbClr val="001789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600"/>
        </a:spcBef>
        <a:buClr>
          <a:srgbClr val="001789"/>
        </a:buClr>
        <a:buSzPct val="100000"/>
        <a:buFont typeface="Courier New" panose="02070309020205020404" pitchFamily="49" charset="0"/>
        <a:buChar char="o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Clr>
          <a:srgbClr val="001789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600"/>
        </a:spcBef>
        <a:buClr>
          <a:srgbClr val="001789"/>
        </a:buClr>
        <a:buSzPct val="100000"/>
        <a:buFont typeface="Courier New" panose="02070309020205020404" pitchFamily="49" charset="0"/>
        <a:buChar char="o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600"/>
        </a:spcBef>
        <a:buClr>
          <a:srgbClr val="001789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s://ictlogy.net/bibliography/reports/projects.php?idp=4256" TargetMode="External"/><Relationship Id="rId3" Type="http://schemas.openxmlformats.org/officeDocument/2006/relationships/hyperlink" Target="https://ictlogy.net/bibliography/reports/projects.php?idp=3412" TargetMode="External"/><Relationship Id="rId7" Type="http://schemas.openxmlformats.org/officeDocument/2006/relationships/hyperlink" Target="http://economia.gencat.cat/web/.content/70_economia_catalana/arxius/publicacions_periodiques/nota_d_economia/ne-105/NE-105-c14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tlogy.net/bibliography/reports/projects.php?idp=3772" TargetMode="External"/><Relationship Id="rId5" Type="http://schemas.openxmlformats.org/officeDocument/2006/relationships/hyperlink" Target="https://ictlogy.net/bibliography/reports/projects.php?idp=3636" TargetMode="External"/><Relationship Id="rId4" Type="http://schemas.openxmlformats.org/officeDocument/2006/relationships/hyperlink" Target="https://ictlogy.net/bibliography/reports/projects.php?idp=3568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D51A-6048-FB42-A081-C27085685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6681" y="326402"/>
            <a:ext cx="4982982" cy="2585323"/>
          </a:xfrm>
        </p:spPr>
        <p:txBody>
          <a:bodyPr/>
          <a:lstStyle/>
          <a:p>
            <a:r>
              <a:rPr lang="ca-ES" dirty="0"/>
              <a:t>La participació ciutadana: on som i cap on anem?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C952D46-F7C4-3647-B6A6-40516D917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6681" y="4150955"/>
            <a:ext cx="4182519" cy="53942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Postgrau</a:t>
            </a:r>
            <a:r>
              <a:rPr lang="en-US" dirty="0"/>
              <a:t> </a:t>
            </a:r>
            <a:r>
              <a:rPr lang="en-US" dirty="0" err="1"/>
              <a:t>d’Administració</a:t>
            </a:r>
            <a:r>
              <a:rPr lang="en-US" dirty="0"/>
              <a:t> </a:t>
            </a:r>
            <a:r>
              <a:rPr lang="en-US" dirty="0" err="1"/>
              <a:t>Electrònica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Govern </a:t>
            </a:r>
            <a:r>
              <a:rPr lang="en-US" dirty="0" err="1"/>
              <a:t>Obert</a:t>
            </a:r>
            <a:r>
              <a:rPr lang="en-US" dirty="0"/>
              <a:t> al </a:t>
            </a:r>
            <a:r>
              <a:rPr lang="en-US" dirty="0" err="1"/>
              <a:t>Món</a:t>
            </a:r>
            <a:r>
              <a:rPr lang="en-US" dirty="0"/>
              <a:t> Local</a:t>
            </a:r>
            <a:endParaRPr lang="en-E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B5CC828-368F-4C3F-90A3-DE353F38BDC7}"/>
              </a:ext>
            </a:extLst>
          </p:cNvPr>
          <p:cNvSpPr txBox="1">
            <a:spLocks/>
          </p:cNvSpPr>
          <p:nvPr/>
        </p:nvSpPr>
        <p:spPr>
          <a:xfrm>
            <a:off x="2116681" y="2931948"/>
            <a:ext cx="5053263" cy="539427"/>
          </a:xfrm>
          <a:prstGeom prst="rect">
            <a:avLst/>
          </a:prstGeom>
          <a:solidFill>
            <a:srgbClr val="D47C68">
              <a:alpha val="74510"/>
            </a:srgb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Cap a l’Ecosistema de Governança Pública</a:t>
            </a:r>
            <a:endParaRPr lang="ca-E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8FB3F8F-164D-4094-A7C8-A9842DCC411F}"/>
              </a:ext>
            </a:extLst>
          </p:cNvPr>
          <p:cNvSpPr txBox="1">
            <a:spLocks/>
          </p:cNvSpPr>
          <p:nvPr/>
        </p:nvSpPr>
        <p:spPr>
          <a:xfrm>
            <a:off x="2116681" y="3521021"/>
            <a:ext cx="5053263" cy="460094"/>
          </a:xfrm>
          <a:prstGeom prst="rect">
            <a:avLst/>
          </a:prstGeom>
          <a:solidFill>
            <a:srgbClr val="D47C68">
              <a:alpha val="74510"/>
            </a:srgb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indent="0" algn="ctr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defRPr>
            </a:lvl2pPr>
            <a:lvl3pPr indent="0" algn="ctr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defRPr>
            </a:lvl3pPr>
            <a:lvl4pPr indent="0" algn="ctr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defRPr>
            </a:lvl4pPr>
            <a:lvl5pPr indent="0" algn="ctr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defRPr>
            </a:lvl5pPr>
            <a:lvl6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6pPr>
            <a:lvl7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7pPr>
            <a:lvl8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8pPr>
            <a:lvl9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9pPr>
          </a:lstStyle>
          <a:p>
            <a:r>
              <a:rPr lang="es-ES"/>
              <a:t>I</a:t>
            </a:r>
            <a:r>
              <a:rPr lang="ca-ES"/>
              <a:t>smael Peña-López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35894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a-ES" sz="3200" b="0" dirty="0">
                <a:solidFill>
                  <a:srgbClr val="00178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Del desenvolupament a la governança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410159-1BDB-441F-BFA1-0F7618438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10</a:t>
            </a:fld>
            <a:endParaRPr lang="ca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1601391" y="1653662"/>
            <a:ext cx="5941218" cy="2483761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Democratització</a:t>
            </a:r>
          </a:p>
        </p:txBody>
      </p:sp>
    </p:spTree>
    <p:extLst>
      <p:ext uri="{BB962C8B-B14F-4D97-AF65-F5344CB8AC3E}">
        <p14:creationId xmlns:p14="http://schemas.microsoft.com/office/powerpoint/2010/main" val="454005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a-ES" sz="3200" b="0" dirty="0">
                <a:solidFill>
                  <a:srgbClr val="00178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Del desenvolupament a la governança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46E9BE-3677-4A0D-9FDD-0384800D5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11</a:t>
            </a:fld>
            <a:endParaRPr lang="ca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1611164" y="1796244"/>
            <a:ext cx="2808685" cy="1679097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Democratització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ABE33E-5A0A-4EF0-9EEA-67486A994E05}"/>
              </a:ext>
            </a:extLst>
          </p:cNvPr>
          <p:cNvSpPr/>
          <p:nvPr/>
        </p:nvSpPr>
        <p:spPr>
          <a:xfrm>
            <a:off x="4743698" y="1805957"/>
            <a:ext cx="2808685" cy="1679097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Llibertats</a:t>
            </a:r>
          </a:p>
          <a:p>
            <a:pPr algn="ctr"/>
            <a:r>
              <a:rPr lang="ca-E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drets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3ED8CF6F-7E66-4266-B404-5AFA50A04502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 flipV="1">
            <a:off x="4419849" y="2635792"/>
            <a:ext cx="323849" cy="9713"/>
          </a:xfrm>
          <a:prstGeom prst="straightConnector1">
            <a:avLst/>
          </a:prstGeom>
          <a:ln w="9525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368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a-ES" sz="3200" b="0" dirty="0">
                <a:solidFill>
                  <a:srgbClr val="00178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Del desenvolupament a la governança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9CC928-C51A-46FD-83A0-436966385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12</a:t>
            </a:fld>
            <a:endParaRPr lang="ca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1603160" y="1865319"/>
            <a:ext cx="1757700" cy="1250100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Democratització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ABE33E-5A0A-4EF0-9EEA-67486A994E05}"/>
              </a:ext>
            </a:extLst>
          </p:cNvPr>
          <p:cNvSpPr/>
          <p:nvPr/>
        </p:nvSpPr>
        <p:spPr>
          <a:xfrm>
            <a:off x="3694484" y="1865319"/>
            <a:ext cx="1757700" cy="1250100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Llibertats</a:t>
            </a:r>
          </a:p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drets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3ED8CF6F-7E66-4266-B404-5AFA50A04502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3360861" y="2490369"/>
            <a:ext cx="333623" cy="0"/>
          </a:xfrm>
          <a:prstGeom prst="straightConnector1">
            <a:avLst/>
          </a:prstGeom>
          <a:ln w="762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481F496-579E-4FE9-8FED-467DF7A14EC5}"/>
              </a:ext>
            </a:extLst>
          </p:cNvPr>
          <p:cNvSpPr/>
          <p:nvPr/>
        </p:nvSpPr>
        <p:spPr>
          <a:xfrm>
            <a:off x="5785808" y="1865691"/>
            <a:ext cx="1758572" cy="1249728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 </a:t>
            </a:r>
          </a:p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efectiva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A0DF9FE-9859-4BE4-BBB2-5F18DAF35629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5453153" y="2490555"/>
            <a:ext cx="332655" cy="0"/>
          </a:xfrm>
          <a:prstGeom prst="straightConnector1">
            <a:avLst/>
          </a:prstGeom>
          <a:ln w="762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031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a-ES" sz="3200" b="0" dirty="0">
                <a:solidFill>
                  <a:srgbClr val="00178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Del desenvolupament a la governança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B631AD-1BC4-4584-A717-38B0A5196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13</a:t>
            </a:fld>
            <a:endParaRPr lang="ca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2113120" y="1858984"/>
            <a:ext cx="1434722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Desenvolupament socioeconòmic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ABE33E-5A0A-4EF0-9EEA-67486A994E05}"/>
              </a:ext>
            </a:extLst>
          </p:cNvPr>
          <p:cNvSpPr/>
          <p:nvPr/>
        </p:nvSpPr>
        <p:spPr>
          <a:xfrm>
            <a:off x="3726829" y="1858984"/>
            <a:ext cx="1434722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A33F2F6-1977-4937-82C3-2D6E3FF42CF1}"/>
              </a:ext>
            </a:extLst>
          </p:cNvPr>
          <p:cNvSpPr/>
          <p:nvPr/>
        </p:nvSpPr>
        <p:spPr>
          <a:xfrm>
            <a:off x="5340539" y="1858984"/>
            <a:ext cx="1434722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 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9C67BD1-F115-4185-83FD-B5F3E40F4D2C}"/>
              </a:ext>
            </a:extLst>
          </p:cNvPr>
          <p:cNvSpPr/>
          <p:nvPr/>
        </p:nvSpPr>
        <p:spPr>
          <a:xfrm>
            <a:off x="2113120" y="2671889"/>
            <a:ext cx="1434722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 en 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valors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98D3111-577F-4B32-AABB-E29C018D8A81}"/>
              </a:ext>
            </a:extLst>
          </p:cNvPr>
          <p:cNvSpPr/>
          <p:nvPr/>
        </p:nvSpPr>
        <p:spPr>
          <a:xfrm>
            <a:off x="3726829" y="2671889"/>
            <a:ext cx="1434722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Valors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emancipadors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E8DB206-AC10-4F81-84D8-C3CD99D32F61}"/>
              </a:ext>
            </a:extLst>
          </p:cNvPr>
          <p:cNvSpPr/>
          <p:nvPr/>
        </p:nvSpPr>
        <p:spPr>
          <a:xfrm>
            <a:off x="5340539" y="2671889"/>
            <a:ext cx="1434722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 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subjectiva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2B67402-767C-4A7B-9ADA-FB0ED8BCB118}"/>
              </a:ext>
            </a:extLst>
          </p:cNvPr>
          <p:cNvSpPr/>
          <p:nvPr/>
        </p:nvSpPr>
        <p:spPr>
          <a:xfrm>
            <a:off x="2113120" y="3495956"/>
            <a:ext cx="1434722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Democratització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3309B6B-228A-4516-8C85-D5DB24F329F0}"/>
              </a:ext>
            </a:extLst>
          </p:cNvPr>
          <p:cNvSpPr/>
          <p:nvPr/>
        </p:nvSpPr>
        <p:spPr>
          <a:xfrm>
            <a:off x="3726829" y="3495956"/>
            <a:ext cx="1434722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Llibertats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drets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7B83DB1-7D16-42C5-B6FD-59F40A5E7E70}"/>
              </a:ext>
            </a:extLst>
          </p:cNvPr>
          <p:cNvSpPr/>
          <p:nvPr/>
        </p:nvSpPr>
        <p:spPr>
          <a:xfrm>
            <a:off x="5340539" y="3495956"/>
            <a:ext cx="1434722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 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efectiva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2478DE44-1465-40E1-A869-49FD883B0391}"/>
              </a:ext>
            </a:extLst>
          </p:cNvPr>
          <p:cNvCxnSpPr>
            <a:cxnSpLocks/>
            <a:stCxn id="21" idx="0"/>
            <a:endCxn id="11" idx="2"/>
          </p:cNvCxnSpPr>
          <p:nvPr/>
        </p:nvCxnSpPr>
        <p:spPr>
          <a:xfrm flipV="1">
            <a:off x="6057900" y="2514646"/>
            <a:ext cx="0" cy="157243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3ED8CF6F-7E66-4266-B404-5AFA50A04502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3547841" y="2186815"/>
            <a:ext cx="178988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BFDF96E1-265B-4F14-9571-C423862F1D69}"/>
              </a:ext>
            </a:extLst>
          </p:cNvPr>
          <p:cNvCxnSpPr>
            <a:cxnSpLocks/>
            <a:stCxn id="20" idx="1"/>
            <a:endCxn id="19" idx="3"/>
          </p:cNvCxnSpPr>
          <p:nvPr/>
        </p:nvCxnSpPr>
        <p:spPr>
          <a:xfrm flipH="1">
            <a:off x="3547841" y="2999720"/>
            <a:ext cx="178988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9DA7E87A-0624-498D-AC64-AACC5D9369F1}"/>
              </a:ext>
            </a:extLst>
          </p:cNvPr>
          <p:cNvCxnSpPr>
            <a:cxnSpLocks/>
            <a:stCxn id="24" idx="1"/>
            <a:endCxn id="23" idx="3"/>
          </p:cNvCxnSpPr>
          <p:nvPr/>
        </p:nvCxnSpPr>
        <p:spPr>
          <a:xfrm flipH="1">
            <a:off x="3547841" y="3823787"/>
            <a:ext cx="178988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E647CFBE-0309-43FB-8F63-5A8C4E86B54B}"/>
              </a:ext>
            </a:extLst>
          </p:cNvPr>
          <p:cNvCxnSpPr>
            <a:cxnSpLocks/>
            <a:stCxn id="11" idx="1"/>
            <a:endCxn id="10" idx="3"/>
          </p:cNvCxnSpPr>
          <p:nvPr/>
        </p:nvCxnSpPr>
        <p:spPr>
          <a:xfrm flipH="1">
            <a:off x="5161551" y="2186815"/>
            <a:ext cx="178988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254565D4-E730-46F8-A635-03A279BC1512}"/>
              </a:ext>
            </a:extLst>
          </p:cNvPr>
          <p:cNvCxnSpPr>
            <a:cxnSpLocks/>
            <a:stCxn id="21" idx="1"/>
            <a:endCxn id="20" idx="3"/>
          </p:cNvCxnSpPr>
          <p:nvPr/>
        </p:nvCxnSpPr>
        <p:spPr>
          <a:xfrm flipH="1">
            <a:off x="5161551" y="2999720"/>
            <a:ext cx="178988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D0429484-C0EB-4CEE-9902-24621BC29F57}"/>
              </a:ext>
            </a:extLst>
          </p:cNvPr>
          <p:cNvCxnSpPr>
            <a:cxnSpLocks/>
            <a:stCxn id="25" idx="1"/>
            <a:endCxn id="24" idx="3"/>
          </p:cNvCxnSpPr>
          <p:nvPr/>
        </p:nvCxnSpPr>
        <p:spPr>
          <a:xfrm flipH="1">
            <a:off x="5161551" y="3823787"/>
            <a:ext cx="178988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BCDA127F-45B2-4AFE-929C-6B41FC805518}"/>
              </a:ext>
            </a:extLst>
          </p:cNvPr>
          <p:cNvCxnSpPr>
            <a:cxnSpLocks/>
            <a:stCxn id="25" idx="0"/>
            <a:endCxn id="21" idx="2"/>
          </p:cNvCxnSpPr>
          <p:nvPr/>
        </p:nvCxnSpPr>
        <p:spPr>
          <a:xfrm flipV="1">
            <a:off x="6057900" y="3327551"/>
            <a:ext cx="0" cy="168406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B2AD9BD1-60A7-42A3-9678-A96DAD1FD617}"/>
              </a:ext>
            </a:extLst>
          </p:cNvPr>
          <p:cNvCxnSpPr>
            <a:cxnSpLocks/>
            <a:stCxn id="20" idx="0"/>
            <a:endCxn id="10" idx="2"/>
          </p:cNvCxnSpPr>
          <p:nvPr/>
        </p:nvCxnSpPr>
        <p:spPr>
          <a:xfrm flipV="1">
            <a:off x="4444190" y="2514646"/>
            <a:ext cx="0" cy="157243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D05E5DE0-BFCB-4F95-9E3F-F54FD4271A8B}"/>
              </a:ext>
            </a:extLst>
          </p:cNvPr>
          <p:cNvCxnSpPr>
            <a:cxnSpLocks/>
            <a:stCxn id="24" idx="0"/>
            <a:endCxn id="20" idx="2"/>
          </p:cNvCxnSpPr>
          <p:nvPr/>
        </p:nvCxnSpPr>
        <p:spPr>
          <a:xfrm flipV="1">
            <a:off x="4444190" y="3327551"/>
            <a:ext cx="0" cy="168406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076F38F7-5CB8-4167-B773-E4416EC377FA}"/>
              </a:ext>
            </a:extLst>
          </p:cNvPr>
          <p:cNvCxnSpPr>
            <a:cxnSpLocks/>
            <a:stCxn id="19" idx="0"/>
            <a:endCxn id="9" idx="2"/>
          </p:cNvCxnSpPr>
          <p:nvPr/>
        </p:nvCxnSpPr>
        <p:spPr>
          <a:xfrm flipV="1">
            <a:off x="2830481" y="2514646"/>
            <a:ext cx="0" cy="157243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6D03A535-7496-4B37-909D-1264439BA3E9}"/>
              </a:ext>
            </a:extLst>
          </p:cNvPr>
          <p:cNvCxnSpPr>
            <a:cxnSpLocks/>
            <a:stCxn id="23" idx="0"/>
            <a:endCxn id="19" idx="2"/>
          </p:cNvCxnSpPr>
          <p:nvPr/>
        </p:nvCxnSpPr>
        <p:spPr>
          <a:xfrm flipV="1">
            <a:off x="2830481" y="3327551"/>
            <a:ext cx="0" cy="168406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329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a-ES" sz="3200" b="0" dirty="0">
                <a:solidFill>
                  <a:srgbClr val="00178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Del desenvolupament a la governança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E4430E-C162-4CE4-BB6D-1CEF7BF70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14</a:t>
            </a:fld>
            <a:endParaRPr lang="ca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1430593" y="1866143"/>
            <a:ext cx="1434722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Desenvolupament socioeconòmic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ABE33E-5A0A-4EF0-9EEA-67486A994E05}"/>
              </a:ext>
            </a:extLst>
          </p:cNvPr>
          <p:cNvSpPr/>
          <p:nvPr/>
        </p:nvSpPr>
        <p:spPr>
          <a:xfrm>
            <a:off x="3044302" y="1866143"/>
            <a:ext cx="1434722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A33F2F6-1977-4937-82C3-2D6E3FF42CF1}"/>
              </a:ext>
            </a:extLst>
          </p:cNvPr>
          <p:cNvSpPr/>
          <p:nvPr/>
        </p:nvSpPr>
        <p:spPr>
          <a:xfrm>
            <a:off x="4658012" y="1866143"/>
            <a:ext cx="1434722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 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9C67BD1-F115-4185-83FD-B5F3E40F4D2C}"/>
              </a:ext>
            </a:extLst>
          </p:cNvPr>
          <p:cNvSpPr/>
          <p:nvPr/>
        </p:nvSpPr>
        <p:spPr>
          <a:xfrm>
            <a:off x="1430593" y="2679047"/>
            <a:ext cx="1434722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 en 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valors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98D3111-577F-4B32-AABB-E29C018D8A81}"/>
              </a:ext>
            </a:extLst>
          </p:cNvPr>
          <p:cNvSpPr/>
          <p:nvPr/>
        </p:nvSpPr>
        <p:spPr>
          <a:xfrm>
            <a:off x="3044302" y="2679047"/>
            <a:ext cx="1434722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Valors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emancipadors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E8DB206-AC10-4F81-84D8-C3CD99D32F61}"/>
              </a:ext>
            </a:extLst>
          </p:cNvPr>
          <p:cNvSpPr/>
          <p:nvPr/>
        </p:nvSpPr>
        <p:spPr>
          <a:xfrm>
            <a:off x="4658012" y="2679047"/>
            <a:ext cx="1434722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 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subjectiva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2B67402-767C-4A7B-9ADA-FB0ED8BCB118}"/>
              </a:ext>
            </a:extLst>
          </p:cNvPr>
          <p:cNvSpPr/>
          <p:nvPr/>
        </p:nvSpPr>
        <p:spPr>
          <a:xfrm>
            <a:off x="1430593" y="3503115"/>
            <a:ext cx="1434722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Democratització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3309B6B-228A-4516-8C85-D5DB24F329F0}"/>
              </a:ext>
            </a:extLst>
          </p:cNvPr>
          <p:cNvSpPr/>
          <p:nvPr/>
        </p:nvSpPr>
        <p:spPr>
          <a:xfrm>
            <a:off x="3044302" y="3503115"/>
            <a:ext cx="1434722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Llibertats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drets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7B83DB1-7D16-42C5-B6FD-59F40A5E7E70}"/>
              </a:ext>
            </a:extLst>
          </p:cNvPr>
          <p:cNvSpPr/>
          <p:nvPr/>
        </p:nvSpPr>
        <p:spPr>
          <a:xfrm>
            <a:off x="4658012" y="3503115"/>
            <a:ext cx="1434722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 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efectiva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2478DE44-1465-40E1-A869-49FD883B0391}"/>
              </a:ext>
            </a:extLst>
          </p:cNvPr>
          <p:cNvCxnSpPr>
            <a:cxnSpLocks/>
            <a:stCxn id="21" idx="0"/>
            <a:endCxn id="11" idx="2"/>
          </p:cNvCxnSpPr>
          <p:nvPr/>
        </p:nvCxnSpPr>
        <p:spPr>
          <a:xfrm flipV="1">
            <a:off x="5375373" y="2521805"/>
            <a:ext cx="0" cy="157243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3ED8CF6F-7E66-4266-B404-5AFA50A04502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2865314" y="2193974"/>
            <a:ext cx="178988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BFDF96E1-265B-4F14-9571-C423862F1D69}"/>
              </a:ext>
            </a:extLst>
          </p:cNvPr>
          <p:cNvCxnSpPr>
            <a:cxnSpLocks/>
            <a:stCxn id="20" idx="1"/>
            <a:endCxn id="19" idx="3"/>
          </p:cNvCxnSpPr>
          <p:nvPr/>
        </p:nvCxnSpPr>
        <p:spPr>
          <a:xfrm flipH="1">
            <a:off x="2865314" y="3006878"/>
            <a:ext cx="178988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9DA7E87A-0624-498D-AC64-AACC5D9369F1}"/>
              </a:ext>
            </a:extLst>
          </p:cNvPr>
          <p:cNvCxnSpPr>
            <a:cxnSpLocks/>
            <a:stCxn id="24" idx="1"/>
            <a:endCxn id="23" idx="3"/>
          </p:cNvCxnSpPr>
          <p:nvPr/>
        </p:nvCxnSpPr>
        <p:spPr>
          <a:xfrm flipH="1">
            <a:off x="2865314" y="3830946"/>
            <a:ext cx="178988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E647CFBE-0309-43FB-8F63-5A8C4E86B54B}"/>
              </a:ext>
            </a:extLst>
          </p:cNvPr>
          <p:cNvCxnSpPr>
            <a:cxnSpLocks/>
            <a:stCxn id="11" idx="1"/>
            <a:endCxn id="10" idx="3"/>
          </p:cNvCxnSpPr>
          <p:nvPr/>
        </p:nvCxnSpPr>
        <p:spPr>
          <a:xfrm flipH="1">
            <a:off x="4479024" y="2193974"/>
            <a:ext cx="178988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254565D4-E730-46F8-A635-03A279BC1512}"/>
              </a:ext>
            </a:extLst>
          </p:cNvPr>
          <p:cNvCxnSpPr>
            <a:cxnSpLocks/>
            <a:stCxn id="21" idx="1"/>
            <a:endCxn id="20" idx="3"/>
          </p:cNvCxnSpPr>
          <p:nvPr/>
        </p:nvCxnSpPr>
        <p:spPr>
          <a:xfrm flipH="1">
            <a:off x="4479024" y="3006878"/>
            <a:ext cx="178988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D0429484-C0EB-4CEE-9902-24621BC29F57}"/>
              </a:ext>
            </a:extLst>
          </p:cNvPr>
          <p:cNvCxnSpPr>
            <a:cxnSpLocks/>
            <a:stCxn id="25" idx="1"/>
            <a:endCxn id="24" idx="3"/>
          </p:cNvCxnSpPr>
          <p:nvPr/>
        </p:nvCxnSpPr>
        <p:spPr>
          <a:xfrm flipH="1">
            <a:off x="4479024" y="3830946"/>
            <a:ext cx="178988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BCDA127F-45B2-4AFE-929C-6B41FC805518}"/>
              </a:ext>
            </a:extLst>
          </p:cNvPr>
          <p:cNvCxnSpPr>
            <a:cxnSpLocks/>
            <a:stCxn id="25" idx="0"/>
            <a:endCxn id="21" idx="2"/>
          </p:cNvCxnSpPr>
          <p:nvPr/>
        </p:nvCxnSpPr>
        <p:spPr>
          <a:xfrm flipV="1">
            <a:off x="5375373" y="3334710"/>
            <a:ext cx="0" cy="168406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B2AD9BD1-60A7-42A3-9678-A96DAD1FD617}"/>
              </a:ext>
            </a:extLst>
          </p:cNvPr>
          <p:cNvCxnSpPr>
            <a:cxnSpLocks/>
            <a:stCxn id="20" idx="0"/>
            <a:endCxn id="10" idx="2"/>
          </p:cNvCxnSpPr>
          <p:nvPr/>
        </p:nvCxnSpPr>
        <p:spPr>
          <a:xfrm flipV="1">
            <a:off x="3761663" y="2521805"/>
            <a:ext cx="0" cy="157243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D05E5DE0-BFCB-4F95-9E3F-F54FD4271A8B}"/>
              </a:ext>
            </a:extLst>
          </p:cNvPr>
          <p:cNvCxnSpPr>
            <a:cxnSpLocks/>
            <a:stCxn id="24" idx="0"/>
            <a:endCxn id="20" idx="2"/>
          </p:cNvCxnSpPr>
          <p:nvPr/>
        </p:nvCxnSpPr>
        <p:spPr>
          <a:xfrm flipV="1">
            <a:off x="3761663" y="3334710"/>
            <a:ext cx="0" cy="168406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076F38F7-5CB8-4167-B773-E4416EC377FA}"/>
              </a:ext>
            </a:extLst>
          </p:cNvPr>
          <p:cNvCxnSpPr>
            <a:cxnSpLocks/>
            <a:stCxn id="19" idx="0"/>
            <a:endCxn id="9" idx="2"/>
          </p:cNvCxnSpPr>
          <p:nvPr/>
        </p:nvCxnSpPr>
        <p:spPr>
          <a:xfrm flipV="1">
            <a:off x="2147954" y="2521805"/>
            <a:ext cx="0" cy="157243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6D03A535-7496-4B37-909D-1264439BA3E9}"/>
              </a:ext>
            </a:extLst>
          </p:cNvPr>
          <p:cNvCxnSpPr>
            <a:cxnSpLocks/>
            <a:stCxn id="23" idx="0"/>
            <a:endCxn id="19" idx="2"/>
          </p:cNvCxnSpPr>
          <p:nvPr/>
        </p:nvCxnSpPr>
        <p:spPr>
          <a:xfrm flipV="1">
            <a:off x="2147954" y="3334710"/>
            <a:ext cx="0" cy="168406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DE64B13-C9C8-49D6-807D-E3C0BC64B39E}"/>
              </a:ext>
            </a:extLst>
          </p:cNvPr>
          <p:cNvSpPr/>
          <p:nvPr/>
        </p:nvSpPr>
        <p:spPr>
          <a:xfrm>
            <a:off x="6271723" y="1860561"/>
            <a:ext cx="1434722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Llibertat</a:t>
            </a:r>
          </a:p>
          <a:p>
            <a:pPr algn="ctr"/>
            <a:r>
              <a:rPr lang="ca-ES" sz="8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manca de limitacions</a:t>
            </a:r>
          </a:p>
          <a:p>
            <a:pPr algn="ctr"/>
            <a:r>
              <a:rPr lang="ca-ES" sz="8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pensar o fer </a:t>
            </a:r>
          </a:p>
          <a:p>
            <a:pPr algn="ctr"/>
            <a:r>
              <a:rPr lang="ca-ES" sz="8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que hom vol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0FE9BA0-6A53-4101-BF14-F325CDEB15BB}"/>
              </a:ext>
            </a:extLst>
          </p:cNvPr>
          <p:cNvSpPr/>
          <p:nvPr/>
        </p:nvSpPr>
        <p:spPr>
          <a:xfrm>
            <a:off x="6271723" y="2679047"/>
            <a:ext cx="1434722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Empoderament</a:t>
            </a:r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a-ES" sz="8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capacitat per fer-ho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D108C16-3E36-4F05-B60F-2794AE103B4E}"/>
              </a:ext>
            </a:extLst>
          </p:cNvPr>
          <p:cNvSpPr/>
          <p:nvPr/>
        </p:nvSpPr>
        <p:spPr>
          <a:xfrm>
            <a:off x="6271723" y="3497534"/>
            <a:ext cx="1434722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</a:t>
            </a:r>
          </a:p>
          <a:p>
            <a:pPr algn="ctr"/>
            <a:r>
              <a:rPr lang="ca-ES" sz="8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canviar el sistema</a:t>
            </a:r>
          </a:p>
          <a:p>
            <a:pPr algn="ctr"/>
            <a:r>
              <a:rPr lang="ca-ES" sz="8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 només actuar-hi)</a:t>
            </a: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1C68DE3E-3DFB-4EED-A75F-3B7B197666FA}"/>
              </a:ext>
            </a:extLst>
          </p:cNvPr>
          <p:cNvCxnSpPr>
            <a:cxnSpLocks/>
            <a:stCxn id="29" idx="1"/>
            <a:endCxn id="11" idx="3"/>
          </p:cNvCxnSpPr>
          <p:nvPr/>
        </p:nvCxnSpPr>
        <p:spPr>
          <a:xfrm flipH="1">
            <a:off x="6092734" y="2188392"/>
            <a:ext cx="178988" cy="5582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7A706B30-971F-450C-BA96-E0855E5D1A1F}"/>
              </a:ext>
            </a:extLst>
          </p:cNvPr>
          <p:cNvCxnSpPr>
            <a:cxnSpLocks/>
            <a:stCxn id="30" idx="1"/>
            <a:endCxn id="21" idx="3"/>
          </p:cNvCxnSpPr>
          <p:nvPr/>
        </p:nvCxnSpPr>
        <p:spPr>
          <a:xfrm flipH="1">
            <a:off x="6092734" y="3006878"/>
            <a:ext cx="178988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8EF49B87-DB5D-475D-AE56-E2735E918854}"/>
              </a:ext>
            </a:extLst>
          </p:cNvPr>
          <p:cNvCxnSpPr>
            <a:cxnSpLocks/>
            <a:stCxn id="31" idx="1"/>
            <a:endCxn id="25" idx="3"/>
          </p:cNvCxnSpPr>
          <p:nvPr/>
        </p:nvCxnSpPr>
        <p:spPr>
          <a:xfrm flipH="1">
            <a:off x="6092734" y="3825364"/>
            <a:ext cx="178988" cy="5582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35C801F1-FF50-456B-8282-0BBEDAFE676C}"/>
              </a:ext>
            </a:extLst>
          </p:cNvPr>
          <p:cNvCxnSpPr>
            <a:cxnSpLocks/>
            <a:stCxn id="30" idx="0"/>
            <a:endCxn id="29" idx="2"/>
          </p:cNvCxnSpPr>
          <p:nvPr/>
        </p:nvCxnSpPr>
        <p:spPr>
          <a:xfrm flipV="1">
            <a:off x="6989084" y="2516224"/>
            <a:ext cx="0" cy="162824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8ED38CBA-9E4D-4D40-B171-D192BE9F2049}"/>
              </a:ext>
            </a:extLst>
          </p:cNvPr>
          <p:cNvCxnSpPr>
            <a:cxnSpLocks/>
            <a:stCxn id="31" idx="0"/>
            <a:endCxn id="30" idx="2"/>
          </p:cNvCxnSpPr>
          <p:nvPr/>
        </p:nvCxnSpPr>
        <p:spPr>
          <a:xfrm flipV="1">
            <a:off x="6989084" y="3334710"/>
            <a:ext cx="0" cy="162824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35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D51A-6048-FB42-A081-C2708568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dirty="0"/>
              <a:t>El cicle de les decisions públiques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44144-385F-2A45-8247-A01854878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177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a-ES" b="0" dirty="0">
                <a:solidFill>
                  <a:srgbClr val="00178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Decidir...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984A39-957B-4B59-965B-CEAC7BA97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16</a:t>
            </a:fld>
            <a:endParaRPr lang="ca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2033347" y="1756320"/>
            <a:ext cx="5076936" cy="2221334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</a:t>
            </a: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EEDF005E-8A98-46DE-857D-3CD7BC6F4B58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7110283" y="2866987"/>
            <a:ext cx="890347" cy="0"/>
          </a:xfrm>
          <a:prstGeom prst="straightConnector1">
            <a:avLst/>
          </a:prstGeom>
          <a:ln w="254000">
            <a:solidFill>
              <a:srgbClr val="F9423A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AA870BB6-E965-42AA-8EE2-C6BA015DDC33}"/>
              </a:ext>
            </a:extLst>
          </p:cNvPr>
          <p:cNvCxnSpPr>
            <a:cxnSpLocks/>
          </p:cNvCxnSpPr>
          <p:nvPr/>
        </p:nvCxnSpPr>
        <p:spPr>
          <a:xfrm flipH="1" flipV="1">
            <a:off x="1143000" y="2866986"/>
            <a:ext cx="890347" cy="2"/>
          </a:xfrm>
          <a:prstGeom prst="straightConnector1">
            <a:avLst/>
          </a:prstGeom>
          <a:ln w="2540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683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a-ES" b="0" dirty="0">
                <a:solidFill>
                  <a:srgbClr val="00178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Decidir</a:t>
            </a:r>
            <a:r>
              <a:rPr lang="ca-ES" sz="2400" b="0" dirty="0">
                <a:solidFill>
                  <a:srgbClr val="00178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1D88D1-E9DA-4AE5-AA3E-8F57EDCBB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17</a:t>
            </a:fld>
            <a:endParaRPr lang="ca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2033347" y="1756320"/>
            <a:ext cx="5076936" cy="2221334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Deliberació</a:t>
            </a: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EEDF005E-8A98-46DE-857D-3CD7BC6F4B58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7110283" y="2866987"/>
            <a:ext cx="890347" cy="0"/>
          </a:xfrm>
          <a:prstGeom prst="straightConnector1">
            <a:avLst/>
          </a:prstGeom>
          <a:ln w="254000">
            <a:solidFill>
              <a:srgbClr val="F9423A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AA870BB6-E965-42AA-8EE2-C6BA015DDC33}"/>
              </a:ext>
            </a:extLst>
          </p:cNvPr>
          <p:cNvCxnSpPr>
            <a:cxnSpLocks/>
          </p:cNvCxnSpPr>
          <p:nvPr/>
        </p:nvCxnSpPr>
        <p:spPr>
          <a:xfrm flipH="1" flipV="1">
            <a:off x="1143000" y="2866986"/>
            <a:ext cx="890347" cy="2"/>
          </a:xfrm>
          <a:prstGeom prst="straightConnector1">
            <a:avLst/>
          </a:prstGeom>
          <a:ln w="2540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243820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a-ES" sz="3600" b="0" dirty="0">
                <a:solidFill>
                  <a:srgbClr val="00178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Decidir</a:t>
            </a:r>
            <a:r>
              <a:rPr lang="ca-ES" sz="2400" b="0" dirty="0">
                <a:solidFill>
                  <a:srgbClr val="00178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79B5C6-FE34-4B73-AD8B-CB278067C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18</a:t>
            </a:fld>
            <a:endParaRPr lang="ca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2033347" y="1756320"/>
            <a:ext cx="5076936" cy="2221334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Negociació</a:t>
            </a: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EEDF005E-8A98-46DE-857D-3CD7BC6F4B58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7110283" y="2866987"/>
            <a:ext cx="890347" cy="0"/>
          </a:xfrm>
          <a:prstGeom prst="straightConnector1">
            <a:avLst/>
          </a:prstGeom>
          <a:ln w="254000">
            <a:solidFill>
              <a:srgbClr val="F9423A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AA870BB6-E965-42AA-8EE2-C6BA015DDC33}"/>
              </a:ext>
            </a:extLst>
          </p:cNvPr>
          <p:cNvCxnSpPr>
            <a:cxnSpLocks/>
          </p:cNvCxnSpPr>
          <p:nvPr/>
        </p:nvCxnSpPr>
        <p:spPr>
          <a:xfrm flipH="1" flipV="1">
            <a:off x="1143000" y="2866986"/>
            <a:ext cx="890347" cy="2"/>
          </a:xfrm>
          <a:prstGeom prst="straightConnector1">
            <a:avLst/>
          </a:prstGeom>
          <a:ln w="2540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255783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a-ES" sz="3600" b="0" dirty="0">
                <a:solidFill>
                  <a:srgbClr val="00178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Decidir</a:t>
            </a:r>
            <a:r>
              <a:rPr lang="ca-ES" sz="2400" b="0" dirty="0">
                <a:solidFill>
                  <a:srgbClr val="00178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536D63-53A9-4417-ABD3-5D99EDE72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19</a:t>
            </a:fld>
            <a:endParaRPr lang="ca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2033347" y="1756320"/>
            <a:ext cx="5076936" cy="2221334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Execució</a:t>
            </a: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EEDF005E-8A98-46DE-857D-3CD7BC6F4B58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7110283" y="2866987"/>
            <a:ext cx="890347" cy="0"/>
          </a:xfrm>
          <a:prstGeom prst="straightConnector1">
            <a:avLst/>
          </a:prstGeom>
          <a:ln w="254000">
            <a:solidFill>
              <a:srgbClr val="F9423A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AA870BB6-E965-42AA-8EE2-C6BA015DDC33}"/>
              </a:ext>
            </a:extLst>
          </p:cNvPr>
          <p:cNvCxnSpPr>
            <a:cxnSpLocks/>
          </p:cNvCxnSpPr>
          <p:nvPr/>
        </p:nvCxnSpPr>
        <p:spPr>
          <a:xfrm flipH="1" flipV="1">
            <a:off x="1143000" y="2866986"/>
            <a:ext cx="890347" cy="2"/>
          </a:xfrm>
          <a:prstGeom prst="straightConnector1">
            <a:avLst/>
          </a:prstGeom>
          <a:ln w="2540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103059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D51A-6048-FB42-A081-C2708568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dirty="0"/>
              <a:t>Del desenvolupament a la governança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44144-385F-2A45-8247-A01854878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00379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a-ES" sz="2400" b="0" dirty="0">
                <a:solidFill>
                  <a:srgbClr val="00178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Decidir...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05B706-D83A-4978-90DB-FDAFB1C89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20</a:t>
            </a:fld>
            <a:endParaRPr lang="ca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2033347" y="1756320"/>
            <a:ext cx="5076936" cy="2221334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Avaluació</a:t>
            </a: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EEDF005E-8A98-46DE-857D-3CD7BC6F4B58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7110283" y="2866987"/>
            <a:ext cx="890347" cy="0"/>
          </a:xfrm>
          <a:prstGeom prst="straightConnector1">
            <a:avLst/>
          </a:prstGeom>
          <a:ln w="254000">
            <a:solidFill>
              <a:srgbClr val="F9423A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AA870BB6-E965-42AA-8EE2-C6BA015DDC33}"/>
              </a:ext>
            </a:extLst>
          </p:cNvPr>
          <p:cNvCxnSpPr>
            <a:cxnSpLocks/>
          </p:cNvCxnSpPr>
          <p:nvPr/>
        </p:nvCxnSpPr>
        <p:spPr>
          <a:xfrm flipH="1" flipV="1">
            <a:off x="1143000" y="2866986"/>
            <a:ext cx="890347" cy="2"/>
          </a:xfrm>
          <a:prstGeom prst="straightConnector1">
            <a:avLst/>
          </a:prstGeom>
          <a:ln w="2540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509000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a-ES" b="0" dirty="0">
                <a:solidFill>
                  <a:srgbClr val="00178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Decidir</a:t>
            </a:r>
            <a:endParaRPr lang="ca-ES" sz="2400" b="0" dirty="0">
              <a:solidFill>
                <a:srgbClr val="001789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21</a:t>
            </a:fld>
            <a:endParaRPr lang="ca-ES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E372E528-E179-4B83-A601-4700A86EFD3C}"/>
              </a:ext>
            </a:extLst>
          </p:cNvPr>
          <p:cNvGraphicFramePr/>
          <p:nvPr/>
        </p:nvGraphicFramePr>
        <p:xfrm>
          <a:off x="2461097" y="921327"/>
          <a:ext cx="5429835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2717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D51A-6048-FB42-A081-C2708568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dirty="0"/>
              <a:t>Problemes complexos i problemes retorçats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44144-385F-2A45-8247-A01854878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51917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Problemes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complexos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</a:rPr>
              <a:t>De quin tipus de repte es tracta?</a:t>
            </a: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</a:rPr>
              <a:t>De quines maneres es pot definir?</a:t>
            </a:r>
          </a:p>
          <a:p>
            <a:pPr marL="0" indent="0">
              <a:buNone/>
            </a:pPr>
            <a:endParaRPr lang="ca-ES" altLang="ca-E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</a:rPr>
              <a:t>Quines causes es poden identificar?</a:t>
            </a: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</a:rPr>
              <a:t>Com és l’entorn?</a:t>
            </a:r>
          </a:p>
          <a:p>
            <a:pPr marL="0" indent="0">
              <a:buNone/>
            </a:pPr>
            <a:endParaRPr lang="ca-ES" altLang="ca-E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</a:rPr>
              <a:t>Com s’està afrontant ara el repte?</a:t>
            </a: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</a:rPr>
              <a:t>Quines línies d’acció hi ha?</a:t>
            </a: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</a:rPr>
              <a:t>Quina mena d’objectiu es pretén assolir?</a:t>
            </a:r>
          </a:p>
          <a:p>
            <a:pPr marL="342900" indent="-342900">
              <a:buFont typeface="+mj-lt"/>
              <a:buAutoNum type="arabicPeriod"/>
            </a:pPr>
            <a:endParaRPr lang="ca-ES" altLang="ca-ES" sz="2000" dirty="0">
              <a:solidFill>
                <a:schemeClr val="tx1"/>
              </a:solidFill>
            </a:endParaRP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</p:spTree>
    <p:extLst>
      <p:ext uri="{BB962C8B-B14F-4D97-AF65-F5344CB8AC3E}">
        <p14:creationId xmlns:p14="http://schemas.microsoft.com/office/powerpoint/2010/main" val="203376895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Problemes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retorçats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(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wicked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problems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</a:rPr>
              <a:t>No hi ha una formulació definitiva d'un problema retorçat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</a:rPr>
              <a:t>Els problemes retorçats no tenen temps d'espera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</a:rPr>
              <a:t>Les solucions a un problema retorçat no són del tipus vertader o fals, sinó millor o pitjor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</a:rPr>
              <a:t>No hi ha cap prova immediata i definitiva d'una solució a un problema retorçat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</a:rPr>
              <a:t>Cada solució a un problema retorçat és una "operació única"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</a:rPr>
              <a:t>Els problemes retorçats no tenen un conjunt de solucions potencials enumerables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</a:rPr>
              <a:t>Cada problema retorçat és essencialment únic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</a:rPr>
              <a:t>Cada problema retorçat pot considerar-se com un símptoma d'un altre problema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</a:rPr>
              <a:t>L'existència d'una discrepància representant a un problema retorçat pot explicar-se en diverses formes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</a:rPr>
              <a:t>El polític no té dret a equivocar-se</a:t>
            </a: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9221" name="Subtítulo 2">
            <a:extLst>
              <a:ext uri="{FF2B5EF4-FFF2-40B4-BE49-F238E27FC236}">
                <a16:creationId xmlns:a16="http://schemas.microsoft.com/office/drawing/2014/main" id="{34CD7B50-8A28-425E-9B8F-59343CE1F4A9}"/>
              </a:ext>
            </a:extLst>
          </p:cNvPr>
          <p:cNvSpPr txBox="1">
            <a:spLocks/>
          </p:cNvSpPr>
          <p:nvPr/>
        </p:nvSpPr>
        <p:spPr bwMode="auto">
          <a:xfrm>
            <a:off x="5513785" y="4842273"/>
            <a:ext cx="240625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s-ES" altLang="ca-ES" sz="900" dirty="0" err="1"/>
              <a:t>Rittel</a:t>
            </a:r>
            <a:r>
              <a:rPr lang="es-ES" altLang="ca-ES" sz="900" dirty="0"/>
              <a:t>, H.W.J. &amp; Webber, M.M. (1973)</a:t>
            </a:r>
          </a:p>
        </p:txBody>
      </p:sp>
    </p:spTree>
    <p:extLst>
      <p:ext uri="{BB962C8B-B14F-4D97-AF65-F5344CB8AC3E}">
        <p14:creationId xmlns:p14="http://schemas.microsoft.com/office/powerpoint/2010/main" val="260197780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Problemes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retorçats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i COVID-19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ca-ES" altLang="ca-ES" b="1" dirty="0">
                <a:solidFill>
                  <a:srgbClr val="001789"/>
                </a:solidFill>
              </a:rPr>
              <a:t>No hi ha una formulació definitiva d'un problema retorçat</a:t>
            </a:r>
            <a:endParaRPr lang="ca-ES" altLang="ca-ES" sz="2800" b="1" dirty="0">
              <a:solidFill>
                <a:srgbClr val="00178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sz="2100" dirty="0">
                <a:solidFill>
                  <a:schemeClr val="tx1"/>
                </a:solidFill>
              </a:rPr>
              <a:t>Quin és el problema: la Salut? l’Economia?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sz="2100" dirty="0">
                <a:solidFill>
                  <a:schemeClr val="tx1"/>
                </a:solidFill>
              </a:rPr>
              <a:t>Quin és el millor nivell de confinament? En funció de què? Dels contagis? De l’estat de les UCI?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sz="2100" dirty="0">
                <a:solidFill>
                  <a:schemeClr val="tx1"/>
                </a:solidFill>
              </a:rPr>
              <a:t>Podem privar de dret a educació, mobilitat, treball, lleure, socialització, etc. vot a determinats col·lectius? En funció de què?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sz="2100" dirty="0">
                <a:solidFill>
                  <a:schemeClr val="tx1"/>
                </a:solidFill>
              </a:rPr>
              <a:t>A qui vacunem primer? Els passaports COVID-19 són ètics?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sz="2100" dirty="0">
                <a:solidFill>
                  <a:schemeClr val="tx1"/>
                </a:solidFill>
              </a:rPr>
              <a:t>Davant l’impacte diferencial de la COVID-19, quin és EL problema exactament?</a:t>
            </a: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Problemes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retorçats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i COVID-19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ca-ES" altLang="ca-ES" b="1" dirty="0">
                <a:solidFill>
                  <a:srgbClr val="001789"/>
                </a:solidFill>
              </a:rPr>
              <a:t>Els problemes retorçats no tenen temps d'espera</a:t>
            </a:r>
          </a:p>
          <a:p>
            <a:pPr algn="l"/>
            <a:r>
              <a:rPr lang="ca-ES" altLang="ca-ES" dirty="0">
                <a:solidFill>
                  <a:schemeClr val="tx1"/>
                </a:solidFill>
              </a:rPr>
              <a:t>Quan s’acaba el problema?</a:t>
            </a:r>
          </a:p>
          <a:p>
            <a:pPr algn="l"/>
            <a:r>
              <a:rPr lang="ca-ES" altLang="ca-ES" dirty="0">
                <a:solidFill>
                  <a:schemeClr val="tx1"/>
                </a:solidFill>
              </a:rPr>
              <a:t>Quan no hi hagi contagis?</a:t>
            </a:r>
          </a:p>
          <a:p>
            <a:pPr algn="l"/>
            <a:r>
              <a:rPr lang="ca-ES" altLang="ca-ES" dirty="0">
                <a:solidFill>
                  <a:schemeClr val="tx1"/>
                </a:solidFill>
              </a:rPr>
              <a:t>Quan no hi hagi “tants” contagis? Defuncions?</a:t>
            </a:r>
          </a:p>
          <a:p>
            <a:r>
              <a:rPr lang="ca-ES" altLang="ca-ES" dirty="0">
                <a:solidFill>
                  <a:schemeClr val="tx1"/>
                </a:solidFill>
              </a:rPr>
              <a:t>Amb la “nova normalitat”?</a:t>
            </a:r>
          </a:p>
          <a:p>
            <a:pPr algn="l"/>
            <a:r>
              <a:rPr lang="ca-ES" altLang="ca-ES" dirty="0">
                <a:solidFill>
                  <a:schemeClr val="tx1"/>
                </a:solidFill>
              </a:rPr>
              <a:t>Amb la vacuna?</a:t>
            </a:r>
          </a:p>
          <a:p>
            <a:pPr algn="l"/>
            <a:r>
              <a:rPr lang="ca-ES" altLang="ca-ES" dirty="0">
                <a:solidFill>
                  <a:schemeClr val="tx1"/>
                </a:solidFill>
              </a:rPr>
              <a:t>Amb la recuperació econòmica?</a:t>
            </a: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</p:spTree>
    <p:extLst>
      <p:ext uri="{BB962C8B-B14F-4D97-AF65-F5344CB8AC3E}">
        <p14:creationId xmlns:p14="http://schemas.microsoft.com/office/powerpoint/2010/main" val="356896385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sz="3200" dirty="0" err="1">
                <a:cs typeface="Arial" panose="020B0604020202020204" pitchFamily="34" charset="0"/>
                <a:sym typeface="Symbol" panose="05050102010706020507" pitchFamily="18" charset="2"/>
              </a:rPr>
              <a:t>Problemes</a:t>
            </a:r>
            <a:r>
              <a:rPr lang="es-ES" altLang="ca-ES" sz="32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200" dirty="0" err="1">
                <a:cs typeface="Arial" panose="020B0604020202020204" pitchFamily="34" charset="0"/>
                <a:sym typeface="Symbol" panose="05050102010706020507" pitchFamily="18" charset="2"/>
              </a:rPr>
              <a:t>retorçats</a:t>
            </a:r>
            <a:r>
              <a:rPr lang="es-ES" altLang="ca-ES" sz="3200" dirty="0">
                <a:cs typeface="Arial" panose="020B0604020202020204" pitchFamily="34" charset="0"/>
                <a:sym typeface="Symbol" panose="05050102010706020507" pitchFamily="18" charset="2"/>
              </a:rPr>
              <a:t> i COVID-19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ca-ES" altLang="ca-ES" b="1" dirty="0">
                <a:solidFill>
                  <a:srgbClr val="001789"/>
                </a:solidFill>
              </a:rPr>
              <a:t>Les solucions a un problema retorçat no són del tipus vertader o fals, sinó millor o pitjor</a:t>
            </a:r>
          </a:p>
          <a:p>
            <a:pPr marL="342900" indent="-342900"/>
            <a:r>
              <a:rPr lang="ca-ES" altLang="ca-ES" dirty="0">
                <a:solidFill>
                  <a:schemeClr val="tx1"/>
                </a:solidFill>
              </a:rPr>
              <a:t>Quina combinació de mesures de seguretat sanitària?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>
                <a:solidFill>
                  <a:schemeClr val="tx1"/>
                </a:solidFill>
              </a:rPr>
              <a:t>Quina combinació de mobilitat?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>
                <a:solidFill>
                  <a:schemeClr val="tx1"/>
                </a:solidFill>
              </a:rPr>
              <a:t>Què són serveis/treballs essencials?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>
                <a:solidFill>
                  <a:schemeClr val="tx1"/>
                </a:solidFill>
              </a:rPr>
              <a:t>Obrim l’educació? Tota?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>
                <a:solidFill>
                  <a:schemeClr val="tx1"/>
                </a:solidFill>
              </a:rPr>
              <a:t>Quins instruments econòmics posem en marxa?</a:t>
            </a: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</p:spTree>
    <p:extLst>
      <p:ext uri="{BB962C8B-B14F-4D97-AF65-F5344CB8AC3E}">
        <p14:creationId xmlns:p14="http://schemas.microsoft.com/office/powerpoint/2010/main" val="306571405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sz="3200" dirty="0" err="1">
                <a:cs typeface="Arial" panose="020B0604020202020204" pitchFamily="34" charset="0"/>
                <a:sym typeface="Symbol" panose="05050102010706020507" pitchFamily="18" charset="2"/>
              </a:rPr>
              <a:t>Problemes</a:t>
            </a:r>
            <a:r>
              <a:rPr lang="es-ES" altLang="ca-ES" sz="32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200" dirty="0" err="1">
                <a:cs typeface="Arial" panose="020B0604020202020204" pitchFamily="34" charset="0"/>
                <a:sym typeface="Symbol" panose="05050102010706020507" pitchFamily="18" charset="2"/>
              </a:rPr>
              <a:t>retorçats</a:t>
            </a:r>
            <a:r>
              <a:rPr lang="es-ES" altLang="ca-ES" sz="3200" dirty="0">
                <a:cs typeface="Arial" panose="020B0604020202020204" pitchFamily="34" charset="0"/>
                <a:sym typeface="Symbol" panose="05050102010706020507" pitchFamily="18" charset="2"/>
              </a:rPr>
              <a:t> i COVID-19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>
              <a:buNone/>
            </a:pPr>
            <a:r>
              <a:rPr lang="ca-ES" altLang="ca-ES" b="1" dirty="0">
                <a:solidFill>
                  <a:srgbClr val="001789"/>
                </a:solidFill>
              </a:rPr>
              <a:t>No hi ha cap prova immediata i definitiva d'una solució a un problema retorçat</a:t>
            </a:r>
          </a:p>
          <a:p>
            <a:pPr marL="0" indent="0" algn="l">
              <a:buNone/>
            </a:pPr>
            <a:r>
              <a:rPr lang="ca-ES" altLang="ca-ES" dirty="0">
                <a:solidFill>
                  <a:schemeClr val="tx1"/>
                </a:solidFill>
              </a:rPr>
              <a:t>A cada solució, un nou problema: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>
                <a:solidFill>
                  <a:schemeClr val="tx1"/>
                </a:solidFill>
              </a:rPr>
              <a:t>Confinem? Què passa amb l’economia? L’educació?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>
                <a:solidFill>
                  <a:schemeClr val="tx1"/>
                </a:solidFill>
              </a:rPr>
              <a:t>Vacunem? Amb quin criteri? I els no vacunats?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>
                <a:solidFill>
                  <a:schemeClr val="tx1"/>
                </a:solidFill>
              </a:rPr>
              <a:t>Restringim la mobilitat? De qui? Com ho controlem? A Quin cost?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>
                <a:solidFill>
                  <a:schemeClr val="tx1"/>
                </a:solidFill>
              </a:rPr>
              <a:t>Què passa amb la divisòria digital? Què passa amb les cures i les persones dependents?</a:t>
            </a: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</p:spTree>
    <p:extLst>
      <p:ext uri="{BB962C8B-B14F-4D97-AF65-F5344CB8AC3E}">
        <p14:creationId xmlns:p14="http://schemas.microsoft.com/office/powerpoint/2010/main" val="364538493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sz="3200" dirty="0" err="1">
                <a:cs typeface="Arial" panose="020B0604020202020204" pitchFamily="34" charset="0"/>
                <a:sym typeface="Symbol" panose="05050102010706020507" pitchFamily="18" charset="2"/>
              </a:rPr>
              <a:t>Problemes</a:t>
            </a:r>
            <a:r>
              <a:rPr lang="es-ES" altLang="ca-ES" sz="32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200" dirty="0" err="1">
                <a:cs typeface="Arial" panose="020B0604020202020204" pitchFamily="34" charset="0"/>
                <a:sym typeface="Symbol" panose="05050102010706020507" pitchFamily="18" charset="2"/>
              </a:rPr>
              <a:t>retorçats</a:t>
            </a:r>
            <a:r>
              <a:rPr lang="es-ES" altLang="ca-ES" sz="3200" dirty="0">
                <a:cs typeface="Arial" panose="020B0604020202020204" pitchFamily="34" charset="0"/>
                <a:sym typeface="Symbol" panose="05050102010706020507" pitchFamily="18" charset="2"/>
              </a:rPr>
              <a:t> i COVID-19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ca-ES" altLang="ca-ES" b="1" dirty="0">
                <a:solidFill>
                  <a:srgbClr val="001789"/>
                </a:solidFill>
              </a:rPr>
              <a:t>Cada solució a un problema retorçat és una "operació única"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>
                <a:solidFill>
                  <a:schemeClr val="tx1"/>
                </a:solidFill>
              </a:rPr>
              <a:t>Podem corregir retroactivament les decisions preses?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>
                <a:solidFill>
                  <a:schemeClr val="tx1"/>
                </a:solidFill>
              </a:rPr>
              <a:t>I si moren persones?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>
                <a:solidFill>
                  <a:schemeClr val="tx1"/>
                </a:solidFill>
              </a:rPr>
              <a:t>I si tanquen empreses?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>
                <a:solidFill>
                  <a:schemeClr val="tx1"/>
                </a:solidFill>
              </a:rPr>
              <a:t>I si “perdem” cursos?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endParaRPr lang="ca-ES" altLang="ca-ES" sz="2000" dirty="0">
              <a:solidFill>
                <a:schemeClr val="tx1"/>
              </a:solidFill>
            </a:endParaRP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</p:spTree>
    <p:extLst>
      <p:ext uri="{BB962C8B-B14F-4D97-AF65-F5344CB8AC3E}">
        <p14:creationId xmlns:p14="http://schemas.microsoft.com/office/powerpoint/2010/main" val="41614510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rmAutofit/>
          </a:bodyPr>
          <a:lstStyle/>
          <a:p>
            <a:r>
              <a:rPr lang="ca-ES" sz="3200" b="0" dirty="0">
                <a:solidFill>
                  <a:srgbClr val="001789"/>
                </a:solidFill>
                <a:latin typeface="Georgia" panose="02040502050405020303" pitchFamily="18" charset="0"/>
              </a:rPr>
              <a:t>Del desenvolupament a la governança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D34626-F72D-4D22-9F95-7E90500F9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3</a:t>
            </a:fld>
            <a:endParaRPr lang="ca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1655676" y="1653662"/>
            <a:ext cx="5941218" cy="2483761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Desenvolupament </a:t>
            </a:r>
            <a:br>
              <a:rPr lang="ca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socioeconòmic</a:t>
            </a:r>
          </a:p>
        </p:txBody>
      </p:sp>
    </p:spTree>
    <p:extLst>
      <p:ext uri="{BB962C8B-B14F-4D97-AF65-F5344CB8AC3E}">
        <p14:creationId xmlns:p14="http://schemas.microsoft.com/office/powerpoint/2010/main" val="2061500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sz="3200" dirty="0" err="1">
                <a:cs typeface="Arial" panose="020B0604020202020204" pitchFamily="34" charset="0"/>
                <a:sym typeface="Symbol" panose="05050102010706020507" pitchFamily="18" charset="2"/>
              </a:rPr>
              <a:t>Problemes</a:t>
            </a:r>
            <a:r>
              <a:rPr lang="es-ES" altLang="ca-ES" sz="32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200" dirty="0" err="1">
                <a:cs typeface="Arial" panose="020B0604020202020204" pitchFamily="34" charset="0"/>
                <a:sym typeface="Symbol" panose="05050102010706020507" pitchFamily="18" charset="2"/>
              </a:rPr>
              <a:t>retorçats</a:t>
            </a:r>
            <a:r>
              <a:rPr lang="es-ES" altLang="ca-ES" sz="3200" dirty="0">
                <a:cs typeface="Arial" panose="020B0604020202020204" pitchFamily="34" charset="0"/>
                <a:sym typeface="Symbol" panose="05050102010706020507" pitchFamily="18" charset="2"/>
              </a:rPr>
              <a:t> i COVID-19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ca-ES" altLang="ca-ES" b="1" dirty="0">
                <a:solidFill>
                  <a:srgbClr val="001789"/>
                </a:solidFill>
              </a:rPr>
              <a:t>Els problemes retorçats no tenen un conjunt de solucions potencials enumerables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>
                <a:solidFill>
                  <a:schemeClr val="tx1"/>
                </a:solidFill>
              </a:rPr>
              <a:t>Quantes solucions podem llistar durant la COVID-19?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>
                <a:solidFill>
                  <a:schemeClr val="tx1"/>
                </a:solidFill>
              </a:rPr>
              <a:t>Quantes compatibles i quantes excloents?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>
                <a:solidFill>
                  <a:schemeClr val="tx1"/>
                </a:solidFill>
              </a:rPr>
              <a:t>Quantes objectives i quantes ideològiques?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>
                <a:solidFill>
                  <a:schemeClr val="tx1"/>
                </a:solidFill>
              </a:rPr>
              <a:t>Quantes amb informació perfecta? Sobre diagnosi o sobre conseqüències?</a:t>
            </a: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</p:spTree>
    <p:extLst>
      <p:ext uri="{BB962C8B-B14F-4D97-AF65-F5344CB8AC3E}">
        <p14:creationId xmlns:p14="http://schemas.microsoft.com/office/powerpoint/2010/main" val="86501022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sz="3200" dirty="0" err="1">
                <a:cs typeface="Arial" panose="020B0604020202020204" pitchFamily="34" charset="0"/>
                <a:sym typeface="Symbol" panose="05050102010706020507" pitchFamily="18" charset="2"/>
              </a:rPr>
              <a:t>Problemes</a:t>
            </a:r>
            <a:r>
              <a:rPr lang="es-ES" altLang="ca-ES" sz="32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200" dirty="0" err="1">
                <a:cs typeface="Arial" panose="020B0604020202020204" pitchFamily="34" charset="0"/>
                <a:sym typeface="Symbol" panose="05050102010706020507" pitchFamily="18" charset="2"/>
              </a:rPr>
              <a:t>retorçats</a:t>
            </a:r>
            <a:r>
              <a:rPr lang="es-ES" altLang="ca-ES" sz="3200" dirty="0">
                <a:cs typeface="Arial" panose="020B0604020202020204" pitchFamily="34" charset="0"/>
                <a:sym typeface="Symbol" panose="05050102010706020507" pitchFamily="18" charset="2"/>
              </a:rPr>
              <a:t> i COVID-19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altLang="ca-ES" b="1" dirty="0">
                <a:solidFill>
                  <a:srgbClr val="001789"/>
                </a:solidFill>
              </a:rPr>
              <a:t>Cada problema </a:t>
            </a:r>
            <a:r>
              <a:rPr lang="pt-BR" altLang="ca-ES" b="1" dirty="0" err="1">
                <a:solidFill>
                  <a:srgbClr val="001789"/>
                </a:solidFill>
              </a:rPr>
              <a:t>retorçat</a:t>
            </a:r>
            <a:r>
              <a:rPr lang="pt-BR" altLang="ca-ES" b="1" dirty="0">
                <a:solidFill>
                  <a:srgbClr val="001789"/>
                </a:solidFill>
              </a:rPr>
              <a:t> és </a:t>
            </a:r>
            <a:r>
              <a:rPr lang="pt-BR" altLang="ca-ES" b="1" dirty="0" err="1">
                <a:solidFill>
                  <a:srgbClr val="001789"/>
                </a:solidFill>
              </a:rPr>
              <a:t>essencialment</a:t>
            </a:r>
            <a:r>
              <a:rPr lang="pt-BR" altLang="ca-ES" b="1" dirty="0">
                <a:solidFill>
                  <a:srgbClr val="001789"/>
                </a:solidFill>
              </a:rPr>
              <a:t> </a:t>
            </a:r>
            <a:r>
              <a:rPr lang="pt-BR" altLang="ca-ES" b="1" dirty="0" err="1">
                <a:solidFill>
                  <a:srgbClr val="001789"/>
                </a:solidFill>
              </a:rPr>
              <a:t>únic</a:t>
            </a:r>
            <a:endParaRPr lang="ca-ES" altLang="ca-ES" b="1" dirty="0">
              <a:solidFill>
                <a:srgbClr val="00178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>
                <a:solidFill>
                  <a:schemeClr val="tx1"/>
                </a:solidFill>
              </a:rPr>
              <a:t>Ens serveix l’experiència de la Grip Espanyola de 1918?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>
                <a:solidFill>
                  <a:schemeClr val="tx1"/>
                </a:solidFill>
              </a:rPr>
              <a:t>Ens serveixen les experiències internacionals?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>
                <a:solidFill>
                  <a:schemeClr val="tx1"/>
                </a:solidFill>
              </a:rPr>
              <a:t>Ens serveix l’experiència d’una onada a una altra?</a:t>
            </a: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</p:spTree>
    <p:extLst>
      <p:ext uri="{BB962C8B-B14F-4D97-AF65-F5344CB8AC3E}">
        <p14:creationId xmlns:p14="http://schemas.microsoft.com/office/powerpoint/2010/main" val="53167900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sz="3200" dirty="0" err="1">
                <a:cs typeface="Arial" panose="020B0604020202020204" pitchFamily="34" charset="0"/>
                <a:sym typeface="Symbol" panose="05050102010706020507" pitchFamily="18" charset="2"/>
              </a:rPr>
              <a:t>Problemes</a:t>
            </a:r>
            <a:r>
              <a:rPr lang="es-ES" altLang="ca-ES" sz="32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200" dirty="0" err="1">
                <a:cs typeface="Arial" panose="020B0604020202020204" pitchFamily="34" charset="0"/>
                <a:sym typeface="Symbol" panose="05050102010706020507" pitchFamily="18" charset="2"/>
              </a:rPr>
              <a:t>retorçats</a:t>
            </a:r>
            <a:r>
              <a:rPr lang="es-ES" altLang="ca-ES" sz="3200" dirty="0">
                <a:cs typeface="Arial" panose="020B0604020202020204" pitchFamily="34" charset="0"/>
                <a:sym typeface="Symbol" panose="05050102010706020507" pitchFamily="18" charset="2"/>
              </a:rPr>
              <a:t> i COVID-19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altLang="ca-ES" b="1" dirty="0">
                <a:solidFill>
                  <a:srgbClr val="001789"/>
                </a:solidFill>
              </a:rPr>
              <a:t>Cada problema </a:t>
            </a:r>
            <a:r>
              <a:rPr lang="pt-BR" altLang="ca-ES" b="1" dirty="0" err="1">
                <a:solidFill>
                  <a:srgbClr val="001789"/>
                </a:solidFill>
              </a:rPr>
              <a:t>retorçat</a:t>
            </a:r>
            <a:r>
              <a:rPr lang="pt-BR" altLang="ca-ES" b="1" dirty="0">
                <a:solidFill>
                  <a:srgbClr val="001789"/>
                </a:solidFill>
              </a:rPr>
              <a:t> </a:t>
            </a:r>
            <a:r>
              <a:rPr lang="pt-BR" altLang="ca-ES" b="1" dirty="0" err="1">
                <a:solidFill>
                  <a:srgbClr val="001789"/>
                </a:solidFill>
              </a:rPr>
              <a:t>pot</a:t>
            </a:r>
            <a:r>
              <a:rPr lang="pt-BR" altLang="ca-ES" b="1" dirty="0">
                <a:solidFill>
                  <a:srgbClr val="001789"/>
                </a:solidFill>
              </a:rPr>
              <a:t> considerar-se com </a:t>
            </a:r>
            <a:r>
              <a:rPr lang="pt-BR" altLang="ca-ES" b="1" dirty="0" err="1">
                <a:solidFill>
                  <a:srgbClr val="001789"/>
                </a:solidFill>
              </a:rPr>
              <a:t>un</a:t>
            </a:r>
            <a:r>
              <a:rPr lang="pt-BR" altLang="ca-ES" b="1" dirty="0">
                <a:solidFill>
                  <a:srgbClr val="001789"/>
                </a:solidFill>
              </a:rPr>
              <a:t> </a:t>
            </a:r>
            <a:r>
              <a:rPr lang="pt-BR" altLang="ca-ES" b="1" dirty="0" err="1">
                <a:solidFill>
                  <a:srgbClr val="001789"/>
                </a:solidFill>
              </a:rPr>
              <a:t>símptoma</a:t>
            </a:r>
            <a:r>
              <a:rPr lang="pt-BR" altLang="ca-ES" b="1" dirty="0">
                <a:solidFill>
                  <a:srgbClr val="001789"/>
                </a:solidFill>
              </a:rPr>
              <a:t> d'</a:t>
            </a:r>
            <a:r>
              <a:rPr lang="pt-BR" altLang="ca-ES" b="1" dirty="0" err="1">
                <a:solidFill>
                  <a:srgbClr val="001789"/>
                </a:solidFill>
              </a:rPr>
              <a:t>un</a:t>
            </a:r>
            <a:r>
              <a:rPr lang="pt-BR" altLang="ca-ES" b="1" dirty="0">
                <a:solidFill>
                  <a:srgbClr val="001789"/>
                </a:solidFill>
              </a:rPr>
              <a:t> </a:t>
            </a:r>
            <a:r>
              <a:rPr lang="pt-BR" altLang="ca-ES" b="1" dirty="0" err="1">
                <a:solidFill>
                  <a:srgbClr val="001789"/>
                </a:solidFill>
              </a:rPr>
              <a:t>altre</a:t>
            </a:r>
            <a:r>
              <a:rPr lang="pt-BR" altLang="ca-ES" b="1" dirty="0">
                <a:solidFill>
                  <a:srgbClr val="001789"/>
                </a:solidFill>
              </a:rPr>
              <a:t> problema</a:t>
            </a:r>
            <a:endParaRPr lang="ca-ES" altLang="ca-ES" b="1" dirty="0">
              <a:solidFill>
                <a:srgbClr val="001789"/>
              </a:solidFill>
            </a:endParaRPr>
          </a:p>
          <a:p>
            <a:pPr marL="342900" indent="-342900"/>
            <a:r>
              <a:rPr lang="ca-ES" altLang="ca-ES" dirty="0">
                <a:solidFill>
                  <a:schemeClr val="tx1"/>
                </a:solidFill>
              </a:rPr>
              <a:t>Crisi financera de 2008</a:t>
            </a:r>
          </a:p>
          <a:p>
            <a:pPr marL="342900" indent="-342900"/>
            <a:r>
              <a:rPr lang="ca-ES" altLang="ca-ES" dirty="0">
                <a:solidFill>
                  <a:schemeClr val="tx1"/>
                </a:solidFill>
              </a:rPr>
              <a:t>Impacte desigual de la globalització i la digitalització</a:t>
            </a:r>
          </a:p>
          <a:p>
            <a:pPr marL="342900" indent="-342900"/>
            <a:r>
              <a:rPr lang="ca-ES" altLang="ca-ES" dirty="0">
                <a:solidFill>
                  <a:schemeClr val="tx1"/>
                </a:solidFill>
              </a:rPr>
              <a:t>Nivell educatiu i model econòmic i productiu</a:t>
            </a:r>
          </a:p>
          <a:p>
            <a:pPr marL="342900" indent="-342900"/>
            <a:r>
              <a:rPr lang="ca-ES" altLang="ca-ES" dirty="0">
                <a:solidFill>
                  <a:schemeClr val="tx1"/>
                </a:solidFill>
              </a:rPr>
              <a:t>Model territorial i competencial</a:t>
            </a:r>
          </a:p>
          <a:p>
            <a:pPr marL="342900" indent="-342900"/>
            <a:r>
              <a:rPr lang="ca-ES" altLang="ca-ES" dirty="0">
                <a:solidFill>
                  <a:schemeClr val="tx1"/>
                </a:solidFill>
              </a:rPr>
              <a:t>Obsolescència de l’Administració</a:t>
            </a: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</p:spTree>
    <p:extLst>
      <p:ext uri="{BB962C8B-B14F-4D97-AF65-F5344CB8AC3E}">
        <p14:creationId xmlns:p14="http://schemas.microsoft.com/office/powerpoint/2010/main" val="287369542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sz="3200" dirty="0" err="1">
                <a:cs typeface="Arial" panose="020B0604020202020204" pitchFamily="34" charset="0"/>
                <a:sym typeface="Symbol" panose="05050102010706020507" pitchFamily="18" charset="2"/>
              </a:rPr>
              <a:t>Problemes</a:t>
            </a:r>
            <a:r>
              <a:rPr lang="es-ES" altLang="ca-ES" sz="32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200" dirty="0" err="1">
                <a:cs typeface="Arial" panose="020B0604020202020204" pitchFamily="34" charset="0"/>
                <a:sym typeface="Symbol" panose="05050102010706020507" pitchFamily="18" charset="2"/>
              </a:rPr>
              <a:t>retorçats</a:t>
            </a:r>
            <a:r>
              <a:rPr lang="es-ES" altLang="ca-ES" sz="3200" dirty="0">
                <a:cs typeface="Arial" panose="020B0604020202020204" pitchFamily="34" charset="0"/>
                <a:sym typeface="Symbol" panose="05050102010706020507" pitchFamily="18" charset="2"/>
              </a:rPr>
              <a:t> i COVID-19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altLang="ca-ES" b="1" dirty="0" err="1">
                <a:solidFill>
                  <a:srgbClr val="001789"/>
                </a:solidFill>
              </a:rPr>
              <a:t>L'existència</a:t>
            </a:r>
            <a:r>
              <a:rPr lang="pt-BR" altLang="ca-ES" b="1" dirty="0">
                <a:solidFill>
                  <a:srgbClr val="001789"/>
                </a:solidFill>
              </a:rPr>
              <a:t> d'una </a:t>
            </a:r>
            <a:r>
              <a:rPr lang="pt-BR" altLang="ca-ES" b="1" dirty="0" err="1">
                <a:solidFill>
                  <a:srgbClr val="001789"/>
                </a:solidFill>
              </a:rPr>
              <a:t>discrepància</a:t>
            </a:r>
            <a:r>
              <a:rPr lang="pt-BR" altLang="ca-ES" b="1" dirty="0">
                <a:solidFill>
                  <a:srgbClr val="001789"/>
                </a:solidFill>
              </a:rPr>
              <a:t> </a:t>
            </a:r>
            <a:r>
              <a:rPr lang="pt-BR" altLang="ca-ES" b="1" dirty="0" err="1">
                <a:solidFill>
                  <a:srgbClr val="001789"/>
                </a:solidFill>
              </a:rPr>
              <a:t>representant</a:t>
            </a:r>
            <a:r>
              <a:rPr lang="pt-BR" altLang="ca-ES" b="1" dirty="0">
                <a:solidFill>
                  <a:srgbClr val="001789"/>
                </a:solidFill>
              </a:rPr>
              <a:t> a </a:t>
            </a:r>
            <a:r>
              <a:rPr lang="pt-BR" altLang="ca-ES" b="1" dirty="0" err="1">
                <a:solidFill>
                  <a:srgbClr val="001789"/>
                </a:solidFill>
              </a:rPr>
              <a:t>un</a:t>
            </a:r>
            <a:r>
              <a:rPr lang="pt-BR" altLang="ca-ES" b="1" dirty="0">
                <a:solidFill>
                  <a:srgbClr val="001789"/>
                </a:solidFill>
              </a:rPr>
              <a:t> problema </a:t>
            </a:r>
            <a:r>
              <a:rPr lang="pt-BR" altLang="ca-ES" b="1" dirty="0" err="1">
                <a:solidFill>
                  <a:srgbClr val="001789"/>
                </a:solidFill>
              </a:rPr>
              <a:t>retorçat</a:t>
            </a:r>
            <a:r>
              <a:rPr lang="pt-BR" altLang="ca-ES" b="1" dirty="0">
                <a:solidFill>
                  <a:srgbClr val="001789"/>
                </a:solidFill>
              </a:rPr>
              <a:t> </a:t>
            </a:r>
            <a:r>
              <a:rPr lang="pt-BR" altLang="ca-ES" b="1" dirty="0" err="1">
                <a:solidFill>
                  <a:srgbClr val="001789"/>
                </a:solidFill>
              </a:rPr>
              <a:t>pot</a:t>
            </a:r>
            <a:r>
              <a:rPr lang="pt-BR" altLang="ca-ES" b="1" dirty="0">
                <a:solidFill>
                  <a:srgbClr val="001789"/>
                </a:solidFill>
              </a:rPr>
              <a:t> explicar-se </a:t>
            </a:r>
            <a:r>
              <a:rPr lang="pt-BR" altLang="ca-ES" b="1" dirty="0" err="1">
                <a:solidFill>
                  <a:srgbClr val="001789"/>
                </a:solidFill>
              </a:rPr>
              <a:t>en</a:t>
            </a:r>
            <a:r>
              <a:rPr lang="pt-BR" altLang="ca-ES" b="1" dirty="0">
                <a:solidFill>
                  <a:srgbClr val="001789"/>
                </a:solidFill>
              </a:rPr>
              <a:t> </a:t>
            </a:r>
            <a:r>
              <a:rPr lang="pt-BR" altLang="ca-ES" b="1" dirty="0" err="1">
                <a:solidFill>
                  <a:srgbClr val="001789"/>
                </a:solidFill>
              </a:rPr>
              <a:t>diverses</a:t>
            </a:r>
            <a:r>
              <a:rPr lang="pt-BR" altLang="ca-ES" b="1" dirty="0">
                <a:solidFill>
                  <a:srgbClr val="001789"/>
                </a:solidFill>
              </a:rPr>
              <a:t> formes</a:t>
            </a:r>
            <a:endParaRPr lang="ca-ES" altLang="ca-ES" b="1" dirty="0">
              <a:solidFill>
                <a:srgbClr val="00178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>
                <a:solidFill>
                  <a:schemeClr val="tx1"/>
                </a:solidFill>
              </a:rPr>
              <a:t>És un problema de salut pública?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>
                <a:solidFill>
                  <a:schemeClr val="tx1"/>
                </a:solidFill>
              </a:rPr>
              <a:t>És un problema de comportament individual?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>
                <a:solidFill>
                  <a:schemeClr val="tx1"/>
                </a:solidFill>
              </a:rPr>
              <a:t>És un problema econòmic?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>
                <a:solidFill>
                  <a:schemeClr val="tx1"/>
                </a:solidFill>
              </a:rPr>
              <a:t>És un problema d’eficiència en la gestió?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>
                <a:solidFill>
                  <a:schemeClr val="tx1"/>
                </a:solidFill>
              </a:rPr>
              <a:t>És un problema pressupostari? Competencial?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altLang="ca-ES" dirty="0">
              <a:solidFill>
                <a:schemeClr val="tx1"/>
              </a:solidFill>
            </a:endParaRP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</p:spTree>
    <p:extLst>
      <p:ext uri="{BB962C8B-B14F-4D97-AF65-F5344CB8AC3E}">
        <p14:creationId xmlns:p14="http://schemas.microsoft.com/office/powerpoint/2010/main" val="61794779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sz="3200" dirty="0" err="1">
                <a:cs typeface="Arial" panose="020B0604020202020204" pitchFamily="34" charset="0"/>
                <a:sym typeface="Symbol" panose="05050102010706020507" pitchFamily="18" charset="2"/>
              </a:rPr>
              <a:t>Problemes</a:t>
            </a:r>
            <a:r>
              <a:rPr lang="es-ES" altLang="ca-ES" sz="32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200" dirty="0" err="1">
                <a:cs typeface="Arial" panose="020B0604020202020204" pitchFamily="34" charset="0"/>
                <a:sym typeface="Symbol" panose="05050102010706020507" pitchFamily="18" charset="2"/>
              </a:rPr>
              <a:t>retorçats</a:t>
            </a:r>
            <a:r>
              <a:rPr lang="es-ES" altLang="ca-ES" sz="3200" dirty="0">
                <a:cs typeface="Arial" panose="020B0604020202020204" pitchFamily="34" charset="0"/>
                <a:sym typeface="Symbol" panose="05050102010706020507" pitchFamily="18" charset="2"/>
              </a:rPr>
              <a:t> i COVID-19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altLang="ca-ES" b="1" dirty="0">
                <a:solidFill>
                  <a:srgbClr val="001789"/>
                </a:solidFill>
              </a:rPr>
              <a:t>El </a:t>
            </a:r>
            <a:r>
              <a:rPr lang="pt-BR" altLang="ca-ES" b="1" dirty="0" err="1">
                <a:solidFill>
                  <a:srgbClr val="001789"/>
                </a:solidFill>
              </a:rPr>
              <a:t>polític</a:t>
            </a:r>
            <a:r>
              <a:rPr lang="pt-BR" altLang="ca-ES" b="1" dirty="0">
                <a:solidFill>
                  <a:srgbClr val="001789"/>
                </a:solidFill>
              </a:rPr>
              <a:t> no </a:t>
            </a:r>
            <a:r>
              <a:rPr lang="pt-BR" altLang="ca-ES" b="1" dirty="0" err="1">
                <a:solidFill>
                  <a:srgbClr val="001789"/>
                </a:solidFill>
              </a:rPr>
              <a:t>té</a:t>
            </a:r>
            <a:r>
              <a:rPr lang="pt-BR" altLang="ca-ES" b="1" dirty="0">
                <a:solidFill>
                  <a:srgbClr val="001789"/>
                </a:solidFill>
              </a:rPr>
              <a:t> </a:t>
            </a:r>
            <a:r>
              <a:rPr lang="pt-BR" altLang="ca-ES" b="1" dirty="0" err="1">
                <a:solidFill>
                  <a:srgbClr val="001789"/>
                </a:solidFill>
              </a:rPr>
              <a:t>dret</a:t>
            </a:r>
            <a:r>
              <a:rPr lang="pt-BR" altLang="ca-ES" b="1" dirty="0">
                <a:solidFill>
                  <a:srgbClr val="001789"/>
                </a:solidFill>
              </a:rPr>
              <a:t> a equivocar-se</a:t>
            </a:r>
            <a:endParaRPr lang="ca-ES" altLang="ca-ES" b="1" dirty="0">
              <a:solidFill>
                <a:srgbClr val="00178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>
                <a:solidFill>
                  <a:schemeClr val="tx1"/>
                </a:solidFill>
              </a:rPr>
              <a:t>Els errors poden ser fatals – literalment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>
                <a:solidFill>
                  <a:schemeClr val="tx1"/>
                </a:solidFill>
              </a:rPr>
              <a:t>No busquem aprendre amb les solucions: busquem resoldre</a:t>
            </a: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</p:spTree>
    <p:extLst>
      <p:ext uri="{BB962C8B-B14F-4D97-AF65-F5344CB8AC3E}">
        <p14:creationId xmlns:p14="http://schemas.microsoft.com/office/powerpoint/2010/main" val="284285097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D51A-6048-FB42-A081-C2708568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dirty="0"/>
              <a:t>La participació com a diagnosi: els actors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44144-385F-2A45-8247-A01854878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90670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sz="3200" dirty="0">
                <a:cs typeface="Arial" panose="020B0604020202020204" pitchFamily="34" charset="0"/>
              </a:rPr>
              <a:t>Anomenar i emmarcar</a:t>
            </a:r>
          </a:p>
        </p:txBody>
      </p:sp>
      <p:sp>
        <p:nvSpPr>
          <p:cNvPr id="6" name="Subtítol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>
              <a:buNone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cada </a:t>
            </a:r>
            <a:r>
              <a:rPr lang="es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ca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uina</a:t>
            </a:r>
            <a:r>
              <a:rPr lang="ca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la qüestió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s’hi pot 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Quins desavantatges hi 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 nom li posem</a:t>
            </a:r>
          </a:p>
          <a:p>
            <a:pPr algn="l"/>
            <a:endParaRPr lang="ca-ES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36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08213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sz="3200" dirty="0">
                <a:cs typeface="Arial" panose="020B0604020202020204" pitchFamily="34" charset="0"/>
              </a:rPr>
              <a:t>Els actors</a:t>
            </a:r>
          </a:p>
        </p:txBody>
      </p:sp>
      <p:sp>
        <p:nvSpPr>
          <p:cNvPr id="6" name="Subtítol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Identitat</a:t>
            </a:r>
            <a:endParaRPr lang="es-ES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Institucionalitzats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</a:t>
            </a:r>
            <a:r>
              <a:rPr lang="es-E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epresentats</a:t>
            </a:r>
            <a:endParaRPr lang="es-ES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Relacions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Tendència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Espais</a:t>
            </a:r>
            <a:endParaRPr lang="es-ES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endParaRPr lang="ca-ES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37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44211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D51A-6048-FB42-A081-C2708568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374" y="490540"/>
            <a:ext cx="6170484" cy="1583530"/>
          </a:xfrm>
        </p:spPr>
        <p:txBody>
          <a:bodyPr>
            <a:normAutofit/>
          </a:bodyPr>
          <a:lstStyle/>
          <a:p>
            <a:r>
              <a:rPr lang="sv-SE" dirty="0"/>
              <a:t>Taller 1. </a:t>
            </a:r>
            <a:br>
              <a:rPr lang="sv-SE" dirty="0"/>
            </a:br>
            <a:r>
              <a:rPr lang="sv-SE" dirty="0"/>
              <a:t>Mapa d’actors: visions</a:t>
            </a:r>
            <a:endParaRPr lang="ca-E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44144-385F-2A45-8247-A01854878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9374" y="2082022"/>
            <a:ext cx="6170485" cy="1583530"/>
          </a:xfrm>
        </p:spPr>
        <p:txBody>
          <a:bodyPr>
            <a:noAutofit/>
          </a:bodyPr>
          <a:lstStyle/>
          <a:p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Cartografiar els diferents perfils de ciutadà afectats per una qüestió i els respectius posicionaments: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Llistar els 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Tipificar el seu perfil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Establir relacions entre 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Descriure les seves aproximacions a la qüestió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Anomenar el seu problema</a:t>
            </a:r>
          </a:p>
          <a:p>
            <a:endParaRPr lang="ca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315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altLang="ca-ES" dirty="0">
                <a:cs typeface="Arial" panose="020B0604020202020204" pitchFamily="34" charset="0"/>
                <a:sym typeface="Symbol" panose="05050102010706020507" pitchFamily="18" charset="2"/>
              </a:rPr>
              <a:t>Mapa d’actors</a:t>
            </a: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39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E5EE45ED-D1C3-44FD-AF59-1367F4C231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2538" y="1244599"/>
          <a:ext cx="7612062" cy="315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280">
                  <a:extLst>
                    <a:ext uri="{9D8B030D-6E8A-4147-A177-3AD203B41FA5}">
                      <a16:colId xmlns:a16="http://schemas.microsoft.com/office/drawing/2014/main" val="4105603084"/>
                    </a:ext>
                  </a:extLst>
                </a:gridCol>
                <a:gridCol w="3879273">
                  <a:extLst>
                    <a:ext uri="{9D8B030D-6E8A-4147-A177-3AD203B41FA5}">
                      <a16:colId xmlns:a16="http://schemas.microsoft.com/office/drawing/2014/main" val="2959270399"/>
                    </a:ext>
                  </a:extLst>
                </a:gridCol>
                <a:gridCol w="2491509">
                  <a:extLst>
                    <a:ext uri="{9D8B030D-6E8A-4147-A177-3AD203B41FA5}">
                      <a16:colId xmlns:a16="http://schemas.microsoft.com/office/drawing/2014/main" val="115289256"/>
                    </a:ext>
                  </a:extLst>
                </a:gridCol>
              </a:tblGrid>
              <a:tr h="489912">
                <a:tc>
                  <a:txBody>
                    <a:bodyPr/>
                    <a:lstStyle/>
                    <a:p>
                      <a:r>
                        <a:rPr lang="ca-ES" noProof="0"/>
                        <a:t>Actor</a:t>
                      </a:r>
                    </a:p>
                  </a:txBody>
                  <a:tcPr>
                    <a:solidFill>
                      <a:srgbClr val="D47C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/>
                        <a:t>Característiques</a:t>
                      </a:r>
                    </a:p>
                  </a:txBody>
                  <a:tcPr>
                    <a:solidFill>
                      <a:srgbClr val="D47C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noProof="0"/>
                        <a:t>Nom del seu problema</a:t>
                      </a:r>
                    </a:p>
                  </a:txBody>
                  <a:tcPr>
                    <a:solidFill>
                      <a:srgbClr val="D47C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909"/>
                  </a:ext>
                </a:extLst>
              </a:tr>
              <a:tr h="489912">
                <a:tc>
                  <a:txBody>
                    <a:bodyPr/>
                    <a:lstStyle/>
                    <a:p>
                      <a:r>
                        <a:rPr lang="ca-ES" noProof="0"/>
                        <a:t>Caputxeta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Menor </a:t>
                      </a:r>
                      <a:r>
                        <a:rPr lang="ca-ES" noProof="0" dirty="0" err="1"/>
                        <a:t>desescolaritzada</a:t>
                      </a:r>
                      <a:r>
                        <a:rPr lang="ca-ES" noProof="0" dirty="0"/>
                        <a:t>, sense instruments d’emancipació, en àmbit sòcio-cultural hostil, reproduirà vectors d’exclusió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dirty="0" err="1"/>
                        <a:t>Indefensió</a:t>
                      </a:r>
                      <a:r>
                        <a:rPr lang="es-ES" noProof="0" dirty="0"/>
                        <a:t> </a:t>
                      </a:r>
                      <a:r>
                        <a:rPr lang="es-ES" noProof="0" dirty="0" err="1"/>
                        <a:t>dels</a:t>
                      </a:r>
                      <a:r>
                        <a:rPr lang="es-ES" noProof="0" dirty="0"/>
                        <a:t> </a:t>
                      </a:r>
                      <a:r>
                        <a:rPr lang="es-ES" noProof="0" dirty="0" err="1"/>
                        <a:t>drets</a:t>
                      </a:r>
                      <a:r>
                        <a:rPr lang="es-ES" noProof="0" dirty="0"/>
                        <a:t> de </a:t>
                      </a:r>
                      <a:r>
                        <a:rPr lang="es-ES" noProof="0"/>
                        <a:t>la infancia i la dona</a:t>
                      </a:r>
                      <a:endParaRPr lang="ca-E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200813"/>
                  </a:ext>
                </a:extLst>
              </a:tr>
              <a:tr h="489912">
                <a:tc>
                  <a:txBody>
                    <a:bodyPr/>
                    <a:lstStyle/>
                    <a:p>
                      <a:endParaRPr lang="ca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44851"/>
                  </a:ext>
                </a:extLst>
              </a:tr>
              <a:tr h="489912">
                <a:tc>
                  <a:txBody>
                    <a:bodyPr/>
                    <a:lstStyle/>
                    <a:p>
                      <a:endParaRPr lang="ca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477757"/>
                  </a:ext>
                </a:extLst>
              </a:tr>
              <a:tr h="489912">
                <a:tc>
                  <a:txBody>
                    <a:bodyPr/>
                    <a:lstStyle/>
                    <a:p>
                      <a:endParaRPr lang="ca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926548"/>
                  </a:ext>
                </a:extLst>
              </a:tr>
              <a:tr h="489912">
                <a:tc>
                  <a:txBody>
                    <a:bodyPr/>
                    <a:lstStyle/>
                    <a:p>
                      <a:endParaRPr lang="ca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059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324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a-ES" sz="3200" b="0" dirty="0">
                <a:solidFill>
                  <a:srgbClr val="00178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Del </a:t>
            </a:r>
            <a:r>
              <a:rPr lang="ca-ES" sz="3200" b="0" i="0" kern="1200" dirty="0">
                <a:solidFill>
                  <a:srgbClr val="001789"/>
                </a:solidFill>
                <a:latin typeface="Georgia" panose="02040502050405020303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desenvolupament</a:t>
            </a:r>
            <a:r>
              <a:rPr lang="ca-ES" sz="3200" b="0" dirty="0">
                <a:solidFill>
                  <a:srgbClr val="00178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a la governança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DAF454-D8B8-46E5-AFBE-536849FBF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4</a:t>
            </a:fld>
            <a:endParaRPr lang="ca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1601484" y="1795156"/>
            <a:ext cx="2808685" cy="1679097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Desenvolupament </a:t>
            </a:r>
            <a:br>
              <a:rPr lang="ca-E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socioeconòmic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ABE33E-5A0A-4EF0-9EEA-67486A994E05}"/>
              </a:ext>
            </a:extLst>
          </p:cNvPr>
          <p:cNvSpPr/>
          <p:nvPr/>
        </p:nvSpPr>
        <p:spPr>
          <a:xfrm>
            <a:off x="4734018" y="1804868"/>
            <a:ext cx="2808685" cy="1679097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</a:t>
            </a:r>
          </a:p>
          <a:p>
            <a:pPr algn="ctr"/>
            <a:r>
              <a:rPr lang="ca-E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3ED8CF6F-7E66-4266-B404-5AFA50A04502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 flipV="1">
            <a:off x="4410169" y="2634704"/>
            <a:ext cx="323849" cy="9713"/>
          </a:xfrm>
          <a:prstGeom prst="straightConnector1">
            <a:avLst/>
          </a:prstGeom>
          <a:ln w="9525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248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D51A-6048-FB42-A081-C2708568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</a:t>
            </a:r>
            <a:r>
              <a:rPr lang="es-ES" dirty="0" err="1"/>
              <a:t>participació</a:t>
            </a:r>
            <a:r>
              <a:rPr lang="es-ES" dirty="0"/>
              <a:t> </a:t>
            </a:r>
            <a:r>
              <a:rPr lang="es-ES" dirty="0" err="1"/>
              <a:t>com</a:t>
            </a:r>
            <a:r>
              <a:rPr lang="es-ES" dirty="0"/>
              <a:t> a </a:t>
            </a:r>
            <a:r>
              <a:rPr lang="es-ES" dirty="0" err="1"/>
              <a:t>disseny</a:t>
            </a:r>
            <a:r>
              <a:rPr lang="es-ES" dirty="0"/>
              <a:t>: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dispositius</a:t>
            </a:r>
            <a:endParaRPr lang="ca-E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44144-385F-2A45-8247-A01854878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388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sz="3200" dirty="0">
                <a:cs typeface="Arial" panose="020B0604020202020204" pitchFamily="34" charset="0"/>
              </a:rPr>
              <a:t>La participació a la cadena de valor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41</a:t>
            </a:fld>
            <a:endParaRPr lang="ca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44D1AB0-D775-4A52-B2E0-4C7629CDD2D5}"/>
              </a:ext>
            </a:extLst>
          </p:cNvPr>
          <p:cNvSpPr/>
          <p:nvPr/>
        </p:nvSpPr>
        <p:spPr>
          <a:xfrm>
            <a:off x="1547812" y="2560648"/>
            <a:ext cx="6101954" cy="945743"/>
          </a:xfrm>
          <a:prstGeom prst="rect">
            <a:avLst/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7263277A-8491-47E2-BEDA-0FB1C6D8A222}"/>
              </a:ext>
            </a:extLst>
          </p:cNvPr>
          <p:cNvSpPr/>
          <p:nvPr/>
        </p:nvSpPr>
        <p:spPr>
          <a:xfrm>
            <a:off x="1596629" y="2591922"/>
            <a:ext cx="1485900" cy="889397"/>
          </a:xfrm>
          <a:prstGeom prst="homePlate">
            <a:avLst>
              <a:gd name="adj" fmla="val 23469"/>
            </a:avLst>
          </a:prstGeom>
          <a:solidFill>
            <a:srgbClr val="001789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500" dirty="0" err="1">
                <a:solidFill>
                  <a:schemeClr val="bg1"/>
                </a:solidFill>
                <a:cs typeface="Arial" panose="020B0604020202020204" pitchFamily="34" charset="0"/>
              </a:rPr>
              <a:t>Diagnosi</a:t>
            </a:r>
            <a:endParaRPr lang="en-GB" sz="15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Flecha: cheurón 9">
            <a:extLst>
              <a:ext uri="{FF2B5EF4-FFF2-40B4-BE49-F238E27FC236}">
                <a16:creationId xmlns:a16="http://schemas.microsoft.com/office/drawing/2014/main" id="{6B6C5B9C-AFF6-4E09-A4C3-90469D0126B4}"/>
              </a:ext>
            </a:extLst>
          </p:cNvPr>
          <p:cNvSpPr/>
          <p:nvPr/>
        </p:nvSpPr>
        <p:spPr>
          <a:xfrm>
            <a:off x="4306491" y="2591922"/>
            <a:ext cx="1790700" cy="889397"/>
          </a:xfrm>
          <a:prstGeom prst="chevron">
            <a:avLst>
              <a:gd name="adj" fmla="val 23410"/>
            </a:avLst>
          </a:prstGeom>
          <a:solidFill>
            <a:srgbClr val="001789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rIns="0" anchor="ctr"/>
          <a:lstStyle/>
          <a:p>
            <a:pPr algn="ctr">
              <a:defRPr/>
            </a:pPr>
            <a:r>
              <a:rPr lang="en-GB" sz="1500" dirty="0" err="1">
                <a:solidFill>
                  <a:schemeClr val="bg1"/>
                </a:solidFill>
                <a:cs typeface="Arial" panose="020B0604020202020204" pitchFamily="34" charset="0"/>
              </a:rPr>
              <a:t>Implementació</a:t>
            </a:r>
            <a:endParaRPr lang="en-GB" sz="15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Flecha: cheurón 10">
            <a:extLst>
              <a:ext uri="{FF2B5EF4-FFF2-40B4-BE49-F238E27FC236}">
                <a16:creationId xmlns:a16="http://schemas.microsoft.com/office/drawing/2014/main" id="{502A808C-78A3-4594-9A4B-88A6DBE60863}"/>
              </a:ext>
            </a:extLst>
          </p:cNvPr>
          <p:cNvSpPr/>
          <p:nvPr/>
        </p:nvSpPr>
        <p:spPr>
          <a:xfrm>
            <a:off x="5813822" y="2591922"/>
            <a:ext cx="1789509" cy="889397"/>
          </a:xfrm>
          <a:prstGeom prst="chevron">
            <a:avLst>
              <a:gd name="adj" fmla="val 23410"/>
            </a:avLst>
          </a:prstGeom>
          <a:solidFill>
            <a:srgbClr val="001789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500" dirty="0" err="1">
                <a:solidFill>
                  <a:schemeClr val="bg1"/>
                </a:solidFill>
                <a:cs typeface="Arial" panose="020B0604020202020204" pitchFamily="34" charset="0"/>
              </a:rPr>
              <a:t>Avaluació</a:t>
            </a:r>
            <a:endParaRPr lang="en-GB" sz="15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Flecha: cheurón 11">
            <a:extLst>
              <a:ext uri="{FF2B5EF4-FFF2-40B4-BE49-F238E27FC236}">
                <a16:creationId xmlns:a16="http://schemas.microsoft.com/office/drawing/2014/main" id="{90AADF4B-770A-406E-9705-54B3650F064F}"/>
              </a:ext>
            </a:extLst>
          </p:cNvPr>
          <p:cNvSpPr/>
          <p:nvPr/>
        </p:nvSpPr>
        <p:spPr>
          <a:xfrm>
            <a:off x="2800350" y="2591922"/>
            <a:ext cx="1789510" cy="889397"/>
          </a:xfrm>
          <a:prstGeom prst="chevron">
            <a:avLst>
              <a:gd name="adj" fmla="val 23410"/>
            </a:avLst>
          </a:prstGeom>
          <a:solidFill>
            <a:srgbClr val="001789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500" dirty="0" err="1">
                <a:solidFill>
                  <a:schemeClr val="bg1"/>
                </a:solidFill>
                <a:cs typeface="Arial" panose="020B0604020202020204" pitchFamily="34" charset="0"/>
              </a:rPr>
              <a:t>Disseny</a:t>
            </a:r>
            <a:endParaRPr lang="en-GB" sz="15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215603A-A570-482E-B56C-6DBDB9D823AC}"/>
              </a:ext>
            </a:extLst>
          </p:cNvPr>
          <p:cNvSpPr/>
          <p:nvPr/>
        </p:nvSpPr>
        <p:spPr>
          <a:xfrm>
            <a:off x="1547813" y="1553338"/>
            <a:ext cx="1245394" cy="547688"/>
          </a:xfrm>
          <a:prstGeom prst="rect">
            <a:avLst/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anchor="ctr"/>
          <a:lstStyle/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  <a:cs typeface="Arial" panose="020B0604020202020204" pitchFamily="34" charset="0"/>
              </a:rPr>
              <a:t>Marc </a:t>
            </a:r>
            <a:r>
              <a:rPr lang="en-GB" sz="1200" dirty="0" err="1">
                <a:solidFill>
                  <a:schemeClr val="bg1"/>
                </a:solidFill>
                <a:cs typeface="Arial" panose="020B0604020202020204" pitchFamily="34" charset="0"/>
              </a:rPr>
              <a:t>referència</a:t>
            </a:r>
            <a:br>
              <a:rPr lang="en-GB" sz="12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200" dirty="0" err="1">
                <a:solidFill>
                  <a:schemeClr val="bg1"/>
                </a:solidFill>
                <a:cs typeface="Arial" panose="020B0604020202020204" pitchFamily="34" charset="0"/>
              </a:rPr>
              <a:t>Normes</a:t>
            </a:r>
            <a:r>
              <a:rPr lang="en-GB" sz="12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cs typeface="Arial" panose="020B0604020202020204" pitchFamily="34" charset="0"/>
              </a:rPr>
              <a:t>límits</a:t>
            </a:r>
            <a:endParaRPr lang="en-GB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6FD6D00A-8EC2-49D7-A24C-4709FC0550CD}"/>
              </a:ext>
            </a:extLst>
          </p:cNvPr>
          <p:cNvSpPr/>
          <p:nvPr/>
        </p:nvSpPr>
        <p:spPr>
          <a:xfrm rot="5400000">
            <a:off x="1960960" y="2184369"/>
            <a:ext cx="354806" cy="311944"/>
          </a:xfrm>
          <a:prstGeom prst="rightArrow">
            <a:avLst/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5AEE3A4-0A70-41F9-B896-EF50D8AC3D54}"/>
              </a:ext>
            </a:extLst>
          </p:cNvPr>
          <p:cNvSpPr/>
          <p:nvPr/>
        </p:nvSpPr>
        <p:spPr>
          <a:xfrm>
            <a:off x="1575198" y="3975497"/>
            <a:ext cx="1245394" cy="547688"/>
          </a:xfrm>
          <a:prstGeom prst="rect">
            <a:avLst/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 err="1">
                <a:solidFill>
                  <a:schemeClr val="bg1"/>
                </a:solidFill>
                <a:cs typeface="Arial" panose="020B0604020202020204" pitchFamily="34" charset="0"/>
              </a:rPr>
              <a:t>Compromís</a:t>
            </a:r>
            <a:r>
              <a:rPr lang="en-GB" sz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cs typeface="Arial" panose="020B0604020202020204" pitchFamily="34" charset="0"/>
              </a:rPr>
              <a:t>polític</a:t>
            </a:r>
            <a:endParaRPr lang="en-GB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F187270A-EDC5-4E39-901E-D05B7110A1C9}"/>
              </a:ext>
            </a:extLst>
          </p:cNvPr>
          <p:cNvSpPr/>
          <p:nvPr/>
        </p:nvSpPr>
        <p:spPr>
          <a:xfrm rot="16200000">
            <a:off x="1960960" y="3590925"/>
            <a:ext cx="354806" cy="311944"/>
          </a:xfrm>
          <a:prstGeom prst="rightArrow">
            <a:avLst/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358C649-C87B-47C3-95CA-07DB73C108E4}"/>
              </a:ext>
            </a:extLst>
          </p:cNvPr>
          <p:cNvSpPr/>
          <p:nvPr/>
        </p:nvSpPr>
        <p:spPr>
          <a:xfrm>
            <a:off x="3065860" y="1553338"/>
            <a:ext cx="1245394" cy="547688"/>
          </a:xfrm>
          <a:prstGeom prst="rect">
            <a:avLst/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 err="1">
                <a:solidFill>
                  <a:schemeClr val="bg1"/>
                </a:solidFill>
                <a:cs typeface="Arial" panose="020B0604020202020204" pitchFamily="34" charset="0"/>
              </a:rPr>
              <a:t>Grup</a:t>
            </a:r>
            <a:r>
              <a:rPr lang="en-GB" sz="1200" dirty="0">
                <a:solidFill>
                  <a:schemeClr val="bg1"/>
                </a:solidFill>
                <a:cs typeface="Arial" panose="020B0604020202020204" pitchFamily="34" charset="0"/>
              </a:rPr>
              <a:t> promotor</a:t>
            </a: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8DF9ED36-B0ED-4F6E-B672-3D0A782D2902}"/>
              </a:ext>
            </a:extLst>
          </p:cNvPr>
          <p:cNvSpPr/>
          <p:nvPr/>
        </p:nvSpPr>
        <p:spPr>
          <a:xfrm rot="5400000">
            <a:off x="3511154" y="2184369"/>
            <a:ext cx="354806" cy="311944"/>
          </a:xfrm>
          <a:prstGeom prst="rightArrow">
            <a:avLst/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6F472C7-371E-4D9B-8BE8-0DFAFFD6543E}"/>
              </a:ext>
            </a:extLst>
          </p:cNvPr>
          <p:cNvSpPr/>
          <p:nvPr/>
        </p:nvSpPr>
        <p:spPr>
          <a:xfrm>
            <a:off x="3065860" y="3975497"/>
            <a:ext cx="1245394" cy="547688"/>
          </a:xfrm>
          <a:prstGeom prst="rect">
            <a:avLst/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 err="1">
                <a:solidFill>
                  <a:schemeClr val="bg1"/>
                </a:solidFill>
                <a:cs typeface="Arial" panose="020B0604020202020204" pitchFamily="34" charset="0"/>
              </a:rPr>
              <a:t>Mapa</a:t>
            </a:r>
            <a:r>
              <a:rPr lang="en-GB" sz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cs typeface="Arial" panose="020B0604020202020204" pitchFamily="34" charset="0"/>
              </a:rPr>
              <a:t>d’actors</a:t>
            </a:r>
            <a:endParaRPr lang="en-GB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9EE7CB27-F625-43D0-96C5-46D6EF9B9B12}"/>
              </a:ext>
            </a:extLst>
          </p:cNvPr>
          <p:cNvSpPr/>
          <p:nvPr/>
        </p:nvSpPr>
        <p:spPr>
          <a:xfrm rot="16200000">
            <a:off x="3511154" y="3590925"/>
            <a:ext cx="354806" cy="311944"/>
          </a:xfrm>
          <a:prstGeom prst="rightArrow">
            <a:avLst/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5E927C-D888-4E2C-AA80-5CB3AB72E9B0}"/>
              </a:ext>
            </a:extLst>
          </p:cNvPr>
          <p:cNvSpPr/>
          <p:nvPr/>
        </p:nvSpPr>
        <p:spPr>
          <a:xfrm>
            <a:off x="6100763" y="1546194"/>
            <a:ext cx="1245394" cy="547688"/>
          </a:xfrm>
          <a:prstGeom prst="rect">
            <a:avLst/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 err="1">
                <a:solidFill>
                  <a:schemeClr val="bg1"/>
                </a:solidFill>
                <a:cs typeface="Arial" panose="020B0604020202020204" pitchFamily="34" charset="0"/>
              </a:rPr>
              <a:t>Resultats</a:t>
            </a:r>
            <a:endParaRPr lang="en-GB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83AEE55F-99AC-43A6-8A2D-A30224189D54}"/>
              </a:ext>
            </a:extLst>
          </p:cNvPr>
          <p:cNvSpPr/>
          <p:nvPr/>
        </p:nvSpPr>
        <p:spPr>
          <a:xfrm rot="5400000">
            <a:off x="6546057" y="2177226"/>
            <a:ext cx="354806" cy="311944"/>
          </a:xfrm>
          <a:prstGeom prst="rightArrow">
            <a:avLst/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B6951E0-B2FF-4D8E-A0F3-F97BD1C91C55}"/>
              </a:ext>
            </a:extLst>
          </p:cNvPr>
          <p:cNvSpPr/>
          <p:nvPr/>
        </p:nvSpPr>
        <p:spPr>
          <a:xfrm>
            <a:off x="6100763" y="3975497"/>
            <a:ext cx="1245394" cy="547688"/>
          </a:xfrm>
          <a:prstGeom prst="rect">
            <a:avLst/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 err="1">
                <a:solidFill>
                  <a:schemeClr val="bg1"/>
                </a:solidFill>
                <a:cs typeface="Arial" panose="020B0604020202020204" pitchFamily="34" charset="0"/>
              </a:rPr>
              <a:t>Impactes</a:t>
            </a:r>
            <a:endParaRPr lang="en-GB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FDD235FA-B67B-4FE7-867A-9F308C54C76B}"/>
              </a:ext>
            </a:extLst>
          </p:cNvPr>
          <p:cNvSpPr/>
          <p:nvPr/>
        </p:nvSpPr>
        <p:spPr>
          <a:xfrm rot="16200000">
            <a:off x="6506767" y="3590925"/>
            <a:ext cx="354806" cy="311944"/>
          </a:xfrm>
          <a:prstGeom prst="rightArrow">
            <a:avLst/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7E7A4FB-BE2D-4A1E-B21A-96660C84F495}"/>
              </a:ext>
            </a:extLst>
          </p:cNvPr>
          <p:cNvSpPr/>
          <p:nvPr/>
        </p:nvSpPr>
        <p:spPr>
          <a:xfrm>
            <a:off x="4583906" y="1553338"/>
            <a:ext cx="1244204" cy="547688"/>
          </a:xfrm>
          <a:prstGeom prst="rect">
            <a:avLst/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 err="1">
                <a:solidFill>
                  <a:schemeClr val="bg1"/>
                </a:solidFill>
                <a:cs typeface="Arial" panose="020B0604020202020204" pitchFamily="34" charset="0"/>
              </a:rPr>
              <a:t>Objectius</a:t>
            </a:r>
            <a:br>
              <a:rPr lang="en-GB" sz="12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bg1"/>
                </a:solidFill>
                <a:cs typeface="Arial" panose="020B0604020202020204" pitchFamily="34" charset="0"/>
              </a:rPr>
              <a:t>Instruments</a:t>
            </a:r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79D3675C-7427-4A73-BD74-4E7C23AA9580}"/>
              </a:ext>
            </a:extLst>
          </p:cNvPr>
          <p:cNvSpPr/>
          <p:nvPr/>
        </p:nvSpPr>
        <p:spPr>
          <a:xfrm rot="5400000">
            <a:off x="5028010" y="2184369"/>
            <a:ext cx="354806" cy="311944"/>
          </a:xfrm>
          <a:prstGeom prst="rightArrow">
            <a:avLst/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74E23EE-5966-472E-AAD5-4B2F4A2797C5}"/>
              </a:ext>
            </a:extLst>
          </p:cNvPr>
          <p:cNvSpPr/>
          <p:nvPr/>
        </p:nvSpPr>
        <p:spPr>
          <a:xfrm>
            <a:off x="4583906" y="3975497"/>
            <a:ext cx="1244204" cy="547688"/>
          </a:xfrm>
          <a:prstGeom prst="rect">
            <a:avLst/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 err="1">
                <a:solidFill>
                  <a:schemeClr val="bg1"/>
                </a:solidFill>
                <a:cs typeface="Arial" panose="020B0604020202020204" pitchFamily="34" charset="0"/>
              </a:rPr>
              <a:t>Informació</a:t>
            </a:r>
            <a:endParaRPr lang="en-GB" sz="1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1200" dirty="0" err="1">
                <a:solidFill>
                  <a:schemeClr val="bg1"/>
                </a:solidFill>
                <a:cs typeface="Arial" panose="020B0604020202020204" pitchFamily="34" charset="0"/>
              </a:rPr>
              <a:t>Comunicació</a:t>
            </a:r>
            <a:endParaRPr lang="en-GB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F8744E38-EB99-407B-B078-7BD654336EA9}"/>
              </a:ext>
            </a:extLst>
          </p:cNvPr>
          <p:cNvSpPr/>
          <p:nvPr/>
        </p:nvSpPr>
        <p:spPr>
          <a:xfrm rot="16200000">
            <a:off x="5028010" y="3590925"/>
            <a:ext cx="354806" cy="311944"/>
          </a:xfrm>
          <a:prstGeom prst="rightArrow">
            <a:avLst/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49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sz="3200" dirty="0">
                <a:cs typeface="Arial" panose="020B0604020202020204" pitchFamily="34" charset="0"/>
              </a:rPr>
              <a:t>La participació com a transformació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42</a:t>
            </a:fld>
            <a:endParaRPr lang="ca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4757825-DC40-4D65-B590-C1E3CB708F85}"/>
              </a:ext>
            </a:extLst>
          </p:cNvPr>
          <p:cNvSpPr/>
          <p:nvPr/>
        </p:nvSpPr>
        <p:spPr>
          <a:xfrm>
            <a:off x="1478373" y="2309348"/>
            <a:ext cx="6101953" cy="1383932"/>
          </a:xfrm>
          <a:prstGeom prst="rect">
            <a:avLst/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sz="1200" dirty="0">
                <a:solidFill>
                  <a:schemeClr val="bg1"/>
                </a:solidFill>
                <a:cs typeface="Arial" panose="020B0604020202020204" pitchFamily="34" charset="0"/>
              </a:rPr>
              <a:t>Instruments de </a:t>
            </a:r>
            <a:r>
              <a:rPr lang="en-GB" sz="1200" dirty="0" err="1">
                <a:solidFill>
                  <a:schemeClr val="bg1"/>
                </a:solidFill>
                <a:cs typeface="Arial" panose="020B0604020202020204" pitchFamily="34" charset="0"/>
              </a:rPr>
              <a:t>participació</a:t>
            </a:r>
            <a:r>
              <a:rPr lang="en-GB" sz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cs typeface="Arial" panose="020B0604020202020204" pitchFamily="34" charset="0"/>
              </a:rPr>
              <a:t>ciutadana</a:t>
            </a:r>
            <a:endParaRPr lang="en-GB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C577025-B29B-4C50-91CA-7AFC06D7B21A}"/>
              </a:ext>
            </a:extLst>
          </p:cNvPr>
          <p:cNvSpPr/>
          <p:nvPr/>
        </p:nvSpPr>
        <p:spPr>
          <a:xfrm>
            <a:off x="1465276" y="3798556"/>
            <a:ext cx="2747963" cy="547688"/>
          </a:xfrm>
          <a:prstGeom prst="rect">
            <a:avLst/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 err="1">
                <a:solidFill>
                  <a:schemeClr val="bg1"/>
                </a:solidFill>
                <a:cs typeface="Arial" panose="020B0604020202020204" pitchFamily="34" charset="0"/>
              </a:rPr>
              <a:t>Infraestructures</a:t>
            </a:r>
            <a:endParaRPr lang="en-GB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1228635-FB1F-4F1B-A51E-E2BFB8EB2773}"/>
              </a:ext>
            </a:extLst>
          </p:cNvPr>
          <p:cNvSpPr/>
          <p:nvPr/>
        </p:nvSpPr>
        <p:spPr>
          <a:xfrm>
            <a:off x="4731161" y="3798556"/>
            <a:ext cx="2849165" cy="547688"/>
          </a:xfrm>
          <a:prstGeom prst="rect">
            <a:avLst/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  <a:cs typeface="Arial" panose="020B0604020202020204" pitchFamily="34" charset="0"/>
              </a:rPr>
              <a:t>Actors </a:t>
            </a:r>
            <a:r>
              <a:rPr lang="en-GB" sz="1200" dirty="0" err="1">
                <a:solidFill>
                  <a:schemeClr val="bg1"/>
                </a:solidFill>
                <a:cs typeface="Arial" panose="020B0604020202020204" pitchFamily="34" charset="0"/>
              </a:rPr>
              <a:t>i</a:t>
            </a:r>
            <a:r>
              <a:rPr lang="en-GB" sz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cs typeface="Arial" panose="020B0604020202020204" pitchFamily="34" charset="0"/>
              </a:rPr>
              <a:t>espais</a:t>
            </a:r>
            <a:r>
              <a:rPr lang="en-GB" sz="1200" dirty="0">
                <a:solidFill>
                  <a:schemeClr val="bg1"/>
                </a:solidFill>
                <a:cs typeface="Arial" panose="020B0604020202020204" pitchFamily="34" charset="0"/>
              </a:rPr>
              <a:t> de</a:t>
            </a:r>
          </a:p>
          <a:p>
            <a:pPr algn="ctr">
              <a:defRPr/>
            </a:pPr>
            <a:r>
              <a:rPr lang="en-GB" sz="1200" dirty="0" err="1">
                <a:solidFill>
                  <a:schemeClr val="bg1"/>
                </a:solidFill>
                <a:cs typeface="Arial" panose="020B0604020202020204" pitchFamily="34" charset="0"/>
              </a:rPr>
              <a:t>participació</a:t>
            </a:r>
            <a:r>
              <a:rPr lang="en-GB" sz="1200" dirty="0">
                <a:solidFill>
                  <a:schemeClr val="bg1"/>
                </a:solidFill>
                <a:cs typeface="Arial" panose="020B0604020202020204" pitchFamily="34" charset="0"/>
              </a:rPr>
              <a:t> informal </a:t>
            </a:r>
            <a:r>
              <a:rPr lang="en-GB" sz="1200" dirty="0" err="1">
                <a:solidFill>
                  <a:schemeClr val="bg1"/>
                </a:solidFill>
                <a:cs typeface="Arial" panose="020B0604020202020204" pitchFamily="34" charset="0"/>
              </a:rPr>
              <a:t>i</a:t>
            </a:r>
            <a:r>
              <a:rPr lang="en-GB" sz="1200" dirty="0">
                <a:solidFill>
                  <a:schemeClr val="bg1"/>
                </a:solidFill>
                <a:cs typeface="Arial" panose="020B0604020202020204" pitchFamily="34" charset="0"/>
              </a:rPr>
              <a:t> no-formal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7F9D273-B982-4BD2-AEE9-14E8178C0BC5}"/>
              </a:ext>
            </a:extLst>
          </p:cNvPr>
          <p:cNvSpPr/>
          <p:nvPr/>
        </p:nvSpPr>
        <p:spPr>
          <a:xfrm>
            <a:off x="1478373" y="1545636"/>
            <a:ext cx="2738438" cy="547688"/>
          </a:xfrm>
          <a:prstGeom prst="rect">
            <a:avLst/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 err="1">
                <a:solidFill>
                  <a:schemeClr val="bg1"/>
                </a:solidFill>
                <a:cs typeface="Arial" panose="020B0604020202020204" pitchFamily="34" charset="0"/>
              </a:rPr>
              <a:t>Gestió</a:t>
            </a:r>
            <a:r>
              <a:rPr lang="en-GB" sz="1200" dirty="0">
                <a:solidFill>
                  <a:schemeClr val="bg1"/>
                </a:solidFill>
                <a:cs typeface="Arial" panose="020B0604020202020204" pitchFamily="34" charset="0"/>
              </a:rPr>
              <a:t> del </a:t>
            </a:r>
            <a:r>
              <a:rPr lang="en-GB" sz="1200" dirty="0" err="1">
                <a:solidFill>
                  <a:schemeClr val="bg1"/>
                </a:solidFill>
                <a:cs typeface="Arial" panose="020B0604020202020204" pitchFamily="34" charset="0"/>
              </a:rPr>
              <a:t>Coneixement</a:t>
            </a:r>
            <a:endParaRPr lang="en-GB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B478306-2B2A-4E03-AB2E-1F985ADF95D8}"/>
              </a:ext>
            </a:extLst>
          </p:cNvPr>
          <p:cNvSpPr/>
          <p:nvPr/>
        </p:nvSpPr>
        <p:spPr>
          <a:xfrm>
            <a:off x="4731161" y="1545636"/>
            <a:ext cx="2849165" cy="547688"/>
          </a:xfrm>
          <a:prstGeom prst="rect">
            <a:avLst/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 err="1">
                <a:solidFill>
                  <a:schemeClr val="bg1"/>
                </a:solidFill>
                <a:cs typeface="Arial" panose="020B0604020202020204" pitchFamily="34" charset="0"/>
              </a:rPr>
              <a:t>Transformació</a:t>
            </a:r>
            <a:r>
              <a:rPr lang="en-GB" sz="1200" dirty="0">
                <a:solidFill>
                  <a:schemeClr val="bg1"/>
                </a:solidFill>
                <a:cs typeface="Arial" panose="020B0604020202020204" pitchFamily="34" charset="0"/>
              </a:rPr>
              <a:t> de </a:t>
            </a:r>
            <a:r>
              <a:rPr lang="en-GB" sz="1200" dirty="0" err="1">
                <a:solidFill>
                  <a:schemeClr val="bg1"/>
                </a:solidFill>
                <a:cs typeface="Arial" panose="020B0604020202020204" pitchFamily="34" charset="0"/>
              </a:rPr>
              <a:t>l’Administració</a:t>
            </a:r>
            <a:endParaRPr lang="en-GB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Flecha: curvada hacia la derecha 21">
            <a:extLst>
              <a:ext uri="{FF2B5EF4-FFF2-40B4-BE49-F238E27FC236}">
                <a16:creationId xmlns:a16="http://schemas.microsoft.com/office/drawing/2014/main" id="{A67457DB-A8D6-4D7C-9FF1-A912063248CB}"/>
              </a:ext>
            </a:extLst>
          </p:cNvPr>
          <p:cNvSpPr/>
          <p:nvPr/>
        </p:nvSpPr>
        <p:spPr>
          <a:xfrm>
            <a:off x="1160476" y="1716674"/>
            <a:ext cx="263129" cy="2460000"/>
          </a:xfrm>
          <a:prstGeom prst="curvedRightArrow">
            <a:avLst>
              <a:gd name="adj1" fmla="val 19382"/>
              <a:gd name="adj2" fmla="val 96240"/>
              <a:gd name="adj3" fmla="val 29687"/>
            </a:avLst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Flecha: pentágono 22">
            <a:extLst>
              <a:ext uri="{FF2B5EF4-FFF2-40B4-BE49-F238E27FC236}">
                <a16:creationId xmlns:a16="http://schemas.microsoft.com/office/drawing/2014/main" id="{024BD90C-F1CE-4CCD-B96B-69DC47C7BE43}"/>
              </a:ext>
            </a:extLst>
          </p:cNvPr>
          <p:cNvSpPr/>
          <p:nvPr/>
        </p:nvSpPr>
        <p:spPr>
          <a:xfrm>
            <a:off x="1527188" y="2546017"/>
            <a:ext cx="1485900" cy="1102019"/>
          </a:xfrm>
          <a:prstGeom prst="homePlate">
            <a:avLst>
              <a:gd name="adj" fmla="val 23469"/>
            </a:avLst>
          </a:prstGeom>
          <a:solidFill>
            <a:srgbClr val="001789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500" dirty="0" err="1">
                <a:solidFill>
                  <a:schemeClr val="bg1"/>
                </a:solidFill>
                <a:cs typeface="Arial" panose="020B0604020202020204" pitchFamily="34" charset="0"/>
              </a:rPr>
              <a:t>Diagnosi</a:t>
            </a:r>
            <a:endParaRPr lang="en-GB" sz="15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Flecha: cheurón 23">
            <a:extLst>
              <a:ext uri="{FF2B5EF4-FFF2-40B4-BE49-F238E27FC236}">
                <a16:creationId xmlns:a16="http://schemas.microsoft.com/office/drawing/2014/main" id="{483E0D4F-39B1-42E0-8957-CEA05DB7640A}"/>
              </a:ext>
            </a:extLst>
          </p:cNvPr>
          <p:cNvSpPr/>
          <p:nvPr/>
        </p:nvSpPr>
        <p:spPr>
          <a:xfrm>
            <a:off x="4237051" y="2546017"/>
            <a:ext cx="1790700" cy="1102019"/>
          </a:xfrm>
          <a:prstGeom prst="chevron">
            <a:avLst>
              <a:gd name="adj" fmla="val 23410"/>
            </a:avLst>
          </a:prstGeom>
          <a:solidFill>
            <a:srgbClr val="001789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500" dirty="0" err="1">
                <a:solidFill>
                  <a:schemeClr val="bg1"/>
                </a:solidFill>
                <a:cs typeface="Arial" panose="020B0604020202020204" pitchFamily="34" charset="0"/>
              </a:rPr>
              <a:t>Implementació</a:t>
            </a:r>
            <a:endParaRPr lang="en-GB" sz="15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" name="Flecha: cheurón 24">
            <a:extLst>
              <a:ext uri="{FF2B5EF4-FFF2-40B4-BE49-F238E27FC236}">
                <a16:creationId xmlns:a16="http://schemas.microsoft.com/office/drawing/2014/main" id="{03ECC079-10BD-4C72-9ABB-872211C12AA9}"/>
              </a:ext>
            </a:extLst>
          </p:cNvPr>
          <p:cNvSpPr/>
          <p:nvPr/>
        </p:nvSpPr>
        <p:spPr>
          <a:xfrm>
            <a:off x="5744382" y="2546017"/>
            <a:ext cx="1789510" cy="1102019"/>
          </a:xfrm>
          <a:prstGeom prst="chevron">
            <a:avLst>
              <a:gd name="adj" fmla="val 23410"/>
            </a:avLst>
          </a:prstGeom>
          <a:solidFill>
            <a:srgbClr val="001789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500" dirty="0" err="1">
                <a:solidFill>
                  <a:schemeClr val="bg1"/>
                </a:solidFill>
                <a:cs typeface="Arial" panose="020B0604020202020204" pitchFamily="34" charset="0"/>
              </a:rPr>
              <a:t>Avaluació</a:t>
            </a:r>
            <a:endParaRPr lang="en-GB" sz="15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Flecha: cheurón 25">
            <a:extLst>
              <a:ext uri="{FF2B5EF4-FFF2-40B4-BE49-F238E27FC236}">
                <a16:creationId xmlns:a16="http://schemas.microsoft.com/office/drawing/2014/main" id="{36435C6F-5FBE-4958-A720-8E69B28D4A76}"/>
              </a:ext>
            </a:extLst>
          </p:cNvPr>
          <p:cNvSpPr/>
          <p:nvPr/>
        </p:nvSpPr>
        <p:spPr>
          <a:xfrm>
            <a:off x="2730911" y="2546017"/>
            <a:ext cx="1789509" cy="1102019"/>
          </a:xfrm>
          <a:prstGeom prst="chevron">
            <a:avLst>
              <a:gd name="adj" fmla="val 23410"/>
            </a:avLst>
          </a:prstGeom>
          <a:solidFill>
            <a:srgbClr val="001789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500" dirty="0" err="1">
                <a:solidFill>
                  <a:schemeClr val="bg1"/>
                </a:solidFill>
                <a:cs typeface="Arial" panose="020B0604020202020204" pitchFamily="34" charset="0"/>
              </a:rPr>
              <a:t>Disseny</a:t>
            </a:r>
            <a:endParaRPr lang="en-GB" sz="15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Flecha: curvada hacia la derecha 26">
            <a:extLst>
              <a:ext uri="{FF2B5EF4-FFF2-40B4-BE49-F238E27FC236}">
                <a16:creationId xmlns:a16="http://schemas.microsoft.com/office/drawing/2014/main" id="{23721311-DFC3-4F3D-AE03-99A97A308AD0}"/>
              </a:ext>
            </a:extLst>
          </p:cNvPr>
          <p:cNvSpPr/>
          <p:nvPr/>
        </p:nvSpPr>
        <p:spPr>
          <a:xfrm rot="10800000">
            <a:off x="7613663" y="1607269"/>
            <a:ext cx="263129" cy="2461058"/>
          </a:xfrm>
          <a:prstGeom prst="curvedRightArrow">
            <a:avLst>
              <a:gd name="adj1" fmla="val 19382"/>
              <a:gd name="adj2" fmla="val 96240"/>
              <a:gd name="adj3" fmla="val 29687"/>
            </a:avLst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E792579B-7AC0-4955-945F-760464F02D94}"/>
              </a:ext>
            </a:extLst>
          </p:cNvPr>
          <p:cNvSpPr/>
          <p:nvPr/>
        </p:nvSpPr>
        <p:spPr>
          <a:xfrm>
            <a:off x="4296583" y="1663509"/>
            <a:ext cx="354806" cy="311944"/>
          </a:xfrm>
          <a:prstGeom prst="rightArrow">
            <a:avLst/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5C15F423-221C-4E42-8573-A138CD6F886E}"/>
              </a:ext>
            </a:extLst>
          </p:cNvPr>
          <p:cNvSpPr/>
          <p:nvPr/>
        </p:nvSpPr>
        <p:spPr>
          <a:xfrm>
            <a:off x="4296583" y="3929024"/>
            <a:ext cx="354806" cy="311944"/>
          </a:xfrm>
          <a:prstGeom prst="rightArrow">
            <a:avLst/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90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sz="3200" dirty="0">
                <a:cs typeface="Arial" panose="020B0604020202020204" pitchFamily="34" charset="0"/>
              </a:rPr>
              <a:t>Govern i innovació social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43</a:t>
            </a:fld>
            <a:endParaRPr lang="ca-ES" dirty="0"/>
          </a:p>
        </p:txBody>
      </p:sp>
      <p:sp>
        <p:nvSpPr>
          <p:cNvPr id="17" name="6 Marcador de número de diapositiva">
            <a:extLst>
              <a:ext uri="{FF2B5EF4-FFF2-40B4-BE49-F238E27FC236}">
                <a16:creationId xmlns:a16="http://schemas.microsoft.com/office/drawing/2014/main" id="{A52FF6A8-CD3F-4608-AC73-F5F9C29FCAEF}"/>
              </a:ext>
            </a:extLst>
          </p:cNvPr>
          <p:cNvSpPr txBox="1">
            <a:spLocks/>
          </p:cNvSpPr>
          <p:nvPr/>
        </p:nvSpPr>
        <p:spPr bwMode="auto">
          <a:xfrm>
            <a:off x="2000251" y="4339829"/>
            <a:ext cx="321469" cy="16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BF9556-627E-47FA-84B8-452ABEA4DF01}" type="slidenum">
              <a:rPr lang="es-ES" altLang="ca-ES" sz="619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43</a:t>
            </a:fld>
            <a:r>
              <a:rPr lang="es-ES" altLang="ca-ES" sz="619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578E3366-6974-4B25-B145-E93B6D8F142B}"/>
              </a:ext>
            </a:extLst>
          </p:cNvPr>
          <p:cNvSpPr txBox="1">
            <a:spLocks/>
          </p:cNvSpPr>
          <p:nvPr/>
        </p:nvSpPr>
        <p:spPr bwMode="auto">
          <a:xfrm>
            <a:off x="5705117" y="4531732"/>
            <a:ext cx="1804690" cy="14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s-ES" altLang="ca-ES" sz="675" dirty="0"/>
              <a:t>Peña-López (2020)</a:t>
            </a:r>
          </a:p>
        </p:txBody>
      </p:sp>
      <p:sp>
        <p:nvSpPr>
          <p:cNvPr id="30" name="3 Rectángulo">
            <a:extLst>
              <a:ext uri="{FF2B5EF4-FFF2-40B4-BE49-F238E27FC236}">
                <a16:creationId xmlns:a16="http://schemas.microsoft.com/office/drawing/2014/main" id="{330AFC5A-CBF5-41DE-BB84-973D361C9AC9}"/>
              </a:ext>
            </a:extLst>
          </p:cNvPr>
          <p:cNvSpPr/>
          <p:nvPr/>
        </p:nvSpPr>
        <p:spPr>
          <a:xfrm>
            <a:off x="2951820" y="1304435"/>
            <a:ext cx="3672408" cy="368810"/>
          </a:xfrm>
          <a:prstGeom prst="rect">
            <a:avLst/>
          </a:prstGeom>
          <a:solidFill>
            <a:srgbClr val="001789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a-ES" sz="1500">
                <a:solidFill>
                  <a:schemeClr val="bg1"/>
                </a:solidFill>
                <a:cs typeface="Arial" panose="020B0604020202020204" pitchFamily="34" charset="0"/>
              </a:rPr>
              <a:t>Institucions</a:t>
            </a:r>
            <a:endParaRPr lang="ca-ES" sz="15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" name="4 Rectángulo">
            <a:extLst>
              <a:ext uri="{FF2B5EF4-FFF2-40B4-BE49-F238E27FC236}">
                <a16:creationId xmlns:a16="http://schemas.microsoft.com/office/drawing/2014/main" id="{982029CD-4D1A-40BC-821B-F025BAC6E5D3}"/>
              </a:ext>
            </a:extLst>
          </p:cNvPr>
          <p:cNvSpPr/>
          <p:nvPr/>
        </p:nvSpPr>
        <p:spPr>
          <a:xfrm>
            <a:off x="2951820" y="3167935"/>
            <a:ext cx="864096" cy="368810"/>
          </a:xfrm>
          <a:prstGeom prst="rect">
            <a:avLst/>
          </a:prstGeom>
          <a:solidFill>
            <a:srgbClr val="001789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ca-ES" sz="1050" dirty="0">
                <a:solidFill>
                  <a:schemeClr val="bg1"/>
                </a:solidFill>
                <a:cs typeface="Arial" panose="020B0604020202020204" pitchFamily="34" charset="0"/>
              </a:rPr>
              <a:t>Líders locals i ONGO</a:t>
            </a:r>
          </a:p>
        </p:txBody>
      </p:sp>
      <p:sp>
        <p:nvSpPr>
          <p:cNvPr id="32" name="5 Rectángulo">
            <a:extLst>
              <a:ext uri="{FF2B5EF4-FFF2-40B4-BE49-F238E27FC236}">
                <a16:creationId xmlns:a16="http://schemas.microsoft.com/office/drawing/2014/main" id="{D86834EE-20CF-4FCC-AED7-1367E4043A23}"/>
              </a:ext>
            </a:extLst>
          </p:cNvPr>
          <p:cNvSpPr/>
          <p:nvPr/>
        </p:nvSpPr>
        <p:spPr>
          <a:xfrm>
            <a:off x="2951820" y="2236185"/>
            <a:ext cx="3672408" cy="368810"/>
          </a:xfrm>
          <a:prstGeom prst="rect">
            <a:avLst/>
          </a:prstGeom>
          <a:solidFill>
            <a:srgbClr val="001789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a-ES" sz="1500">
                <a:solidFill>
                  <a:schemeClr val="bg1"/>
                </a:solidFill>
                <a:cs typeface="Arial" panose="020B0604020202020204" pitchFamily="34" charset="0"/>
              </a:rPr>
              <a:t>Xarxes</a:t>
            </a:r>
            <a:endParaRPr lang="ca-ES" sz="15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QuadreDeText 8">
            <a:extLst>
              <a:ext uri="{FF2B5EF4-FFF2-40B4-BE49-F238E27FC236}">
                <a16:creationId xmlns:a16="http://schemas.microsoft.com/office/drawing/2014/main" id="{F815FC9A-FE9F-411D-9085-7D863CCDF2D8}"/>
              </a:ext>
            </a:extLst>
          </p:cNvPr>
          <p:cNvSpPr txBox="1"/>
          <p:nvPr/>
        </p:nvSpPr>
        <p:spPr>
          <a:xfrm>
            <a:off x="6585020" y="3597864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Superar el salt </a:t>
            </a:r>
          </a:p>
          <a:p>
            <a:pPr algn="ct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de coneixement</a:t>
            </a:r>
          </a:p>
        </p:txBody>
      </p:sp>
      <p:sp>
        <p:nvSpPr>
          <p:cNvPr id="34" name="QuadreDeText 9">
            <a:extLst>
              <a:ext uri="{FF2B5EF4-FFF2-40B4-BE49-F238E27FC236}">
                <a16:creationId xmlns:a16="http://schemas.microsoft.com/office/drawing/2014/main" id="{74349F9A-E700-465A-AFD3-2BDFDEC007AA}"/>
              </a:ext>
            </a:extLst>
          </p:cNvPr>
          <p:cNvSpPr txBox="1"/>
          <p:nvPr/>
        </p:nvSpPr>
        <p:spPr>
          <a:xfrm>
            <a:off x="6607462" y="1746516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Articular la </a:t>
            </a:r>
          </a:p>
          <a:p>
            <a:pPr algn="ct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quàdruple hèlix</a:t>
            </a:r>
          </a:p>
        </p:txBody>
      </p:sp>
      <p:sp>
        <p:nvSpPr>
          <p:cNvPr id="35" name="QuadreDeText 11">
            <a:extLst>
              <a:ext uri="{FF2B5EF4-FFF2-40B4-BE49-F238E27FC236}">
                <a16:creationId xmlns:a16="http://schemas.microsoft.com/office/drawing/2014/main" id="{061EFC7A-64A2-4B3A-A48C-C6D7701FB453}"/>
              </a:ext>
            </a:extLst>
          </p:cNvPr>
          <p:cNvSpPr txBox="1"/>
          <p:nvPr/>
        </p:nvSpPr>
        <p:spPr>
          <a:xfrm>
            <a:off x="1277634" y="1275606"/>
            <a:ext cx="162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Nivell Macro:</a:t>
            </a:r>
          </a:p>
          <a:p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polítiques i regulació</a:t>
            </a:r>
          </a:p>
        </p:txBody>
      </p:sp>
      <p:sp>
        <p:nvSpPr>
          <p:cNvPr id="36" name="QuadreDeText 12">
            <a:extLst>
              <a:ext uri="{FF2B5EF4-FFF2-40B4-BE49-F238E27FC236}">
                <a16:creationId xmlns:a16="http://schemas.microsoft.com/office/drawing/2014/main" id="{D2633614-9717-4560-92B7-FC0E2C5BAE81}"/>
              </a:ext>
            </a:extLst>
          </p:cNvPr>
          <p:cNvSpPr txBox="1"/>
          <p:nvPr/>
        </p:nvSpPr>
        <p:spPr>
          <a:xfrm>
            <a:off x="1277634" y="2117054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Nivell Meso:</a:t>
            </a:r>
          </a:p>
          <a:p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formació i competències</a:t>
            </a:r>
          </a:p>
        </p:txBody>
      </p:sp>
      <p:sp>
        <p:nvSpPr>
          <p:cNvPr id="37" name="QuadreDeText 13">
            <a:extLst>
              <a:ext uri="{FF2B5EF4-FFF2-40B4-BE49-F238E27FC236}">
                <a16:creationId xmlns:a16="http://schemas.microsoft.com/office/drawing/2014/main" id="{99583827-3F45-489B-9427-9FF2CF0D26B7}"/>
              </a:ext>
            </a:extLst>
          </p:cNvPr>
          <p:cNvSpPr txBox="1"/>
          <p:nvPr/>
        </p:nvSpPr>
        <p:spPr>
          <a:xfrm>
            <a:off x="1277635" y="3165816"/>
            <a:ext cx="162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Nivell </a:t>
            </a: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Micro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crear teixit social</a:t>
            </a:r>
          </a:p>
        </p:txBody>
      </p:sp>
      <p:sp>
        <p:nvSpPr>
          <p:cNvPr id="38" name="4 Rectángulo">
            <a:extLst>
              <a:ext uri="{FF2B5EF4-FFF2-40B4-BE49-F238E27FC236}">
                <a16:creationId xmlns:a16="http://schemas.microsoft.com/office/drawing/2014/main" id="{156B7B49-7C9F-4720-B2C4-74B5C5213997}"/>
              </a:ext>
            </a:extLst>
          </p:cNvPr>
          <p:cNvSpPr/>
          <p:nvPr/>
        </p:nvSpPr>
        <p:spPr>
          <a:xfrm>
            <a:off x="3887924" y="3167935"/>
            <a:ext cx="864096" cy="368810"/>
          </a:xfrm>
          <a:prstGeom prst="rect">
            <a:avLst/>
          </a:prstGeom>
          <a:solidFill>
            <a:srgbClr val="001789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ca-ES" sz="1050">
                <a:solidFill>
                  <a:schemeClr val="bg1"/>
                </a:solidFill>
                <a:cs typeface="Arial" panose="020B0604020202020204" pitchFamily="34" charset="0"/>
              </a:rPr>
              <a:t>Empreses</a:t>
            </a:r>
            <a:endParaRPr lang="ca-ES" sz="105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9" name="QuadreDeText 16">
            <a:extLst>
              <a:ext uri="{FF2B5EF4-FFF2-40B4-BE49-F238E27FC236}">
                <a16:creationId xmlns:a16="http://schemas.microsoft.com/office/drawing/2014/main" id="{5A9BDAE2-A346-4B5A-84CF-766461742D95}"/>
              </a:ext>
            </a:extLst>
          </p:cNvPr>
          <p:cNvSpPr txBox="1"/>
          <p:nvPr/>
        </p:nvSpPr>
        <p:spPr>
          <a:xfrm>
            <a:off x="1277634" y="3937839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Estatus </a:t>
            </a: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socio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-econòmic: </a:t>
            </a:r>
            <a:b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operativa i recursos</a:t>
            </a:r>
          </a:p>
        </p:txBody>
      </p:sp>
      <p:sp>
        <p:nvSpPr>
          <p:cNvPr id="40" name="QuadreDeText 17">
            <a:extLst>
              <a:ext uri="{FF2B5EF4-FFF2-40B4-BE49-F238E27FC236}">
                <a16:creationId xmlns:a16="http://schemas.microsoft.com/office/drawing/2014/main" id="{A423976B-3C15-45E1-BC53-194423DB8376}"/>
              </a:ext>
            </a:extLst>
          </p:cNvPr>
          <p:cNvSpPr txBox="1"/>
          <p:nvPr/>
        </p:nvSpPr>
        <p:spPr>
          <a:xfrm>
            <a:off x="6570366" y="2672190"/>
            <a:ext cx="12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Sincronitzar espais multicapa</a:t>
            </a:r>
          </a:p>
        </p:txBody>
      </p:sp>
      <p:sp>
        <p:nvSpPr>
          <p:cNvPr id="41" name="4 Rectángulo">
            <a:extLst>
              <a:ext uri="{FF2B5EF4-FFF2-40B4-BE49-F238E27FC236}">
                <a16:creationId xmlns:a16="http://schemas.microsoft.com/office/drawing/2014/main" id="{558363AA-8308-4FB9-ACF0-E3AC416EE424}"/>
              </a:ext>
            </a:extLst>
          </p:cNvPr>
          <p:cNvSpPr/>
          <p:nvPr/>
        </p:nvSpPr>
        <p:spPr>
          <a:xfrm>
            <a:off x="4824029" y="3167935"/>
            <a:ext cx="864096" cy="368810"/>
          </a:xfrm>
          <a:prstGeom prst="rect">
            <a:avLst/>
          </a:prstGeom>
          <a:solidFill>
            <a:srgbClr val="001789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ca-ES" sz="1050">
                <a:solidFill>
                  <a:schemeClr val="bg1"/>
                </a:solidFill>
                <a:cs typeface="Arial" panose="020B0604020202020204" pitchFamily="34" charset="0"/>
              </a:rPr>
              <a:t>Universitats i Recerca</a:t>
            </a:r>
            <a:endParaRPr lang="ca-ES" sz="105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4 Rectángulo">
            <a:extLst>
              <a:ext uri="{FF2B5EF4-FFF2-40B4-BE49-F238E27FC236}">
                <a16:creationId xmlns:a16="http://schemas.microsoft.com/office/drawing/2014/main" id="{91E832C4-B377-4470-B7BD-3586179AAA18}"/>
              </a:ext>
            </a:extLst>
          </p:cNvPr>
          <p:cNvSpPr/>
          <p:nvPr/>
        </p:nvSpPr>
        <p:spPr>
          <a:xfrm>
            <a:off x="5760132" y="3167935"/>
            <a:ext cx="864096" cy="368810"/>
          </a:xfrm>
          <a:prstGeom prst="rect">
            <a:avLst/>
          </a:prstGeom>
          <a:solidFill>
            <a:srgbClr val="001789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ca-ES" sz="1050">
                <a:solidFill>
                  <a:schemeClr val="bg1"/>
                </a:solidFill>
                <a:cs typeface="Arial" panose="020B0604020202020204" pitchFamily="34" charset="0"/>
              </a:rPr>
              <a:t>Administració</a:t>
            </a:r>
            <a:endParaRPr lang="ca-ES" sz="105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90DC25FC-F775-4F6B-AC44-B5149143ABB1}"/>
              </a:ext>
            </a:extLst>
          </p:cNvPr>
          <p:cNvGrpSpPr/>
          <p:nvPr/>
        </p:nvGrpSpPr>
        <p:grpSpPr>
          <a:xfrm>
            <a:off x="3815916" y="1770308"/>
            <a:ext cx="1944216" cy="399936"/>
            <a:chOff x="3563888" y="2423708"/>
            <a:chExt cx="2592288" cy="533248"/>
          </a:xfrm>
        </p:grpSpPr>
        <p:sp>
          <p:nvSpPr>
            <p:cNvPr id="44" name="Fletxa cap amunt 23">
              <a:extLst>
                <a:ext uri="{FF2B5EF4-FFF2-40B4-BE49-F238E27FC236}">
                  <a16:creationId xmlns:a16="http://schemas.microsoft.com/office/drawing/2014/main" id="{E5DE8260-50B2-4532-8315-5DFFA32A2D9E}"/>
                </a:ext>
              </a:extLst>
            </p:cNvPr>
            <p:cNvSpPr/>
            <p:nvPr/>
          </p:nvSpPr>
          <p:spPr>
            <a:xfrm>
              <a:off x="3563888" y="2423708"/>
              <a:ext cx="2592288" cy="491748"/>
            </a:xfrm>
            <a:prstGeom prst="upArrow">
              <a:avLst>
                <a:gd name="adj1" fmla="val 77976"/>
                <a:gd name="adj2" fmla="val 50000"/>
              </a:avLst>
            </a:prstGeom>
            <a:solidFill>
              <a:srgbClr val="D47C68"/>
            </a:solidFill>
            <a:ln>
              <a:solidFill>
                <a:srgbClr val="D47C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anchor="ctr"/>
            <a:lstStyle/>
            <a:p>
              <a:pPr algn="ctr"/>
              <a:endParaRPr lang="ca-E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QuadreDeText 18">
              <a:extLst>
                <a:ext uri="{FF2B5EF4-FFF2-40B4-BE49-F238E27FC236}">
                  <a16:creationId xmlns:a16="http://schemas.microsoft.com/office/drawing/2014/main" id="{AA709FF9-1C0F-405D-9711-84CB6A703E94}"/>
                </a:ext>
              </a:extLst>
            </p:cNvPr>
            <p:cNvSpPr txBox="1"/>
            <p:nvPr/>
          </p:nvSpPr>
          <p:spPr>
            <a:xfrm>
              <a:off x="4042148" y="2587624"/>
              <a:ext cx="169413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anchor="ctr"/>
            <a:lstStyle>
              <a:defPPr>
                <a:defRPr lang="es-ES_tradnl"/>
              </a:defPPr>
              <a:lvl1pPr algn="ctr">
                <a:defRPr sz="1200">
                  <a:solidFill>
                    <a:schemeClr val="bg1"/>
                  </a:solidFill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ca-ES" dirty="0"/>
                <a:t>Transversalitzar</a:t>
              </a:r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29D7EF15-57C9-4A1B-B53C-CF4AA0F88930}"/>
              </a:ext>
            </a:extLst>
          </p:cNvPr>
          <p:cNvGrpSpPr/>
          <p:nvPr/>
        </p:nvGrpSpPr>
        <p:grpSpPr>
          <a:xfrm>
            <a:off x="3815916" y="3633807"/>
            <a:ext cx="1944216" cy="399936"/>
            <a:chOff x="3563888" y="4908373"/>
            <a:chExt cx="2592288" cy="533248"/>
          </a:xfrm>
        </p:grpSpPr>
        <p:sp>
          <p:nvSpPr>
            <p:cNvPr id="47" name="Fletxa cap amunt 25">
              <a:extLst>
                <a:ext uri="{FF2B5EF4-FFF2-40B4-BE49-F238E27FC236}">
                  <a16:creationId xmlns:a16="http://schemas.microsoft.com/office/drawing/2014/main" id="{964DF90E-FC03-40CB-BC1B-DA3CAA8CD348}"/>
                </a:ext>
              </a:extLst>
            </p:cNvPr>
            <p:cNvSpPr/>
            <p:nvPr/>
          </p:nvSpPr>
          <p:spPr>
            <a:xfrm>
              <a:off x="3563888" y="4908373"/>
              <a:ext cx="2592288" cy="491748"/>
            </a:xfrm>
            <a:prstGeom prst="upArrow">
              <a:avLst>
                <a:gd name="adj1" fmla="val 77976"/>
                <a:gd name="adj2" fmla="val 50000"/>
              </a:avLst>
            </a:prstGeom>
            <a:solidFill>
              <a:srgbClr val="D47C68"/>
            </a:solidFill>
            <a:ln>
              <a:solidFill>
                <a:srgbClr val="D47C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anchor="ctr"/>
            <a:lstStyle/>
            <a:p>
              <a:pPr algn="ctr"/>
              <a:endParaRPr lang="ca-E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" name="QuadreDeText 24">
              <a:extLst>
                <a:ext uri="{FF2B5EF4-FFF2-40B4-BE49-F238E27FC236}">
                  <a16:creationId xmlns:a16="http://schemas.microsoft.com/office/drawing/2014/main" id="{344E897D-5EF6-4EA6-8861-7C337F8EFF26}"/>
                </a:ext>
              </a:extLst>
            </p:cNvPr>
            <p:cNvSpPr txBox="1"/>
            <p:nvPr/>
          </p:nvSpPr>
          <p:spPr>
            <a:xfrm>
              <a:off x="4260349" y="5072289"/>
              <a:ext cx="125718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anchor="ctr"/>
            <a:lstStyle>
              <a:defPPr>
                <a:defRPr lang="es-ES_tradnl"/>
              </a:defPPr>
              <a:lvl1pPr algn="ctr">
                <a:defRPr sz="1200">
                  <a:solidFill>
                    <a:schemeClr val="bg1"/>
                  </a:solidFill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ca-ES"/>
                <a:t>Empoderar</a:t>
              </a:r>
              <a:endParaRPr lang="ca-ES" dirty="0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758C2EAB-CBC3-47C7-A92D-AA5A71E61445}"/>
              </a:ext>
            </a:extLst>
          </p:cNvPr>
          <p:cNvGrpSpPr/>
          <p:nvPr/>
        </p:nvGrpSpPr>
        <p:grpSpPr>
          <a:xfrm>
            <a:off x="3815916" y="2702057"/>
            <a:ext cx="1944216" cy="399936"/>
            <a:chOff x="3563888" y="3666040"/>
            <a:chExt cx="2592288" cy="533248"/>
          </a:xfrm>
        </p:grpSpPr>
        <p:sp>
          <p:nvSpPr>
            <p:cNvPr id="50" name="Fletxa cap amunt 30">
              <a:extLst>
                <a:ext uri="{FF2B5EF4-FFF2-40B4-BE49-F238E27FC236}">
                  <a16:creationId xmlns:a16="http://schemas.microsoft.com/office/drawing/2014/main" id="{48DEF6E9-E036-4272-ABFD-F70B99F1BA15}"/>
                </a:ext>
              </a:extLst>
            </p:cNvPr>
            <p:cNvSpPr/>
            <p:nvPr/>
          </p:nvSpPr>
          <p:spPr>
            <a:xfrm>
              <a:off x="3563888" y="3666040"/>
              <a:ext cx="2592288" cy="491748"/>
            </a:xfrm>
            <a:prstGeom prst="upArrow">
              <a:avLst>
                <a:gd name="adj1" fmla="val 77976"/>
                <a:gd name="adj2" fmla="val 50000"/>
              </a:avLst>
            </a:prstGeom>
            <a:solidFill>
              <a:srgbClr val="D47C68"/>
            </a:solidFill>
            <a:ln>
              <a:solidFill>
                <a:srgbClr val="D47C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anchor="ctr"/>
            <a:lstStyle/>
            <a:p>
              <a:pPr algn="ctr"/>
              <a:endParaRPr lang="ca-E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" name="QuadreDeText 29">
              <a:extLst>
                <a:ext uri="{FF2B5EF4-FFF2-40B4-BE49-F238E27FC236}">
                  <a16:creationId xmlns:a16="http://schemas.microsoft.com/office/drawing/2014/main" id="{4659E041-FCA2-458B-BBA5-F13BA1D6D02A}"/>
                </a:ext>
              </a:extLst>
            </p:cNvPr>
            <p:cNvSpPr txBox="1"/>
            <p:nvPr/>
          </p:nvSpPr>
          <p:spPr>
            <a:xfrm>
              <a:off x="4329279" y="3829956"/>
              <a:ext cx="112039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anchor="ctr"/>
            <a:lstStyle>
              <a:defPPr>
                <a:defRPr lang="es-ES_tradnl"/>
              </a:defPPr>
              <a:lvl1pPr algn="ctr">
                <a:defRPr sz="1200">
                  <a:solidFill>
                    <a:schemeClr val="bg1"/>
                  </a:solidFill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ca-ES"/>
                <a:t>Capacitar</a:t>
              </a:r>
              <a:endParaRPr lang="ca-ES" dirty="0"/>
            </a:p>
          </p:txBody>
        </p:sp>
      </p:grpSp>
      <p:sp>
        <p:nvSpPr>
          <p:cNvPr id="52" name="3 Rectángulo">
            <a:extLst>
              <a:ext uri="{FF2B5EF4-FFF2-40B4-BE49-F238E27FC236}">
                <a16:creationId xmlns:a16="http://schemas.microsoft.com/office/drawing/2014/main" id="{0E1E9B1B-82A5-487A-A687-417A35B0A485}"/>
              </a:ext>
            </a:extLst>
          </p:cNvPr>
          <p:cNvSpPr/>
          <p:nvPr/>
        </p:nvSpPr>
        <p:spPr>
          <a:xfrm>
            <a:off x="2897814" y="4099684"/>
            <a:ext cx="3672408" cy="368810"/>
          </a:xfrm>
          <a:prstGeom prst="rect">
            <a:avLst/>
          </a:prstGeom>
          <a:solidFill>
            <a:srgbClr val="001789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a-ES" sz="1500">
                <a:solidFill>
                  <a:schemeClr val="bg1"/>
                </a:solidFill>
                <a:cs typeface="Arial" panose="020B0604020202020204" pitchFamily="34" charset="0"/>
              </a:rPr>
              <a:t>Ciutadans individuals</a:t>
            </a:r>
            <a:endParaRPr lang="ca-ES" sz="15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279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D51A-6048-FB42-A081-C2708568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noProof="0" dirty="0" err="1"/>
              <a:t>Tecnopolítica</a:t>
            </a:r>
            <a:endParaRPr lang="ca-E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44144-385F-2A45-8247-A01854878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243954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sz="3200" dirty="0">
                <a:cs typeface="Arial" panose="020B0604020202020204" pitchFamily="34" charset="0"/>
              </a:rPr>
              <a:t>L’organització tradicional jeràrquica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45</a:t>
            </a:fld>
            <a:endParaRPr lang="ca-ES" dirty="0"/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EAE7ECB3-B5D9-4DD7-9199-5BD6FA74C8B9}"/>
              </a:ext>
            </a:extLst>
          </p:cNvPr>
          <p:cNvGraphicFramePr/>
          <p:nvPr/>
        </p:nvGraphicFramePr>
        <p:xfrm>
          <a:off x="2385874" y="1462742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Flecha doblada 8">
            <a:extLst>
              <a:ext uri="{FF2B5EF4-FFF2-40B4-BE49-F238E27FC236}">
                <a16:creationId xmlns:a16="http://schemas.microsoft.com/office/drawing/2014/main" id="{12F30A88-3500-41B5-8498-41875A0B8206}"/>
              </a:ext>
            </a:extLst>
          </p:cNvPr>
          <p:cNvSpPr/>
          <p:nvPr/>
        </p:nvSpPr>
        <p:spPr>
          <a:xfrm>
            <a:off x="3156027" y="1329612"/>
            <a:ext cx="3395140" cy="3078000"/>
          </a:xfrm>
          <a:prstGeom prst="bentArrow">
            <a:avLst>
              <a:gd name="adj1" fmla="val 5901"/>
              <a:gd name="adj2" fmla="val 4936"/>
              <a:gd name="adj3" fmla="val 10131"/>
              <a:gd name="adj4" fmla="val 31138"/>
            </a:avLst>
          </a:prstGeom>
          <a:solidFill>
            <a:srgbClr val="FFC5C5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013">
              <a:solidFill>
                <a:schemeClr val="tx1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666F70C-A84D-49B1-BE43-17A9DD43E3F8}"/>
              </a:ext>
            </a:extLst>
          </p:cNvPr>
          <p:cNvSpPr txBox="1"/>
          <p:nvPr/>
        </p:nvSpPr>
        <p:spPr>
          <a:xfrm>
            <a:off x="3729731" y="3970085"/>
            <a:ext cx="1707842" cy="222240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844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</a:t>
            </a:r>
          </a:p>
        </p:txBody>
      </p:sp>
    </p:spTree>
    <p:extLst>
      <p:ext uri="{BB962C8B-B14F-4D97-AF65-F5344CB8AC3E}">
        <p14:creationId xmlns:p14="http://schemas.microsoft.com/office/powerpoint/2010/main" val="35935625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sz="3200" dirty="0">
                <a:cs typeface="Arial" panose="020B0604020202020204" pitchFamily="34" charset="0"/>
              </a:rPr>
              <a:t>L’organització tradicional assembleària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46</a:t>
            </a:fld>
            <a:endParaRPr lang="ca-ES" dirty="0"/>
          </a:p>
        </p:txBody>
      </p:sp>
      <p:sp>
        <p:nvSpPr>
          <p:cNvPr id="4" name="Flecha doblada 8">
            <a:extLst>
              <a:ext uri="{FF2B5EF4-FFF2-40B4-BE49-F238E27FC236}">
                <a16:creationId xmlns:a16="http://schemas.microsoft.com/office/drawing/2014/main" id="{7996F71B-1772-4BFB-95A3-58771ADBF637}"/>
              </a:ext>
            </a:extLst>
          </p:cNvPr>
          <p:cNvSpPr/>
          <p:nvPr/>
        </p:nvSpPr>
        <p:spPr>
          <a:xfrm rot="5400000" flipH="1">
            <a:off x="2896505" y="1278750"/>
            <a:ext cx="3254739" cy="3219693"/>
          </a:xfrm>
          <a:prstGeom prst="bentArrow">
            <a:avLst>
              <a:gd name="adj1" fmla="val 6149"/>
              <a:gd name="adj2" fmla="val 4936"/>
              <a:gd name="adj3" fmla="val 10131"/>
              <a:gd name="adj4" fmla="val 47928"/>
            </a:avLst>
          </a:prstGeom>
          <a:solidFill>
            <a:srgbClr val="FFC5C5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013">
              <a:solidFill>
                <a:schemeClr val="tx1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26D7D00-ABC6-4CC3-825A-653ADC46FEB6}"/>
              </a:ext>
            </a:extLst>
          </p:cNvPr>
          <p:cNvGraphicFramePr/>
          <p:nvPr/>
        </p:nvGraphicFramePr>
        <p:xfrm>
          <a:off x="1763688" y="1081778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26ED8967-930B-46B1-A0AC-8BD50823ED18}"/>
              </a:ext>
            </a:extLst>
          </p:cNvPr>
          <p:cNvSpPr txBox="1"/>
          <p:nvPr/>
        </p:nvSpPr>
        <p:spPr>
          <a:xfrm>
            <a:off x="3212412" y="3589778"/>
            <a:ext cx="1721250" cy="222240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ca-ES"/>
            </a:defPPr>
            <a:lvl1pPr algn="ctr">
              <a:defRPr sz="1125" b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a-ES" sz="844" dirty="0"/>
              <a:t>	 elecció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7CCA93-DE61-481F-9E49-9DC592798934}"/>
              </a:ext>
            </a:extLst>
          </p:cNvPr>
          <p:cNvSpPr txBox="1"/>
          <p:nvPr/>
        </p:nvSpPr>
        <p:spPr>
          <a:xfrm>
            <a:off x="3093392" y="3814667"/>
            <a:ext cx="1721250" cy="222240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ca-ES"/>
            </a:defPPr>
            <a:lvl1pPr algn="ctr">
              <a:defRPr sz="1125" b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a-ES" sz="844" dirty="0"/>
              <a:t>presa de decisions</a:t>
            </a:r>
          </a:p>
        </p:txBody>
      </p:sp>
    </p:spTree>
    <p:extLst>
      <p:ext uri="{BB962C8B-B14F-4D97-AF65-F5344CB8AC3E}">
        <p14:creationId xmlns:p14="http://schemas.microsoft.com/office/powerpoint/2010/main" val="18274768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sz="3200" dirty="0">
                <a:cs typeface="Arial" panose="020B0604020202020204" pitchFamily="34" charset="0"/>
              </a:rPr>
              <a:t>L’organització xarxa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47</a:t>
            </a:fld>
            <a:endParaRPr lang="ca-ES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F2BEF2E-D5A8-4315-87BE-1902697CCE4C}"/>
              </a:ext>
            </a:extLst>
          </p:cNvPr>
          <p:cNvGraphicFramePr/>
          <p:nvPr/>
        </p:nvGraphicFramePr>
        <p:xfrm>
          <a:off x="1979712" y="1167594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11B0AA87-A20B-4757-B3D3-98B9507A561D}"/>
              </a:ext>
            </a:extLst>
          </p:cNvPr>
          <p:cNvSpPr txBox="1"/>
          <p:nvPr/>
        </p:nvSpPr>
        <p:spPr>
          <a:xfrm>
            <a:off x="4007704" y="3605683"/>
            <a:ext cx="1141982" cy="222240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ca-ES"/>
            </a:defPPr>
            <a:lvl1pPr algn="ctr">
              <a:defRPr sz="1125" b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a-ES" sz="844" dirty="0"/>
              <a:t> execució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6935F71-9311-4F8B-A1FF-F515AB712602}"/>
              </a:ext>
            </a:extLst>
          </p:cNvPr>
          <p:cNvSpPr txBox="1"/>
          <p:nvPr/>
        </p:nvSpPr>
        <p:spPr>
          <a:xfrm>
            <a:off x="3238677" y="3830572"/>
            <a:ext cx="1141982" cy="352148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ca-ES"/>
            </a:defPPr>
            <a:lvl1pPr algn="ctr">
              <a:defRPr sz="1125" b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a-ES" sz="844" dirty="0"/>
              <a:t>presa de decisions</a:t>
            </a:r>
          </a:p>
        </p:txBody>
      </p:sp>
      <p:sp>
        <p:nvSpPr>
          <p:cNvPr id="14" name="Flecha doblada 16">
            <a:extLst>
              <a:ext uri="{FF2B5EF4-FFF2-40B4-BE49-F238E27FC236}">
                <a16:creationId xmlns:a16="http://schemas.microsoft.com/office/drawing/2014/main" id="{27D5764A-4B45-4BAC-8D50-42D5CBDCA25D}"/>
              </a:ext>
            </a:extLst>
          </p:cNvPr>
          <p:cNvSpPr/>
          <p:nvPr/>
        </p:nvSpPr>
        <p:spPr>
          <a:xfrm rot="5400000" flipH="1">
            <a:off x="3112529" y="1294655"/>
            <a:ext cx="3254739" cy="3219693"/>
          </a:xfrm>
          <a:prstGeom prst="bentArrow">
            <a:avLst>
              <a:gd name="adj1" fmla="val 6149"/>
              <a:gd name="adj2" fmla="val 4936"/>
              <a:gd name="adj3" fmla="val 10131"/>
              <a:gd name="adj4" fmla="val 47928"/>
            </a:avLst>
          </a:prstGeom>
          <a:solidFill>
            <a:srgbClr val="FFC5C5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01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33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z="3200" dirty="0" err="1">
                <a:cs typeface="Arial" panose="020B0604020202020204" pitchFamily="34" charset="0"/>
              </a:rPr>
              <a:t>Models</a:t>
            </a:r>
            <a:r>
              <a:rPr lang="es-ES" sz="3200" dirty="0">
                <a:cs typeface="Arial" panose="020B0604020202020204" pitchFamily="34" charset="0"/>
              </a:rPr>
              <a:t> de </a:t>
            </a:r>
            <a:r>
              <a:rPr lang="es-ES" sz="3200" dirty="0" err="1">
                <a:cs typeface="Arial" panose="020B0604020202020204" pitchFamily="34" charset="0"/>
              </a:rPr>
              <a:t>participació</a:t>
            </a:r>
            <a:r>
              <a:rPr lang="es-ES" sz="3200" dirty="0">
                <a:cs typeface="Arial" panose="020B0604020202020204" pitchFamily="34" charset="0"/>
              </a:rPr>
              <a:t> </a:t>
            </a:r>
            <a:r>
              <a:rPr lang="es-ES" sz="3200" dirty="0" err="1">
                <a:cs typeface="Arial" panose="020B0604020202020204" pitchFamily="34" charset="0"/>
              </a:rPr>
              <a:t>col·lectiva</a:t>
            </a:r>
            <a:endParaRPr lang="ca-ES" sz="3200" dirty="0"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48</a:t>
            </a:fld>
            <a:endParaRPr lang="ca-ES" dirty="0"/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ABE6E7BE-E965-422F-8AB0-52C6144D7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068" y="3664712"/>
            <a:ext cx="6649067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tabLst>
                <a:tab pos="1108175" algn="ctr"/>
                <a:tab pos="3330773" algn="ctr"/>
                <a:tab pos="5397997" algn="ctr"/>
              </a:tabLst>
            </a:pPr>
            <a:r>
              <a:rPr lang="ca-ES" altLang="es-ES" sz="1013" b="1" dirty="0">
                <a:latin typeface="Arial" panose="020B0604020202020204" pitchFamily="34" charset="0"/>
                <a:cs typeface="Arial" panose="020B0604020202020204" pitchFamily="34" charset="0"/>
              </a:rPr>
              <a:t>              tradicional jeràrquica	de base assembleària	organització xarxa</a:t>
            </a:r>
          </a:p>
        </p:txBody>
      </p:sp>
      <p:pic>
        <p:nvPicPr>
          <p:cNvPr id="5" name="Imagen 4" descr="Diagrama, Esquemático&#10;&#10;Descripción generada automáticamente">
            <a:extLst>
              <a:ext uri="{FF2B5EF4-FFF2-40B4-BE49-F238E27FC236}">
                <a16:creationId xmlns:a16="http://schemas.microsoft.com/office/drawing/2014/main" id="{930A2E5D-5B2F-4BAA-A686-B8DDA1D236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88" y="1450650"/>
            <a:ext cx="2291495" cy="2075717"/>
          </a:xfrm>
          <a:prstGeom prst="rect">
            <a:avLst/>
          </a:prstGeom>
        </p:spPr>
      </p:pic>
      <p:pic>
        <p:nvPicPr>
          <p:cNvPr id="6" name="Imagen 5" descr="Diagrama, Esquemático&#10;&#10;Descripción generada automáticamente">
            <a:extLst>
              <a:ext uri="{FF2B5EF4-FFF2-40B4-BE49-F238E27FC236}">
                <a16:creationId xmlns:a16="http://schemas.microsoft.com/office/drawing/2014/main" id="{26B7090D-F2C2-4443-B482-24ACDC9EE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48" y="1401966"/>
            <a:ext cx="2212478" cy="2154735"/>
          </a:xfrm>
          <a:prstGeom prst="rect">
            <a:avLst/>
          </a:prstGeom>
        </p:spPr>
      </p:pic>
      <p:pic>
        <p:nvPicPr>
          <p:cNvPr id="7" name="Imagen 6" descr="Diagrama, Esquemático&#10;&#10;Descripción generada automáticamente">
            <a:extLst>
              <a:ext uri="{FF2B5EF4-FFF2-40B4-BE49-F238E27FC236}">
                <a16:creationId xmlns:a16="http://schemas.microsoft.com/office/drawing/2014/main" id="{C0068B12-FB0D-4493-AA0A-F16D3EE65B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489" y="1411083"/>
            <a:ext cx="2124343" cy="213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812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sz="3200" dirty="0">
                <a:cs typeface="Arial" panose="020B0604020202020204" pitchFamily="34" charset="0"/>
              </a:rPr>
              <a:t>Participació clàssica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49</a:t>
            </a:fld>
            <a:endParaRPr lang="ca-ES" dirty="0"/>
          </a:p>
        </p:txBody>
      </p:sp>
      <p:sp>
        <p:nvSpPr>
          <p:cNvPr id="15" name="3 CuadroTexto">
            <a:extLst>
              <a:ext uri="{FF2B5EF4-FFF2-40B4-BE49-F238E27FC236}">
                <a16:creationId xmlns:a16="http://schemas.microsoft.com/office/drawing/2014/main" id="{BBEF1859-81BE-4ADD-875D-75E71550C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106" y="3012281"/>
            <a:ext cx="91916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350">
                <a:solidFill>
                  <a:srgbClr val="F9423A"/>
                </a:solidFill>
              </a:rPr>
              <a:t>col·lectiva</a:t>
            </a:r>
          </a:p>
        </p:txBody>
      </p:sp>
      <p:sp>
        <p:nvSpPr>
          <p:cNvPr id="16" name="3 CuadroTexto">
            <a:extLst>
              <a:ext uri="{FF2B5EF4-FFF2-40B4-BE49-F238E27FC236}">
                <a16:creationId xmlns:a16="http://schemas.microsoft.com/office/drawing/2014/main" id="{B22D7E56-9B3A-4BEB-AC3C-B9873A10D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691" y="1293019"/>
            <a:ext cx="15787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350" dirty="0">
                <a:solidFill>
                  <a:srgbClr val="F9423A"/>
                </a:solidFill>
              </a:rPr>
              <a:t>regular / </a:t>
            </a:r>
            <a:r>
              <a:rPr lang="es-ES" altLang="es-ES" sz="1350" dirty="0" err="1">
                <a:solidFill>
                  <a:srgbClr val="F9423A"/>
                </a:solidFill>
              </a:rPr>
              <a:t>projecte</a:t>
            </a:r>
            <a:endParaRPr lang="es-ES" altLang="es-ES" sz="1350" dirty="0">
              <a:solidFill>
                <a:srgbClr val="F9423A"/>
              </a:solidFill>
            </a:endParaRPr>
          </a:p>
        </p:txBody>
      </p:sp>
      <p:sp>
        <p:nvSpPr>
          <p:cNvPr id="17" name="3 CuadroTexto">
            <a:extLst>
              <a:ext uri="{FF2B5EF4-FFF2-40B4-BE49-F238E27FC236}">
                <a16:creationId xmlns:a16="http://schemas.microsoft.com/office/drawing/2014/main" id="{238D166B-28D6-46F2-B2AB-56F81AFD4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3012281"/>
            <a:ext cx="97274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350">
                <a:solidFill>
                  <a:schemeClr val="tx2"/>
                </a:solidFill>
              </a:rPr>
              <a:t>individual</a:t>
            </a:r>
          </a:p>
        </p:txBody>
      </p:sp>
      <p:cxnSp>
        <p:nvCxnSpPr>
          <p:cNvPr id="18" name="8 Conector recto de flecha">
            <a:extLst>
              <a:ext uri="{FF2B5EF4-FFF2-40B4-BE49-F238E27FC236}">
                <a16:creationId xmlns:a16="http://schemas.microsoft.com/office/drawing/2014/main" id="{4E68794C-C550-4F31-A3F9-B5B53C7872BC}"/>
              </a:ext>
            </a:extLst>
          </p:cNvPr>
          <p:cNvCxnSpPr/>
          <p:nvPr/>
        </p:nvCxnSpPr>
        <p:spPr>
          <a:xfrm rot="5400000" flipH="1" flipV="1">
            <a:off x="2869904" y="3170403"/>
            <a:ext cx="3000396" cy="1191"/>
          </a:xfrm>
          <a:prstGeom prst="straightConnector1">
            <a:avLst/>
          </a:prstGeom>
          <a:ln w="98425">
            <a:gradFill>
              <a:gsLst>
                <a:gs pos="0">
                  <a:srgbClr val="F9423A"/>
                </a:gs>
                <a:gs pos="100000">
                  <a:srgbClr val="FFC5C5"/>
                </a:gs>
              </a:gsLst>
              <a:lin ang="10800000" scaled="0"/>
            </a:gradFill>
            <a:headEnd type="triangle"/>
            <a:tailEnd type="triangle"/>
          </a:ln>
          <a:scene3d>
            <a:camera prst="orthographicFront">
              <a:rot lat="0" lon="0" rev="16200000"/>
            </a:camera>
            <a:lightRig rig="threePt" dir="t">
              <a:rot lat="0" lon="0" rev="0"/>
            </a:lightRig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9 Conector recto de flecha">
            <a:extLst>
              <a:ext uri="{FF2B5EF4-FFF2-40B4-BE49-F238E27FC236}">
                <a16:creationId xmlns:a16="http://schemas.microsoft.com/office/drawing/2014/main" id="{EA2D285A-D098-46CB-B983-23824862F656}"/>
              </a:ext>
            </a:extLst>
          </p:cNvPr>
          <p:cNvCxnSpPr/>
          <p:nvPr/>
        </p:nvCxnSpPr>
        <p:spPr>
          <a:xfrm rot="5400000" flipH="1" flipV="1">
            <a:off x="2909795" y="3116982"/>
            <a:ext cx="3001566" cy="1191"/>
          </a:xfrm>
          <a:prstGeom prst="straightConnector1">
            <a:avLst/>
          </a:prstGeom>
          <a:ln w="98425">
            <a:gradFill>
              <a:gsLst>
                <a:gs pos="0">
                  <a:srgbClr val="F9423A"/>
                </a:gs>
                <a:gs pos="100000">
                  <a:srgbClr val="FFC5C5"/>
                </a:gs>
              </a:gsLst>
              <a:lin ang="10800000" scaled="0"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0 Conector recto de flecha">
            <a:extLst>
              <a:ext uri="{FF2B5EF4-FFF2-40B4-BE49-F238E27FC236}">
                <a16:creationId xmlns:a16="http://schemas.microsoft.com/office/drawing/2014/main" id="{75488310-1254-48E2-B529-A3AA8BC74EB4}"/>
              </a:ext>
            </a:extLst>
          </p:cNvPr>
          <p:cNvCxnSpPr/>
          <p:nvPr/>
        </p:nvCxnSpPr>
        <p:spPr>
          <a:xfrm rot="5400000" flipH="1" flipV="1">
            <a:off x="2814122" y="3224994"/>
            <a:ext cx="3001566" cy="1191"/>
          </a:xfrm>
          <a:prstGeom prst="straightConnector1">
            <a:avLst/>
          </a:prstGeom>
          <a:ln w="98425">
            <a:gradFill>
              <a:gsLst>
                <a:gs pos="0">
                  <a:srgbClr val="F9423A"/>
                </a:gs>
                <a:gs pos="100000">
                  <a:srgbClr val="FFC5C5"/>
                </a:gs>
              </a:gsLst>
              <a:lin ang="0" scaled="0"/>
            </a:gradFill>
            <a:headEnd type="triangle"/>
            <a:tailEnd type="triangle"/>
          </a:ln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3 CuadroTexto">
            <a:extLst>
              <a:ext uri="{FF2B5EF4-FFF2-40B4-BE49-F238E27FC236}">
                <a16:creationId xmlns:a16="http://schemas.microsoft.com/office/drawing/2014/main" id="{64653BBA-0D46-4324-BB04-21F95FF92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106" y="3932635"/>
            <a:ext cx="12430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350">
                <a:solidFill>
                  <a:srgbClr val="F9423A"/>
                </a:solidFill>
              </a:rPr>
              <a:t>dirigida</a:t>
            </a:r>
          </a:p>
        </p:txBody>
      </p:sp>
      <p:sp>
        <p:nvSpPr>
          <p:cNvPr id="22" name="3 CuadroTexto">
            <a:extLst>
              <a:ext uri="{FF2B5EF4-FFF2-40B4-BE49-F238E27FC236}">
                <a16:creationId xmlns:a16="http://schemas.microsoft.com/office/drawing/2014/main" id="{5ED6D557-A878-4101-B8F6-8AFCCBFEC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913" y="2210991"/>
            <a:ext cx="13501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350">
                <a:solidFill>
                  <a:schemeClr val="tx2"/>
                </a:solidFill>
              </a:rPr>
              <a:t>proactiva</a:t>
            </a:r>
          </a:p>
        </p:txBody>
      </p:sp>
      <p:sp>
        <p:nvSpPr>
          <p:cNvPr id="23" name="11 Rectángulo">
            <a:extLst>
              <a:ext uri="{FF2B5EF4-FFF2-40B4-BE49-F238E27FC236}">
                <a16:creationId xmlns:a16="http://schemas.microsoft.com/office/drawing/2014/main" id="{6304BAEB-C69B-4DBC-A966-DC639DF48C1C}"/>
              </a:ext>
            </a:extLst>
          </p:cNvPr>
          <p:cNvSpPr/>
          <p:nvPr/>
        </p:nvSpPr>
        <p:spPr>
          <a:xfrm>
            <a:off x="4452938" y="2247900"/>
            <a:ext cx="2322910" cy="1997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sz="1013"/>
          </a:p>
        </p:txBody>
      </p:sp>
      <p:sp>
        <p:nvSpPr>
          <p:cNvPr id="24" name="12 Rectángulo">
            <a:extLst>
              <a:ext uri="{FF2B5EF4-FFF2-40B4-BE49-F238E27FC236}">
                <a16:creationId xmlns:a16="http://schemas.microsoft.com/office/drawing/2014/main" id="{FCDDDFBB-07F9-455F-AC40-56D0E9AAE49A}"/>
              </a:ext>
            </a:extLst>
          </p:cNvPr>
          <p:cNvSpPr/>
          <p:nvPr/>
        </p:nvSpPr>
        <p:spPr>
          <a:xfrm rot="3586817">
            <a:off x="4014788" y="2801541"/>
            <a:ext cx="1631156" cy="2216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sz="1013"/>
          </a:p>
        </p:txBody>
      </p:sp>
    </p:spTree>
    <p:extLst>
      <p:ext uri="{BB962C8B-B14F-4D97-AF65-F5344CB8AC3E}">
        <p14:creationId xmlns:p14="http://schemas.microsoft.com/office/powerpoint/2010/main" val="154692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a-ES" sz="3200" b="0" dirty="0">
                <a:solidFill>
                  <a:srgbClr val="00178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Del </a:t>
            </a:r>
            <a:r>
              <a:rPr lang="ca-ES" sz="3200" b="0" i="0" kern="1200" dirty="0">
                <a:solidFill>
                  <a:srgbClr val="001789"/>
                </a:solidFill>
                <a:latin typeface="Georgia" panose="02040502050405020303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desenvolupament</a:t>
            </a:r>
            <a:r>
              <a:rPr lang="ca-ES" sz="3200" b="0" dirty="0">
                <a:solidFill>
                  <a:srgbClr val="00178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a la governança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5</a:t>
            </a:fld>
            <a:endParaRPr lang="ca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1631491" y="1866875"/>
            <a:ext cx="1757700" cy="1250100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Desenvolupament </a:t>
            </a:r>
            <a:b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socioeconòmic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ABE33E-5A0A-4EF0-9EEA-67486A994E05}"/>
              </a:ext>
            </a:extLst>
          </p:cNvPr>
          <p:cNvSpPr/>
          <p:nvPr/>
        </p:nvSpPr>
        <p:spPr>
          <a:xfrm>
            <a:off x="3722814" y="1866875"/>
            <a:ext cx="1757700" cy="1250100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</a:t>
            </a:r>
          </a:p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3ED8CF6F-7E66-4266-B404-5AFA50A04502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3389191" y="2491925"/>
            <a:ext cx="333623" cy="0"/>
          </a:xfrm>
          <a:prstGeom prst="straightConnector1">
            <a:avLst/>
          </a:prstGeom>
          <a:ln w="762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481F496-579E-4FE9-8FED-467DF7A14EC5}"/>
              </a:ext>
            </a:extLst>
          </p:cNvPr>
          <p:cNvSpPr/>
          <p:nvPr/>
        </p:nvSpPr>
        <p:spPr>
          <a:xfrm>
            <a:off x="5814139" y="1867247"/>
            <a:ext cx="1758572" cy="1249728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 </a:t>
            </a:r>
          </a:p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objectiva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A0DF9FE-9859-4BE4-BBB2-5F18DAF35629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5481483" y="2492111"/>
            <a:ext cx="332655" cy="0"/>
          </a:xfrm>
          <a:prstGeom prst="straightConnector1">
            <a:avLst/>
          </a:prstGeom>
          <a:ln w="762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757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sz="3200" dirty="0">
                <a:cs typeface="Arial" panose="020B0604020202020204" pitchFamily="34" charset="0"/>
              </a:rPr>
              <a:t>Participació digital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50</a:t>
            </a:fld>
            <a:endParaRPr lang="ca-ES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E8A4CEC-0848-413D-88D2-415EF5925FEE}"/>
              </a:ext>
            </a:extLst>
          </p:cNvPr>
          <p:cNvGrpSpPr/>
          <p:nvPr/>
        </p:nvGrpSpPr>
        <p:grpSpPr>
          <a:xfrm>
            <a:off x="1763316" y="1293019"/>
            <a:ext cx="5091113" cy="3701698"/>
            <a:chOff x="827088" y="1724025"/>
            <a:chExt cx="6788150" cy="4935596"/>
          </a:xfrm>
        </p:grpSpPr>
        <p:sp>
          <p:nvSpPr>
            <p:cNvPr id="8" name="3 CuadroTexto">
              <a:extLst>
                <a:ext uri="{FF2B5EF4-FFF2-40B4-BE49-F238E27FC236}">
                  <a16:creationId xmlns:a16="http://schemas.microsoft.com/office/drawing/2014/main" id="{38B8A112-6E90-45B6-9A4A-F43369EEB9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550" y="6259512"/>
              <a:ext cx="194468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 dirty="0">
                  <a:solidFill>
                    <a:srgbClr val="F9423A"/>
                  </a:solidFill>
                </a:rPr>
                <a:t>puntual</a:t>
              </a:r>
            </a:p>
          </p:txBody>
        </p:sp>
        <p:sp>
          <p:nvSpPr>
            <p:cNvPr id="9" name="3 CuadroTexto">
              <a:extLst>
                <a:ext uri="{FF2B5EF4-FFF2-40B4-BE49-F238E27FC236}">
                  <a16:creationId xmlns:a16="http://schemas.microsoft.com/office/drawing/2014/main" id="{A9CE9B26-872C-42EA-96E0-35D8A89EF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8" y="4016375"/>
              <a:ext cx="153193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col·lectiva</a:t>
              </a:r>
            </a:p>
          </p:txBody>
        </p:sp>
        <p:sp>
          <p:nvSpPr>
            <p:cNvPr id="10" name="3 CuadroTexto">
              <a:extLst>
                <a:ext uri="{FF2B5EF4-FFF2-40B4-BE49-F238E27FC236}">
                  <a16:creationId xmlns:a16="http://schemas.microsoft.com/office/drawing/2014/main" id="{2380F054-2CB9-4DEB-93F0-18991ECC7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8" y="1724025"/>
              <a:ext cx="210502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 dirty="0">
                  <a:solidFill>
                    <a:srgbClr val="F9423A"/>
                  </a:solidFill>
                </a:rPr>
                <a:t>regular / </a:t>
              </a:r>
              <a:r>
                <a:rPr lang="es-ES" altLang="es-ES" sz="1350" dirty="0" err="1">
                  <a:solidFill>
                    <a:srgbClr val="F9423A"/>
                  </a:solidFill>
                </a:rPr>
                <a:t>projecte</a:t>
              </a:r>
              <a:endParaRPr lang="es-ES" altLang="es-ES" sz="1350" dirty="0">
                <a:solidFill>
                  <a:srgbClr val="F9423A"/>
                </a:solidFill>
              </a:endParaRPr>
            </a:p>
          </p:txBody>
        </p:sp>
        <p:sp>
          <p:nvSpPr>
            <p:cNvPr id="11" name="3 CuadroTexto">
              <a:extLst>
                <a:ext uri="{FF2B5EF4-FFF2-40B4-BE49-F238E27FC236}">
                  <a16:creationId xmlns:a16="http://schemas.microsoft.com/office/drawing/2014/main" id="{8FEA48B3-3499-4F12-BCB1-AA523261A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250" y="4016375"/>
              <a:ext cx="129698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individual</a:t>
              </a:r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2B089E06-D1B6-4D19-96C8-7475D630931F}"/>
                </a:ext>
              </a:extLst>
            </p:cNvPr>
            <p:cNvGrpSpPr/>
            <p:nvPr/>
          </p:nvGrpSpPr>
          <p:grpSpPr>
            <a:xfrm>
              <a:off x="4228412" y="2155726"/>
              <a:ext cx="129152" cy="4146104"/>
              <a:chOff x="4228412" y="2155726"/>
              <a:chExt cx="129152" cy="4146104"/>
            </a:xfrm>
          </p:grpSpPr>
          <p:cxnSp>
            <p:nvCxnSpPr>
              <p:cNvPr id="15" name="8 Conector recto de flecha">
                <a:extLst>
                  <a:ext uri="{FF2B5EF4-FFF2-40B4-BE49-F238E27FC236}">
                    <a16:creationId xmlns:a16="http://schemas.microsoft.com/office/drawing/2014/main" id="{05A4FF70-36FD-4610-B360-C0D9BA98143E}"/>
                  </a:ext>
                </a:extLst>
              </p:cNvPr>
              <p:cNvCxnSpPr/>
              <p:nvPr/>
            </p:nvCxnSpPr>
            <p:spPr>
              <a:xfrm rot="5400000" flipH="1" flipV="1">
                <a:off x="2302539" y="4227204"/>
                <a:ext cx="400052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16200000"/>
                </a:camera>
                <a:lightRig rig="threePt" dir="t">
                  <a:rot lat="0" lon="0" rev="0"/>
                </a:lightRig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9 Conector recto de flecha">
                <a:extLst>
                  <a:ext uri="{FF2B5EF4-FFF2-40B4-BE49-F238E27FC236}">
                    <a16:creationId xmlns:a16="http://schemas.microsoft.com/office/drawing/2014/main" id="{289A63E7-2BEC-4650-9631-7D6C6377A6F4}"/>
                  </a:ext>
                </a:extLst>
              </p:cNvPr>
              <p:cNvCxnSpPr/>
              <p:nvPr/>
            </p:nvCxnSpPr>
            <p:spPr>
              <a:xfrm rot="5400000" flipH="1" flipV="1">
                <a:off x="2355726" y="4155976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10 Conector recto de flecha">
                <a:extLst>
                  <a:ext uri="{FF2B5EF4-FFF2-40B4-BE49-F238E27FC236}">
                    <a16:creationId xmlns:a16="http://schemas.microsoft.com/office/drawing/2014/main" id="{5F10CDFB-A462-4534-8C2A-54875A650A32}"/>
                  </a:ext>
                </a:extLst>
              </p:cNvPr>
              <p:cNvCxnSpPr/>
              <p:nvPr/>
            </p:nvCxnSpPr>
            <p:spPr>
              <a:xfrm rot="5400000" flipH="1" flipV="1">
                <a:off x="2228162" y="4299992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7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3 CuadroTexto">
              <a:extLst>
                <a:ext uri="{FF2B5EF4-FFF2-40B4-BE49-F238E27FC236}">
                  <a16:creationId xmlns:a16="http://schemas.microsoft.com/office/drawing/2014/main" id="{2EF14BD6-3808-48D6-9FDC-A1E80340F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5332413"/>
              <a:ext cx="2106613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reactiva / dirigida</a:t>
              </a:r>
            </a:p>
          </p:txBody>
        </p:sp>
        <p:sp>
          <p:nvSpPr>
            <p:cNvPr id="14" name="3 CuadroTexto">
              <a:extLst>
                <a:ext uri="{FF2B5EF4-FFF2-40B4-BE49-F238E27FC236}">
                  <a16:creationId xmlns:a16="http://schemas.microsoft.com/office/drawing/2014/main" id="{30A135D3-7E11-4051-B31D-BCE3FC559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550" y="2947987"/>
              <a:ext cx="180022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proactiva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4485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sz="3200" dirty="0">
                <a:cs typeface="Arial" panose="020B0604020202020204" pitchFamily="34" charset="0"/>
              </a:rPr>
              <a:t>Centre cívic autogestionat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51</a:t>
            </a:fld>
            <a:endParaRPr lang="ca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D39F0D7-5217-4E9A-B7E6-74C7197F35DF}"/>
              </a:ext>
            </a:extLst>
          </p:cNvPr>
          <p:cNvGrpSpPr/>
          <p:nvPr/>
        </p:nvGrpSpPr>
        <p:grpSpPr>
          <a:xfrm>
            <a:off x="1763316" y="1293019"/>
            <a:ext cx="5091113" cy="3701698"/>
            <a:chOff x="827088" y="1724025"/>
            <a:chExt cx="6788150" cy="4935596"/>
          </a:xfrm>
        </p:grpSpPr>
        <p:sp>
          <p:nvSpPr>
            <p:cNvPr id="7" name="3 CuadroTexto">
              <a:extLst>
                <a:ext uri="{FF2B5EF4-FFF2-40B4-BE49-F238E27FC236}">
                  <a16:creationId xmlns:a16="http://schemas.microsoft.com/office/drawing/2014/main" id="{EB1C938B-83A3-4B81-8337-D9A053608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550" y="6259512"/>
              <a:ext cx="194468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 dirty="0">
                  <a:solidFill>
                    <a:srgbClr val="F9423A"/>
                  </a:solidFill>
                </a:rPr>
                <a:t>puntual</a:t>
              </a:r>
            </a:p>
          </p:txBody>
        </p:sp>
        <p:sp>
          <p:nvSpPr>
            <p:cNvPr id="8" name="3 CuadroTexto">
              <a:extLst>
                <a:ext uri="{FF2B5EF4-FFF2-40B4-BE49-F238E27FC236}">
                  <a16:creationId xmlns:a16="http://schemas.microsoft.com/office/drawing/2014/main" id="{2DF98BD7-A88D-4BC1-9D50-3F412DA6D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8" y="4016375"/>
              <a:ext cx="153193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col·lectiva</a:t>
              </a:r>
            </a:p>
          </p:txBody>
        </p:sp>
        <p:sp>
          <p:nvSpPr>
            <p:cNvPr id="9" name="3 CuadroTexto">
              <a:extLst>
                <a:ext uri="{FF2B5EF4-FFF2-40B4-BE49-F238E27FC236}">
                  <a16:creationId xmlns:a16="http://schemas.microsoft.com/office/drawing/2014/main" id="{531A74C4-2D52-43FA-9104-8807AF6A0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8" y="1724025"/>
              <a:ext cx="210502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 dirty="0">
                  <a:solidFill>
                    <a:srgbClr val="F9423A"/>
                  </a:solidFill>
                </a:rPr>
                <a:t>regular / </a:t>
              </a:r>
              <a:r>
                <a:rPr lang="es-ES" altLang="es-ES" sz="1350" dirty="0" err="1">
                  <a:solidFill>
                    <a:srgbClr val="F9423A"/>
                  </a:solidFill>
                </a:rPr>
                <a:t>projecte</a:t>
              </a:r>
              <a:endParaRPr lang="es-ES" altLang="es-ES" sz="1350" dirty="0">
                <a:solidFill>
                  <a:srgbClr val="F9423A"/>
                </a:solidFill>
              </a:endParaRPr>
            </a:p>
          </p:txBody>
        </p:sp>
        <p:sp>
          <p:nvSpPr>
            <p:cNvPr id="10" name="3 CuadroTexto">
              <a:extLst>
                <a:ext uri="{FF2B5EF4-FFF2-40B4-BE49-F238E27FC236}">
                  <a16:creationId xmlns:a16="http://schemas.microsoft.com/office/drawing/2014/main" id="{D9037DFD-0638-4F84-8C2E-3BF008869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250" y="4016375"/>
              <a:ext cx="129698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individual</a:t>
              </a:r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376FEF93-B4D3-440E-84EF-B95D905C1937}"/>
                </a:ext>
              </a:extLst>
            </p:cNvPr>
            <p:cNvGrpSpPr/>
            <p:nvPr/>
          </p:nvGrpSpPr>
          <p:grpSpPr>
            <a:xfrm>
              <a:off x="4228412" y="2155726"/>
              <a:ext cx="129152" cy="4146104"/>
              <a:chOff x="4228412" y="2155726"/>
              <a:chExt cx="129152" cy="4146104"/>
            </a:xfrm>
          </p:grpSpPr>
          <p:cxnSp>
            <p:nvCxnSpPr>
              <p:cNvPr id="14" name="8 Conector recto de flecha">
                <a:extLst>
                  <a:ext uri="{FF2B5EF4-FFF2-40B4-BE49-F238E27FC236}">
                    <a16:creationId xmlns:a16="http://schemas.microsoft.com/office/drawing/2014/main" id="{A1F943D8-E84A-4760-B0C2-6E33B8F47B67}"/>
                  </a:ext>
                </a:extLst>
              </p:cNvPr>
              <p:cNvCxnSpPr/>
              <p:nvPr/>
            </p:nvCxnSpPr>
            <p:spPr>
              <a:xfrm rot="5400000" flipH="1" flipV="1">
                <a:off x="2302539" y="4227204"/>
                <a:ext cx="400052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16200000"/>
                </a:camera>
                <a:lightRig rig="threePt" dir="t">
                  <a:rot lat="0" lon="0" rev="0"/>
                </a:lightRig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9 Conector recto de flecha">
                <a:extLst>
                  <a:ext uri="{FF2B5EF4-FFF2-40B4-BE49-F238E27FC236}">
                    <a16:creationId xmlns:a16="http://schemas.microsoft.com/office/drawing/2014/main" id="{2665A07A-94B0-4636-9354-C8B67A9DDA83}"/>
                  </a:ext>
                </a:extLst>
              </p:cNvPr>
              <p:cNvCxnSpPr/>
              <p:nvPr/>
            </p:nvCxnSpPr>
            <p:spPr>
              <a:xfrm rot="5400000" flipH="1" flipV="1">
                <a:off x="2355726" y="4155976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0 Conector recto de flecha">
                <a:extLst>
                  <a:ext uri="{FF2B5EF4-FFF2-40B4-BE49-F238E27FC236}">
                    <a16:creationId xmlns:a16="http://schemas.microsoft.com/office/drawing/2014/main" id="{CD33C8E4-E535-4E5B-8D1D-F6793020EF80}"/>
                  </a:ext>
                </a:extLst>
              </p:cNvPr>
              <p:cNvCxnSpPr/>
              <p:nvPr/>
            </p:nvCxnSpPr>
            <p:spPr>
              <a:xfrm rot="5400000" flipH="1" flipV="1">
                <a:off x="2228162" y="4299992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7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3 CuadroTexto">
              <a:extLst>
                <a:ext uri="{FF2B5EF4-FFF2-40B4-BE49-F238E27FC236}">
                  <a16:creationId xmlns:a16="http://schemas.microsoft.com/office/drawing/2014/main" id="{83FD2C35-14EE-417B-8EA8-5BF376A5C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5332413"/>
              <a:ext cx="2106613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reactiva / dirigida</a:t>
              </a:r>
            </a:p>
          </p:txBody>
        </p:sp>
        <p:sp>
          <p:nvSpPr>
            <p:cNvPr id="13" name="3 CuadroTexto">
              <a:extLst>
                <a:ext uri="{FF2B5EF4-FFF2-40B4-BE49-F238E27FC236}">
                  <a16:creationId xmlns:a16="http://schemas.microsoft.com/office/drawing/2014/main" id="{36C3959D-91C3-41B7-BDBA-2BECD9D55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550" y="2947987"/>
              <a:ext cx="180022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proactiva</a:t>
              </a:r>
            </a:p>
          </p:txBody>
        </p:sp>
      </p:grpSp>
      <p:sp>
        <p:nvSpPr>
          <p:cNvPr id="39" name="16 Elipse">
            <a:extLst>
              <a:ext uri="{FF2B5EF4-FFF2-40B4-BE49-F238E27FC236}">
                <a16:creationId xmlns:a16="http://schemas.microsoft.com/office/drawing/2014/main" id="{0A7C4102-58A4-482C-AB19-AC92D283DB27}"/>
              </a:ext>
            </a:extLst>
          </p:cNvPr>
          <p:cNvSpPr/>
          <p:nvPr/>
        </p:nvSpPr>
        <p:spPr bwMode="auto">
          <a:xfrm>
            <a:off x="2208862" y="1869766"/>
            <a:ext cx="1295400" cy="691754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18 CuadroTexto">
            <a:extLst>
              <a:ext uri="{FF2B5EF4-FFF2-40B4-BE49-F238E27FC236}">
                <a16:creationId xmlns:a16="http://schemas.microsoft.com/office/drawing/2014/main" id="{CB228530-17DF-4F35-BB4F-32A09E3E5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207" y="2068601"/>
            <a:ext cx="105990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350" dirty="0" err="1">
                <a:solidFill>
                  <a:schemeClr val="bg1"/>
                </a:solidFill>
                <a:latin typeface="Arial" panose="020B0604020202020204" pitchFamily="34" charset="0"/>
              </a:rPr>
              <a:t>Ajuntament</a:t>
            </a:r>
            <a:endParaRPr lang="en-GB" altLang="es-ES" sz="13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" name="25 Elipse">
            <a:extLst>
              <a:ext uri="{FF2B5EF4-FFF2-40B4-BE49-F238E27FC236}">
                <a16:creationId xmlns:a16="http://schemas.microsoft.com/office/drawing/2014/main" id="{EA4ABC9A-E089-4623-A58C-101B727B4A38}"/>
              </a:ext>
            </a:extLst>
          </p:cNvPr>
          <p:cNvSpPr/>
          <p:nvPr/>
        </p:nvSpPr>
        <p:spPr bwMode="auto">
          <a:xfrm>
            <a:off x="5069245" y="3392646"/>
            <a:ext cx="1296590" cy="690563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27 CuadroTexto">
            <a:extLst>
              <a:ext uri="{FF2B5EF4-FFF2-40B4-BE49-F238E27FC236}">
                <a16:creationId xmlns:a16="http://schemas.microsoft.com/office/drawing/2014/main" id="{99BEAB78-AAE1-46DA-BE40-E4384003B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118" y="3498666"/>
            <a:ext cx="77136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350" dirty="0" err="1">
                <a:solidFill>
                  <a:schemeClr val="bg1"/>
                </a:solidFill>
                <a:latin typeface="Arial" panose="020B0604020202020204" pitchFamily="34" charset="0"/>
              </a:rPr>
              <a:t>Veïns</a:t>
            </a:r>
            <a:r>
              <a:rPr lang="en-GB" altLang="es-ES" sz="1350" dirty="0">
                <a:solidFill>
                  <a:schemeClr val="bg1"/>
                </a:solidFill>
                <a:latin typeface="Arial" panose="020B0604020202020204" pitchFamily="34" charset="0"/>
              </a:rPr>
              <a:t> 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350" dirty="0" err="1">
                <a:solidFill>
                  <a:schemeClr val="bg1"/>
                </a:solidFill>
                <a:latin typeface="Arial" panose="020B0604020202020204" pitchFamily="34" charset="0"/>
              </a:rPr>
              <a:t>Usuaris</a:t>
            </a:r>
            <a:endParaRPr lang="en-GB" altLang="es-ES" sz="13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" name="25 Elipse">
            <a:extLst>
              <a:ext uri="{FF2B5EF4-FFF2-40B4-BE49-F238E27FC236}">
                <a16:creationId xmlns:a16="http://schemas.microsoft.com/office/drawing/2014/main" id="{6696ACBD-141E-4BE9-BE56-618C5B53962F}"/>
              </a:ext>
            </a:extLst>
          </p:cNvPr>
          <p:cNvSpPr/>
          <p:nvPr/>
        </p:nvSpPr>
        <p:spPr bwMode="auto">
          <a:xfrm>
            <a:off x="3448050" y="2426494"/>
            <a:ext cx="1296591" cy="690563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27 CuadroTexto">
            <a:extLst>
              <a:ext uri="{FF2B5EF4-FFF2-40B4-BE49-F238E27FC236}">
                <a16:creationId xmlns:a16="http://schemas.microsoft.com/office/drawing/2014/main" id="{77E1E9DE-AC78-47B0-AFDC-3DD1FA70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7335" y="2486425"/>
            <a:ext cx="127150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350" dirty="0" err="1">
                <a:solidFill>
                  <a:schemeClr val="bg1"/>
                </a:solidFill>
                <a:latin typeface="Arial" panose="020B0604020202020204" pitchFamily="34" charset="0"/>
              </a:rPr>
              <a:t>Empresa</a:t>
            </a:r>
            <a:endParaRPr lang="en-GB" altLang="es-ES" sz="135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350" dirty="0" err="1">
                <a:solidFill>
                  <a:schemeClr val="bg1"/>
                </a:solidFill>
                <a:latin typeface="Arial" panose="020B0604020202020204" pitchFamily="34" charset="0"/>
              </a:rPr>
              <a:t>dinamitzadora</a:t>
            </a:r>
            <a:endParaRPr lang="en-GB" altLang="es-ES" sz="13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4" name="13 Título">
            <a:extLst>
              <a:ext uri="{FF2B5EF4-FFF2-40B4-BE49-F238E27FC236}">
                <a16:creationId xmlns:a16="http://schemas.microsoft.com/office/drawing/2014/main" id="{F9566CA2-6E97-45CA-BB14-DCCE81A36C3E}"/>
              </a:ext>
            </a:extLst>
          </p:cNvPr>
          <p:cNvSpPr txBox="1">
            <a:spLocks/>
          </p:cNvSpPr>
          <p:nvPr/>
        </p:nvSpPr>
        <p:spPr bwMode="auto">
          <a:xfrm>
            <a:off x="4572001" y="3759064"/>
            <a:ext cx="3174578" cy="6488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8070" tIns="38070" rIns="38070" bIns="38070" anchor="b"/>
          <a:lstStyle/>
          <a:p>
            <a:pPr algn="r" eaLnBrk="1" hangingPunct="1">
              <a:defRPr/>
            </a:pPr>
            <a:r>
              <a:rPr lang="en-GB" sz="1013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Societat</a:t>
            </a:r>
            <a:r>
              <a:rPr lang="en-GB" sz="1013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civil</a:t>
            </a:r>
          </a:p>
          <a:p>
            <a:pPr algn="r" eaLnBrk="1" hangingPunct="1">
              <a:defRPr/>
            </a:pPr>
            <a:r>
              <a:rPr lang="en-GB" sz="1013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L’ajuntament</a:t>
            </a:r>
            <a:r>
              <a:rPr lang="en-GB" sz="1013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com a </a:t>
            </a:r>
            <a:r>
              <a:rPr lang="en-GB" sz="1013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plataforma</a:t>
            </a:r>
            <a:endParaRPr lang="en-GB" sz="1013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25 Elipse">
            <a:extLst>
              <a:ext uri="{FF2B5EF4-FFF2-40B4-BE49-F238E27FC236}">
                <a16:creationId xmlns:a16="http://schemas.microsoft.com/office/drawing/2014/main" id="{CDB4B436-8E7B-443C-A4BD-AD666D03411A}"/>
              </a:ext>
            </a:extLst>
          </p:cNvPr>
          <p:cNvSpPr/>
          <p:nvPr/>
        </p:nvSpPr>
        <p:spPr bwMode="auto">
          <a:xfrm>
            <a:off x="4074756" y="3047364"/>
            <a:ext cx="1296590" cy="690563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27 CuadroTexto">
            <a:extLst>
              <a:ext uri="{FF2B5EF4-FFF2-40B4-BE49-F238E27FC236}">
                <a16:creationId xmlns:a16="http://schemas.microsoft.com/office/drawing/2014/main" id="{C2909F09-2293-4A71-BD40-EBE300F76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404" y="3156296"/>
            <a:ext cx="101181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350" dirty="0" err="1">
                <a:solidFill>
                  <a:schemeClr val="bg1"/>
                </a:solidFill>
                <a:latin typeface="Arial" panose="020B0604020202020204" pitchFamily="34" charset="0"/>
              </a:rPr>
              <a:t>Associació</a:t>
            </a:r>
            <a:endParaRPr lang="en-GB" altLang="es-ES" sz="135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350" dirty="0">
                <a:solidFill>
                  <a:schemeClr val="bg1"/>
                </a:solidFill>
                <a:latin typeface="Arial" panose="020B0604020202020204" pitchFamily="34" charset="0"/>
              </a:rPr>
              <a:t>de </a:t>
            </a:r>
            <a:r>
              <a:rPr lang="en-GB" altLang="es-ES" sz="1350" dirty="0" err="1">
                <a:solidFill>
                  <a:schemeClr val="bg1"/>
                </a:solidFill>
                <a:latin typeface="Arial" panose="020B0604020202020204" pitchFamily="34" charset="0"/>
              </a:rPr>
              <a:t>veïns</a:t>
            </a:r>
            <a:endParaRPr lang="en-GB" altLang="es-ES" sz="13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957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sz="3200" dirty="0">
                <a:cs typeface="Arial" panose="020B0604020202020204" pitchFamily="34" charset="0"/>
              </a:rPr>
              <a:t>Llibre verd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52</a:t>
            </a:fld>
            <a:endParaRPr lang="ca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D39F0D7-5217-4E9A-B7E6-74C7197F35DF}"/>
              </a:ext>
            </a:extLst>
          </p:cNvPr>
          <p:cNvGrpSpPr/>
          <p:nvPr/>
        </p:nvGrpSpPr>
        <p:grpSpPr>
          <a:xfrm>
            <a:off x="1763316" y="1293019"/>
            <a:ext cx="5091113" cy="3701698"/>
            <a:chOff x="827088" y="1724025"/>
            <a:chExt cx="6788150" cy="4935596"/>
          </a:xfrm>
        </p:grpSpPr>
        <p:sp>
          <p:nvSpPr>
            <p:cNvPr id="7" name="3 CuadroTexto">
              <a:extLst>
                <a:ext uri="{FF2B5EF4-FFF2-40B4-BE49-F238E27FC236}">
                  <a16:creationId xmlns:a16="http://schemas.microsoft.com/office/drawing/2014/main" id="{EB1C938B-83A3-4B81-8337-D9A053608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550" y="6259512"/>
              <a:ext cx="194468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 dirty="0">
                  <a:solidFill>
                    <a:srgbClr val="F9423A"/>
                  </a:solidFill>
                </a:rPr>
                <a:t>puntual</a:t>
              </a:r>
            </a:p>
          </p:txBody>
        </p:sp>
        <p:sp>
          <p:nvSpPr>
            <p:cNvPr id="8" name="3 CuadroTexto">
              <a:extLst>
                <a:ext uri="{FF2B5EF4-FFF2-40B4-BE49-F238E27FC236}">
                  <a16:creationId xmlns:a16="http://schemas.microsoft.com/office/drawing/2014/main" id="{2DF98BD7-A88D-4BC1-9D50-3F412DA6D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8" y="4016375"/>
              <a:ext cx="153193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col·lectiva</a:t>
              </a:r>
            </a:p>
          </p:txBody>
        </p:sp>
        <p:sp>
          <p:nvSpPr>
            <p:cNvPr id="9" name="3 CuadroTexto">
              <a:extLst>
                <a:ext uri="{FF2B5EF4-FFF2-40B4-BE49-F238E27FC236}">
                  <a16:creationId xmlns:a16="http://schemas.microsoft.com/office/drawing/2014/main" id="{531A74C4-2D52-43FA-9104-8807AF6A0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8" y="1724025"/>
              <a:ext cx="210502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 dirty="0">
                  <a:solidFill>
                    <a:srgbClr val="F9423A"/>
                  </a:solidFill>
                </a:rPr>
                <a:t>regular / </a:t>
              </a:r>
              <a:r>
                <a:rPr lang="es-ES" altLang="es-ES" sz="1350" dirty="0" err="1">
                  <a:solidFill>
                    <a:srgbClr val="F9423A"/>
                  </a:solidFill>
                </a:rPr>
                <a:t>projecte</a:t>
              </a:r>
              <a:endParaRPr lang="es-ES" altLang="es-ES" sz="1350" dirty="0">
                <a:solidFill>
                  <a:srgbClr val="F9423A"/>
                </a:solidFill>
              </a:endParaRPr>
            </a:p>
          </p:txBody>
        </p:sp>
        <p:sp>
          <p:nvSpPr>
            <p:cNvPr id="10" name="3 CuadroTexto">
              <a:extLst>
                <a:ext uri="{FF2B5EF4-FFF2-40B4-BE49-F238E27FC236}">
                  <a16:creationId xmlns:a16="http://schemas.microsoft.com/office/drawing/2014/main" id="{D9037DFD-0638-4F84-8C2E-3BF008869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250" y="4016375"/>
              <a:ext cx="129698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individual</a:t>
              </a:r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376FEF93-B4D3-440E-84EF-B95D905C1937}"/>
                </a:ext>
              </a:extLst>
            </p:cNvPr>
            <p:cNvGrpSpPr/>
            <p:nvPr/>
          </p:nvGrpSpPr>
          <p:grpSpPr>
            <a:xfrm>
              <a:off x="4228412" y="2155726"/>
              <a:ext cx="129152" cy="4146104"/>
              <a:chOff x="4228412" y="2155726"/>
              <a:chExt cx="129152" cy="4146104"/>
            </a:xfrm>
          </p:grpSpPr>
          <p:cxnSp>
            <p:nvCxnSpPr>
              <p:cNvPr id="14" name="8 Conector recto de flecha">
                <a:extLst>
                  <a:ext uri="{FF2B5EF4-FFF2-40B4-BE49-F238E27FC236}">
                    <a16:creationId xmlns:a16="http://schemas.microsoft.com/office/drawing/2014/main" id="{A1F943D8-E84A-4760-B0C2-6E33B8F47B67}"/>
                  </a:ext>
                </a:extLst>
              </p:cNvPr>
              <p:cNvCxnSpPr/>
              <p:nvPr/>
            </p:nvCxnSpPr>
            <p:spPr>
              <a:xfrm rot="5400000" flipH="1" flipV="1">
                <a:off x="2302539" y="4227204"/>
                <a:ext cx="400052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16200000"/>
                </a:camera>
                <a:lightRig rig="threePt" dir="t">
                  <a:rot lat="0" lon="0" rev="0"/>
                </a:lightRig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9 Conector recto de flecha">
                <a:extLst>
                  <a:ext uri="{FF2B5EF4-FFF2-40B4-BE49-F238E27FC236}">
                    <a16:creationId xmlns:a16="http://schemas.microsoft.com/office/drawing/2014/main" id="{2665A07A-94B0-4636-9354-C8B67A9DDA83}"/>
                  </a:ext>
                </a:extLst>
              </p:cNvPr>
              <p:cNvCxnSpPr/>
              <p:nvPr/>
            </p:nvCxnSpPr>
            <p:spPr>
              <a:xfrm rot="5400000" flipH="1" flipV="1">
                <a:off x="2355726" y="4155976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0 Conector recto de flecha">
                <a:extLst>
                  <a:ext uri="{FF2B5EF4-FFF2-40B4-BE49-F238E27FC236}">
                    <a16:creationId xmlns:a16="http://schemas.microsoft.com/office/drawing/2014/main" id="{CD33C8E4-E535-4E5B-8D1D-F6793020EF80}"/>
                  </a:ext>
                </a:extLst>
              </p:cNvPr>
              <p:cNvCxnSpPr/>
              <p:nvPr/>
            </p:nvCxnSpPr>
            <p:spPr>
              <a:xfrm rot="5400000" flipH="1" flipV="1">
                <a:off x="2228162" y="4299992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7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3 CuadroTexto">
              <a:extLst>
                <a:ext uri="{FF2B5EF4-FFF2-40B4-BE49-F238E27FC236}">
                  <a16:creationId xmlns:a16="http://schemas.microsoft.com/office/drawing/2014/main" id="{83FD2C35-14EE-417B-8EA8-5BF376A5C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5332413"/>
              <a:ext cx="2106613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reactiva / dirigida</a:t>
              </a:r>
            </a:p>
          </p:txBody>
        </p:sp>
        <p:sp>
          <p:nvSpPr>
            <p:cNvPr id="13" name="3 CuadroTexto">
              <a:extLst>
                <a:ext uri="{FF2B5EF4-FFF2-40B4-BE49-F238E27FC236}">
                  <a16:creationId xmlns:a16="http://schemas.microsoft.com/office/drawing/2014/main" id="{36C3959D-91C3-41B7-BDBA-2BECD9D55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550" y="2947987"/>
              <a:ext cx="180022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proactiva</a:t>
              </a:r>
            </a:p>
          </p:txBody>
        </p:sp>
      </p:grpSp>
      <p:sp>
        <p:nvSpPr>
          <p:cNvPr id="39" name="16 Elipse">
            <a:extLst>
              <a:ext uri="{FF2B5EF4-FFF2-40B4-BE49-F238E27FC236}">
                <a16:creationId xmlns:a16="http://schemas.microsoft.com/office/drawing/2014/main" id="{0A7C4102-58A4-482C-AB19-AC92D283DB27}"/>
              </a:ext>
            </a:extLst>
          </p:cNvPr>
          <p:cNvSpPr/>
          <p:nvPr/>
        </p:nvSpPr>
        <p:spPr bwMode="auto">
          <a:xfrm>
            <a:off x="2087166" y="1431131"/>
            <a:ext cx="1295400" cy="691754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18 CuadroTexto">
            <a:extLst>
              <a:ext uri="{FF2B5EF4-FFF2-40B4-BE49-F238E27FC236}">
                <a16:creationId xmlns:a16="http://schemas.microsoft.com/office/drawing/2014/main" id="{CB228530-17DF-4F35-BB4F-32A09E3E5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543" y="1629966"/>
            <a:ext cx="80983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350" dirty="0" err="1">
                <a:solidFill>
                  <a:schemeClr val="bg1"/>
                </a:solidFill>
                <a:latin typeface="Arial" panose="020B0604020202020204" pitchFamily="34" charset="0"/>
              </a:rPr>
              <a:t>Direcció</a:t>
            </a:r>
            <a:endParaRPr lang="en-GB" altLang="es-ES" sz="13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" name="25 Elipse">
            <a:extLst>
              <a:ext uri="{FF2B5EF4-FFF2-40B4-BE49-F238E27FC236}">
                <a16:creationId xmlns:a16="http://schemas.microsoft.com/office/drawing/2014/main" id="{EA4ABC9A-E089-4623-A58C-101B727B4A38}"/>
              </a:ext>
            </a:extLst>
          </p:cNvPr>
          <p:cNvSpPr/>
          <p:nvPr/>
        </p:nvSpPr>
        <p:spPr bwMode="auto">
          <a:xfrm>
            <a:off x="4518423" y="3257550"/>
            <a:ext cx="1296590" cy="690563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27 CuadroTexto">
            <a:extLst>
              <a:ext uri="{FF2B5EF4-FFF2-40B4-BE49-F238E27FC236}">
                <a16:creationId xmlns:a16="http://schemas.microsoft.com/office/drawing/2014/main" id="{99BEAB78-AAE1-46DA-BE40-E4384003B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633" y="3455194"/>
            <a:ext cx="83869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350" dirty="0" err="1">
                <a:solidFill>
                  <a:schemeClr val="bg1"/>
                </a:solidFill>
                <a:latin typeface="Arial" panose="020B0604020202020204" pitchFamily="34" charset="0"/>
              </a:rPr>
              <a:t>Famílies</a:t>
            </a:r>
            <a:endParaRPr lang="en-GB" altLang="es-ES" sz="13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" name="25 Elipse">
            <a:extLst>
              <a:ext uri="{FF2B5EF4-FFF2-40B4-BE49-F238E27FC236}">
                <a16:creationId xmlns:a16="http://schemas.microsoft.com/office/drawing/2014/main" id="{6696ACBD-141E-4BE9-BE56-618C5B53962F}"/>
              </a:ext>
            </a:extLst>
          </p:cNvPr>
          <p:cNvSpPr/>
          <p:nvPr/>
        </p:nvSpPr>
        <p:spPr bwMode="auto">
          <a:xfrm>
            <a:off x="3448050" y="2426494"/>
            <a:ext cx="1296591" cy="690563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27 CuadroTexto">
            <a:extLst>
              <a:ext uri="{FF2B5EF4-FFF2-40B4-BE49-F238E27FC236}">
                <a16:creationId xmlns:a16="http://schemas.microsoft.com/office/drawing/2014/main" id="{77E1E9DE-AC78-47B0-AFDC-3DD1FA70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261" y="2624137"/>
            <a:ext cx="8386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350" dirty="0">
                <a:solidFill>
                  <a:schemeClr val="bg1"/>
                </a:solidFill>
                <a:latin typeface="Arial" panose="020B0604020202020204" pitchFamily="34" charset="0"/>
              </a:rPr>
              <a:t>AFA/AFI</a:t>
            </a:r>
          </a:p>
        </p:txBody>
      </p:sp>
      <p:sp>
        <p:nvSpPr>
          <p:cNvPr id="51" name="16 Elipse">
            <a:extLst>
              <a:ext uri="{FF2B5EF4-FFF2-40B4-BE49-F238E27FC236}">
                <a16:creationId xmlns:a16="http://schemas.microsoft.com/office/drawing/2014/main" id="{015A7E31-B670-4BA9-880F-303C651B8B58}"/>
              </a:ext>
            </a:extLst>
          </p:cNvPr>
          <p:cNvSpPr/>
          <p:nvPr/>
        </p:nvSpPr>
        <p:spPr bwMode="auto">
          <a:xfrm>
            <a:off x="1601391" y="2080023"/>
            <a:ext cx="1295400" cy="691753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18 CuadroTexto">
            <a:extLst>
              <a:ext uri="{FF2B5EF4-FFF2-40B4-BE49-F238E27FC236}">
                <a16:creationId xmlns:a16="http://schemas.microsoft.com/office/drawing/2014/main" id="{EAFAA4F5-4DE8-42E4-92C5-AE6649FE4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735" y="2278856"/>
            <a:ext cx="6367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350" dirty="0" err="1">
                <a:solidFill>
                  <a:schemeClr val="bg1"/>
                </a:solidFill>
                <a:latin typeface="Arial" panose="020B0604020202020204" pitchFamily="34" charset="0"/>
              </a:rPr>
              <a:t>Àrees</a:t>
            </a:r>
            <a:endParaRPr lang="en-GB" altLang="es-ES" sz="13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4" name="13 Título">
            <a:extLst>
              <a:ext uri="{FF2B5EF4-FFF2-40B4-BE49-F238E27FC236}">
                <a16:creationId xmlns:a16="http://schemas.microsoft.com/office/drawing/2014/main" id="{F9566CA2-6E97-45CA-BB14-DCCE81A36C3E}"/>
              </a:ext>
            </a:extLst>
          </p:cNvPr>
          <p:cNvSpPr txBox="1">
            <a:spLocks/>
          </p:cNvSpPr>
          <p:nvPr/>
        </p:nvSpPr>
        <p:spPr bwMode="auto">
          <a:xfrm>
            <a:off x="4572001" y="3759064"/>
            <a:ext cx="3174578" cy="6488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8070" tIns="38070" rIns="38070" bIns="38070" anchor="b"/>
          <a:lstStyle/>
          <a:p>
            <a:pPr algn="r" eaLnBrk="1" hangingPunct="1">
              <a:defRPr/>
            </a:pPr>
            <a:r>
              <a:rPr lang="en-GB" sz="1013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Societat</a:t>
            </a:r>
            <a:r>
              <a:rPr lang="en-GB" sz="1013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civil</a:t>
            </a:r>
          </a:p>
          <a:p>
            <a:pPr algn="r" eaLnBrk="1" hangingPunct="1">
              <a:defRPr/>
            </a:pPr>
            <a:r>
              <a:rPr lang="en-GB" sz="1013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L’escola</a:t>
            </a:r>
            <a:r>
              <a:rPr lang="en-GB" sz="1013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com a </a:t>
            </a:r>
            <a:r>
              <a:rPr lang="en-GB" sz="1013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plataforma</a:t>
            </a:r>
            <a:endParaRPr lang="en-GB" sz="1013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795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sz="3200" dirty="0">
                <a:cs typeface="Arial" panose="020B0604020202020204" pitchFamily="34" charset="0"/>
              </a:rPr>
              <a:t>M-Pesa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53</a:t>
            </a:fld>
            <a:endParaRPr lang="ca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D39F0D7-5217-4E9A-B7E6-74C7197F35DF}"/>
              </a:ext>
            </a:extLst>
          </p:cNvPr>
          <p:cNvGrpSpPr/>
          <p:nvPr/>
        </p:nvGrpSpPr>
        <p:grpSpPr>
          <a:xfrm>
            <a:off x="1763316" y="1293019"/>
            <a:ext cx="5091113" cy="3701698"/>
            <a:chOff x="827088" y="1724025"/>
            <a:chExt cx="6788150" cy="4935596"/>
          </a:xfrm>
        </p:grpSpPr>
        <p:sp>
          <p:nvSpPr>
            <p:cNvPr id="7" name="3 CuadroTexto">
              <a:extLst>
                <a:ext uri="{FF2B5EF4-FFF2-40B4-BE49-F238E27FC236}">
                  <a16:creationId xmlns:a16="http://schemas.microsoft.com/office/drawing/2014/main" id="{EB1C938B-83A3-4B81-8337-D9A053608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550" y="6259512"/>
              <a:ext cx="194468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 dirty="0">
                  <a:solidFill>
                    <a:srgbClr val="F9423A"/>
                  </a:solidFill>
                </a:rPr>
                <a:t>puntual</a:t>
              </a:r>
            </a:p>
          </p:txBody>
        </p:sp>
        <p:sp>
          <p:nvSpPr>
            <p:cNvPr id="8" name="3 CuadroTexto">
              <a:extLst>
                <a:ext uri="{FF2B5EF4-FFF2-40B4-BE49-F238E27FC236}">
                  <a16:creationId xmlns:a16="http://schemas.microsoft.com/office/drawing/2014/main" id="{2DF98BD7-A88D-4BC1-9D50-3F412DA6D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8" y="4016375"/>
              <a:ext cx="153193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col·lectiva</a:t>
              </a:r>
            </a:p>
          </p:txBody>
        </p:sp>
        <p:sp>
          <p:nvSpPr>
            <p:cNvPr id="9" name="3 CuadroTexto">
              <a:extLst>
                <a:ext uri="{FF2B5EF4-FFF2-40B4-BE49-F238E27FC236}">
                  <a16:creationId xmlns:a16="http://schemas.microsoft.com/office/drawing/2014/main" id="{531A74C4-2D52-43FA-9104-8807AF6A0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8" y="1724025"/>
              <a:ext cx="210502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 dirty="0">
                  <a:solidFill>
                    <a:srgbClr val="F9423A"/>
                  </a:solidFill>
                </a:rPr>
                <a:t>regular / </a:t>
              </a:r>
              <a:r>
                <a:rPr lang="es-ES" altLang="es-ES" sz="1350" dirty="0" err="1">
                  <a:solidFill>
                    <a:srgbClr val="F9423A"/>
                  </a:solidFill>
                </a:rPr>
                <a:t>projecte</a:t>
              </a:r>
              <a:endParaRPr lang="es-ES" altLang="es-ES" sz="1350" dirty="0">
                <a:solidFill>
                  <a:srgbClr val="F9423A"/>
                </a:solidFill>
              </a:endParaRPr>
            </a:p>
          </p:txBody>
        </p:sp>
        <p:sp>
          <p:nvSpPr>
            <p:cNvPr id="10" name="3 CuadroTexto">
              <a:extLst>
                <a:ext uri="{FF2B5EF4-FFF2-40B4-BE49-F238E27FC236}">
                  <a16:creationId xmlns:a16="http://schemas.microsoft.com/office/drawing/2014/main" id="{D9037DFD-0638-4F84-8C2E-3BF008869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250" y="4016375"/>
              <a:ext cx="129698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individual</a:t>
              </a:r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376FEF93-B4D3-440E-84EF-B95D905C1937}"/>
                </a:ext>
              </a:extLst>
            </p:cNvPr>
            <p:cNvGrpSpPr/>
            <p:nvPr/>
          </p:nvGrpSpPr>
          <p:grpSpPr>
            <a:xfrm>
              <a:off x="4228412" y="2155726"/>
              <a:ext cx="129152" cy="4146104"/>
              <a:chOff x="4228412" y="2155726"/>
              <a:chExt cx="129152" cy="4146104"/>
            </a:xfrm>
          </p:grpSpPr>
          <p:cxnSp>
            <p:nvCxnSpPr>
              <p:cNvPr id="14" name="8 Conector recto de flecha">
                <a:extLst>
                  <a:ext uri="{FF2B5EF4-FFF2-40B4-BE49-F238E27FC236}">
                    <a16:creationId xmlns:a16="http://schemas.microsoft.com/office/drawing/2014/main" id="{A1F943D8-E84A-4760-B0C2-6E33B8F47B67}"/>
                  </a:ext>
                </a:extLst>
              </p:cNvPr>
              <p:cNvCxnSpPr/>
              <p:nvPr/>
            </p:nvCxnSpPr>
            <p:spPr>
              <a:xfrm rot="5400000" flipH="1" flipV="1">
                <a:off x="2302539" y="4227204"/>
                <a:ext cx="400052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16200000"/>
                </a:camera>
                <a:lightRig rig="threePt" dir="t">
                  <a:rot lat="0" lon="0" rev="0"/>
                </a:lightRig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9 Conector recto de flecha">
                <a:extLst>
                  <a:ext uri="{FF2B5EF4-FFF2-40B4-BE49-F238E27FC236}">
                    <a16:creationId xmlns:a16="http://schemas.microsoft.com/office/drawing/2014/main" id="{2665A07A-94B0-4636-9354-C8B67A9DDA83}"/>
                  </a:ext>
                </a:extLst>
              </p:cNvPr>
              <p:cNvCxnSpPr/>
              <p:nvPr/>
            </p:nvCxnSpPr>
            <p:spPr>
              <a:xfrm rot="5400000" flipH="1" flipV="1">
                <a:off x="2355726" y="4155976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0 Conector recto de flecha">
                <a:extLst>
                  <a:ext uri="{FF2B5EF4-FFF2-40B4-BE49-F238E27FC236}">
                    <a16:creationId xmlns:a16="http://schemas.microsoft.com/office/drawing/2014/main" id="{CD33C8E4-E535-4E5B-8D1D-F6793020EF80}"/>
                  </a:ext>
                </a:extLst>
              </p:cNvPr>
              <p:cNvCxnSpPr/>
              <p:nvPr/>
            </p:nvCxnSpPr>
            <p:spPr>
              <a:xfrm rot="5400000" flipH="1" flipV="1">
                <a:off x="2228162" y="4299992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7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3 CuadroTexto">
              <a:extLst>
                <a:ext uri="{FF2B5EF4-FFF2-40B4-BE49-F238E27FC236}">
                  <a16:creationId xmlns:a16="http://schemas.microsoft.com/office/drawing/2014/main" id="{83FD2C35-14EE-417B-8EA8-5BF376A5C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5332413"/>
              <a:ext cx="2106613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reactiva / dirigida</a:t>
              </a:r>
            </a:p>
          </p:txBody>
        </p:sp>
        <p:sp>
          <p:nvSpPr>
            <p:cNvPr id="13" name="3 CuadroTexto">
              <a:extLst>
                <a:ext uri="{FF2B5EF4-FFF2-40B4-BE49-F238E27FC236}">
                  <a16:creationId xmlns:a16="http://schemas.microsoft.com/office/drawing/2014/main" id="{36C3959D-91C3-41B7-BDBA-2BECD9D55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550" y="2947987"/>
              <a:ext cx="180022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proactiva</a:t>
              </a:r>
            </a:p>
          </p:txBody>
        </p:sp>
      </p:grpSp>
      <p:grpSp>
        <p:nvGrpSpPr>
          <p:cNvPr id="17" name="15 Grupo">
            <a:extLst>
              <a:ext uri="{FF2B5EF4-FFF2-40B4-BE49-F238E27FC236}">
                <a16:creationId xmlns:a16="http://schemas.microsoft.com/office/drawing/2014/main" id="{AFBEF694-5A3B-4666-9752-F24C4674A6AF}"/>
              </a:ext>
            </a:extLst>
          </p:cNvPr>
          <p:cNvGrpSpPr>
            <a:grpSpLocks/>
          </p:cNvGrpSpPr>
          <p:nvPr/>
        </p:nvGrpSpPr>
        <p:grpSpPr bwMode="auto">
          <a:xfrm>
            <a:off x="3006329" y="2625329"/>
            <a:ext cx="1295400" cy="691753"/>
            <a:chOff x="438331" y="1231325"/>
            <a:chExt cx="1889293" cy="1986562"/>
          </a:xfrm>
          <a:solidFill>
            <a:srgbClr val="F9423A"/>
          </a:solidFill>
        </p:grpSpPr>
        <p:sp>
          <p:nvSpPr>
            <p:cNvPr id="18" name="16 Elipse">
              <a:extLst>
                <a:ext uri="{FF2B5EF4-FFF2-40B4-BE49-F238E27FC236}">
                  <a16:creationId xmlns:a16="http://schemas.microsoft.com/office/drawing/2014/main" id="{77DDDAAE-DEF5-49B2-AD7F-AEA7E1B28945}"/>
                </a:ext>
              </a:extLst>
            </p:cNvPr>
            <p:cNvSpPr/>
            <p:nvPr/>
          </p:nvSpPr>
          <p:spPr>
            <a:xfrm>
              <a:off x="438331" y="1231325"/>
              <a:ext cx="1889293" cy="1986562"/>
            </a:xfrm>
            <a:prstGeom prst="ellipse">
              <a:avLst/>
            </a:prstGeom>
            <a:grpFill/>
            <a:ln>
              <a:solidFill>
                <a:srgbClr val="F9423A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Elipse 4">
              <a:extLst>
                <a:ext uri="{FF2B5EF4-FFF2-40B4-BE49-F238E27FC236}">
                  <a16:creationId xmlns:a16="http://schemas.microsoft.com/office/drawing/2014/main" id="{AFFC17EF-3B0B-46EF-B58F-418C66AFF9F9}"/>
                </a:ext>
              </a:extLst>
            </p:cNvPr>
            <p:cNvSpPr/>
            <p:nvPr/>
          </p:nvSpPr>
          <p:spPr>
            <a:xfrm>
              <a:off x="714431" y="1521957"/>
              <a:ext cx="1337092" cy="1405298"/>
            </a:xfrm>
            <a:prstGeom prst="rect">
              <a:avLst/>
            </a:prstGeom>
            <a:grpFill/>
            <a:ln>
              <a:solidFill>
                <a:srgbClr val="F9423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200" dirty="0"/>
            </a:p>
          </p:txBody>
        </p:sp>
      </p:grpSp>
      <p:sp>
        <p:nvSpPr>
          <p:cNvPr id="20" name="18 CuadroTexto">
            <a:extLst>
              <a:ext uri="{FF2B5EF4-FFF2-40B4-BE49-F238E27FC236}">
                <a16:creationId xmlns:a16="http://schemas.microsoft.com/office/drawing/2014/main" id="{BDE0D441-2E21-4CC5-B009-AF9D87007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404" y="2824162"/>
            <a:ext cx="67524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350" dirty="0" err="1">
                <a:solidFill>
                  <a:schemeClr val="bg1"/>
                </a:solidFill>
                <a:latin typeface="Arial" panose="020B0604020202020204" pitchFamily="34" charset="0"/>
              </a:rPr>
              <a:t>Telcos</a:t>
            </a:r>
            <a:endParaRPr lang="en-GB" altLang="es-ES" sz="13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21" name="24 Grupo">
            <a:extLst>
              <a:ext uri="{FF2B5EF4-FFF2-40B4-BE49-F238E27FC236}">
                <a16:creationId xmlns:a16="http://schemas.microsoft.com/office/drawing/2014/main" id="{67355373-5EB5-450F-AB8F-09219F5997A7}"/>
              </a:ext>
            </a:extLst>
          </p:cNvPr>
          <p:cNvGrpSpPr>
            <a:grpSpLocks/>
          </p:cNvGrpSpPr>
          <p:nvPr/>
        </p:nvGrpSpPr>
        <p:grpSpPr bwMode="auto">
          <a:xfrm>
            <a:off x="4517547" y="2356247"/>
            <a:ext cx="1296591" cy="690563"/>
            <a:chOff x="438331" y="1231325"/>
            <a:chExt cx="1889293" cy="1986562"/>
          </a:xfrm>
          <a:solidFill>
            <a:srgbClr val="F9423A"/>
          </a:solidFill>
        </p:grpSpPr>
        <p:sp>
          <p:nvSpPr>
            <p:cNvPr id="22" name="25 Elipse">
              <a:extLst>
                <a:ext uri="{FF2B5EF4-FFF2-40B4-BE49-F238E27FC236}">
                  <a16:creationId xmlns:a16="http://schemas.microsoft.com/office/drawing/2014/main" id="{8E0E75F8-BDB0-4C31-A8C5-1E8A58158FEA}"/>
                </a:ext>
              </a:extLst>
            </p:cNvPr>
            <p:cNvSpPr/>
            <p:nvPr/>
          </p:nvSpPr>
          <p:spPr>
            <a:xfrm>
              <a:off x="438331" y="1231325"/>
              <a:ext cx="1889293" cy="1986562"/>
            </a:xfrm>
            <a:prstGeom prst="ellipse">
              <a:avLst/>
            </a:prstGeom>
            <a:grpFill/>
            <a:ln>
              <a:solidFill>
                <a:srgbClr val="F9423A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Elipse 4">
              <a:extLst>
                <a:ext uri="{FF2B5EF4-FFF2-40B4-BE49-F238E27FC236}">
                  <a16:creationId xmlns:a16="http://schemas.microsoft.com/office/drawing/2014/main" id="{F790A7D5-1E08-49A0-9209-A4EFB978C189}"/>
                </a:ext>
              </a:extLst>
            </p:cNvPr>
            <p:cNvSpPr/>
            <p:nvPr/>
          </p:nvSpPr>
          <p:spPr>
            <a:xfrm>
              <a:off x="714179" y="1522458"/>
              <a:ext cx="1337598" cy="1404294"/>
            </a:xfrm>
            <a:prstGeom prst="rect">
              <a:avLst/>
            </a:prstGeom>
            <a:grpFill/>
            <a:ln>
              <a:solidFill>
                <a:srgbClr val="F9423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200" dirty="0"/>
            </a:p>
          </p:txBody>
        </p:sp>
      </p:grpSp>
      <p:sp>
        <p:nvSpPr>
          <p:cNvPr id="24" name="27 CuadroTexto">
            <a:extLst>
              <a:ext uri="{FF2B5EF4-FFF2-40B4-BE49-F238E27FC236}">
                <a16:creationId xmlns:a16="http://schemas.microsoft.com/office/drawing/2014/main" id="{71DB2809-5C27-4539-B9BE-345426BF7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422" y="2553891"/>
            <a:ext cx="7713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350">
                <a:solidFill>
                  <a:schemeClr val="bg1"/>
                </a:solidFill>
                <a:latin typeface="Arial" panose="020B0604020202020204" pitchFamily="34" charset="0"/>
              </a:rPr>
              <a:t>Usuaris</a:t>
            </a:r>
          </a:p>
        </p:txBody>
      </p:sp>
      <p:sp>
        <p:nvSpPr>
          <p:cNvPr id="25" name="13 Título">
            <a:extLst>
              <a:ext uri="{FF2B5EF4-FFF2-40B4-BE49-F238E27FC236}">
                <a16:creationId xmlns:a16="http://schemas.microsoft.com/office/drawing/2014/main" id="{6D1DEF71-BC48-4F2A-9C7E-030967404CA4}"/>
              </a:ext>
            </a:extLst>
          </p:cNvPr>
          <p:cNvSpPr txBox="1">
            <a:spLocks/>
          </p:cNvSpPr>
          <p:nvPr/>
        </p:nvSpPr>
        <p:spPr bwMode="auto">
          <a:xfrm>
            <a:off x="4732829" y="3916952"/>
            <a:ext cx="308005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GB" sz="1013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Banca </a:t>
            </a:r>
            <a:r>
              <a:rPr lang="en-GB" sz="1013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electrònica</a:t>
            </a:r>
            <a:br>
              <a:rPr lang="en-GB" sz="1013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1013" kern="0" dirty="0" err="1">
                <a:latin typeface="Arial" panose="020B0604020202020204" pitchFamily="34" charset="0"/>
                <a:cs typeface="Arial" panose="020B0604020202020204" pitchFamily="34" charset="0"/>
              </a:rPr>
              <a:t>Negocis</a:t>
            </a:r>
            <a:r>
              <a:rPr lang="en-GB" sz="1013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13" i="1" kern="0" dirty="0">
                <a:latin typeface="Arial" panose="020B0604020202020204" pitchFamily="34" charset="0"/>
                <a:cs typeface="Arial" panose="020B0604020202020204" pitchFamily="34" charset="0"/>
              </a:rPr>
              <a:t>pull</a:t>
            </a:r>
            <a:r>
              <a:rPr lang="en-GB" sz="1013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13" kern="0" dirty="0" err="1">
                <a:latin typeface="Arial" panose="020B0604020202020204" pitchFamily="34" charset="0"/>
                <a:cs typeface="Arial" panose="020B0604020202020204" pitchFamily="34" charset="0"/>
              </a:rPr>
              <a:t>liderats</a:t>
            </a:r>
            <a:r>
              <a:rPr lang="en-GB" sz="1013" kern="0" dirty="0">
                <a:latin typeface="Arial" panose="020B0604020202020204" pitchFamily="34" charset="0"/>
                <a:cs typeface="Arial" panose="020B0604020202020204" pitchFamily="34" charset="0"/>
              </a:rPr>
              <a:t> per la </a:t>
            </a:r>
            <a:r>
              <a:rPr lang="en-GB" sz="1013" kern="0" dirty="0" err="1">
                <a:latin typeface="Arial" panose="020B0604020202020204" pitchFamily="34" charset="0"/>
                <a:cs typeface="Arial" panose="020B0604020202020204" pitchFamily="34" charset="0"/>
              </a:rPr>
              <a:t>demanda</a:t>
            </a:r>
            <a:endParaRPr lang="en-GB" sz="1013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539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sz="3200" dirty="0">
                <a:cs typeface="Arial" panose="020B0604020202020204" pitchFamily="34" charset="0"/>
              </a:rPr>
              <a:t>Primavera àrab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54</a:t>
            </a:fld>
            <a:endParaRPr lang="ca-ES" dirty="0"/>
          </a:p>
        </p:txBody>
      </p:sp>
      <p:sp>
        <p:nvSpPr>
          <p:cNvPr id="6" name="33 Elipse">
            <a:extLst>
              <a:ext uri="{FF2B5EF4-FFF2-40B4-BE49-F238E27FC236}">
                <a16:creationId xmlns:a16="http://schemas.microsoft.com/office/drawing/2014/main" id="{217CABEB-04BF-431B-B8D4-B3CE0C7CD17E}"/>
              </a:ext>
            </a:extLst>
          </p:cNvPr>
          <p:cNvSpPr/>
          <p:nvPr/>
        </p:nvSpPr>
        <p:spPr bwMode="auto">
          <a:xfrm>
            <a:off x="4356497" y="3284935"/>
            <a:ext cx="1295400" cy="690563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35 CuadroTexto">
            <a:extLst>
              <a:ext uri="{FF2B5EF4-FFF2-40B4-BE49-F238E27FC236}">
                <a16:creationId xmlns:a16="http://schemas.microsoft.com/office/drawing/2014/main" id="{DF86B399-7083-428D-A13F-4CBA44ED2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3437335"/>
            <a:ext cx="1256110" cy="4845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 sz="1013"/>
              <a:t>Ciutadans</a:t>
            </a:r>
            <a:br>
              <a:rPr lang="en-GB" altLang="es-ES" sz="1013"/>
            </a:br>
            <a:r>
              <a:rPr lang="en-GB" altLang="es-ES" sz="1013"/>
              <a:t>EEUU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A17CE72-8A83-4ECE-8722-2AD213A57C92}"/>
              </a:ext>
            </a:extLst>
          </p:cNvPr>
          <p:cNvGrpSpPr/>
          <p:nvPr/>
        </p:nvGrpSpPr>
        <p:grpSpPr>
          <a:xfrm>
            <a:off x="1763316" y="1293019"/>
            <a:ext cx="5091113" cy="3701698"/>
            <a:chOff x="827088" y="1724025"/>
            <a:chExt cx="6788150" cy="4935596"/>
          </a:xfrm>
        </p:grpSpPr>
        <p:sp>
          <p:nvSpPr>
            <p:cNvPr id="9" name="3 CuadroTexto">
              <a:extLst>
                <a:ext uri="{FF2B5EF4-FFF2-40B4-BE49-F238E27FC236}">
                  <a16:creationId xmlns:a16="http://schemas.microsoft.com/office/drawing/2014/main" id="{32595644-7AC2-473F-AB7D-7A0B94ACA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550" y="6259512"/>
              <a:ext cx="194468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 dirty="0">
                  <a:solidFill>
                    <a:srgbClr val="F9423A"/>
                  </a:solidFill>
                </a:rPr>
                <a:t>puntual</a:t>
              </a:r>
            </a:p>
          </p:txBody>
        </p:sp>
        <p:sp>
          <p:nvSpPr>
            <p:cNvPr id="10" name="3 CuadroTexto">
              <a:extLst>
                <a:ext uri="{FF2B5EF4-FFF2-40B4-BE49-F238E27FC236}">
                  <a16:creationId xmlns:a16="http://schemas.microsoft.com/office/drawing/2014/main" id="{726F4685-D65E-4B64-B2DC-057E1C47F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8" y="4016375"/>
              <a:ext cx="153193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col·lectiva</a:t>
              </a:r>
            </a:p>
          </p:txBody>
        </p:sp>
        <p:sp>
          <p:nvSpPr>
            <p:cNvPr id="11" name="3 CuadroTexto">
              <a:extLst>
                <a:ext uri="{FF2B5EF4-FFF2-40B4-BE49-F238E27FC236}">
                  <a16:creationId xmlns:a16="http://schemas.microsoft.com/office/drawing/2014/main" id="{13750755-B5FE-4C8E-9DFC-34D45BB00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8" y="1724025"/>
              <a:ext cx="210502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 dirty="0">
                  <a:solidFill>
                    <a:srgbClr val="F9423A"/>
                  </a:solidFill>
                </a:rPr>
                <a:t>regular / </a:t>
              </a:r>
              <a:r>
                <a:rPr lang="es-ES" altLang="es-ES" sz="1350" dirty="0" err="1">
                  <a:solidFill>
                    <a:srgbClr val="F9423A"/>
                  </a:solidFill>
                </a:rPr>
                <a:t>projecte</a:t>
              </a:r>
              <a:endParaRPr lang="es-ES" altLang="es-ES" sz="1350" dirty="0">
                <a:solidFill>
                  <a:srgbClr val="F9423A"/>
                </a:solidFill>
              </a:endParaRPr>
            </a:p>
          </p:txBody>
        </p:sp>
        <p:sp>
          <p:nvSpPr>
            <p:cNvPr id="12" name="3 CuadroTexto">
              <a:extLst>
                <a:ext uri="{FF2B5EF4-FFF2-40B4-BE49-F238E27FC236}">
                  <a16:creationId xmlns:a16="http://schemas.microsoft.com/office/drawing/2014/main" id="{A1B9A4C8-5067-46B4-9F34-1242FDA6AD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250" y="4016375"/>
              <a:ext cx="129698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individual</a:t>
              </a: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8135B253-7E79-45FE-84BD-CFAD6A1C3C7E}"/>
                </a:ext>
              </a:extLst>
            </p:cNvPr>
            <p:cNvGrpSpPr/>
            <p:nvPr/>
          </p:nvGrpSpPr>
          <p:grpSpPr>
            <a:xfrm>
              <a:off x="4228412" y="2155726"/>
              <a:ext cx="129152" cy="4146104"/>
              <a:chOff x="4228412" y="2155726"/>
              <a:chExt cx="129152" cy="4146104"/>
            </a:xfrm>
          </p:grpSpPr>
          <p:cxnSp>
            <p:nvCxnSpPr>
              <p:cNvPr id="16" name="8 Conector recto de flecha">
                <a:extLst>
                  <a:ext uri="{FF2B5EF4-FFF2-40B4-BE49-F238E27FC236}">
                    <a16:creationId xmlns:a16="http://schemas.microsoft.com/office/drawing/2014/main" id="{EFDF5A2F-6214-42A9-BDED-0A894837E911}"/>
                  </a:ext>
                </a:extLst>
              </p:cNvPr>
              <p:cNvCxnSpPr/>
              <p:nvPr/>
            </p:nvCxnSpPr>
            <p:spPr>
              <a:xfrm rot="5400000" flipH="1" flipV="1">
                <a:off x="2302539" y="4227204"/>
                <a:ext cx="400052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16200000"/>
                </a:camera>
                <a:lightRig rig="threePt" dir="t">
                  <a:rot lat="0" lon="0" rev="0"/>
                </a:lightRig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9 Conector recto de flecha">
                <a:extLst>
                  <a:ext uri="{FF2B5EF4-FFF2-40B4-BE49-F238E27FC236}">
                    <a16:creationId xmlns:a16="http://schemas.microsoft.com/office/drawing/2014/main" id="{CA599332-2C3B-40D8-A0A8-0C0AAA12EA53}"/>
                  </a:ext>
                </a:extLst>
              </p:cNvPr>
              <p:cNvCxnSpPr/>
              <p:nvPr/>
            </p:nvCxnSpPr>
            <p:spPr>
              <a:xfrm rot="5400000" flipH="1" flipV="1">
                <a:off x="2355726" y="4155976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0 Conector recto de flecha">
                <a:extLst>
                  <a:ext uri="{FF2B5EF4-FFF2-40B4-BE49-F238E27FC236}">
                    <a16:creationId xmlns:a16="http://schemas.microsoft.com/office/drawing/2014/main" id="{82EEA629-E862-4ACD-9736-E3C2E68A07F3}"/>
                  </a:ext>
                </a:extLst>
              </p:cNvPr>
              <p:cNvCxnSpPr/>
              <p:nvPr/>
            </p:nvCxnSpPr>
            <p:spPr>
              <a:xfrm rot="5400000" flipH="1" flipV="1">
                <a:off x="2228162" y="4299992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7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3 CuadroTexto">
              <a:extLst>
                <a:ext uri="{FF2B5EF4-FFF2-40B4-BE49-F238E27FC236}">
                  <a16:creationId xmlns:a16="http://schemas.microsoft.com/office/drawing/2014/main" id="{31035B61-23F4-4D1D-A595-CE31043F7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5332413"/>
              <a:ext cx="2106613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reactiva / dirigida</a:t>
              </a:r>
            </a:p>
          </p:txBody>
        </p:sp>
        <p:sp>
          <p:nvSpPr>
            <p:cNvPr id="15" name="3 CuadroTexto">
              <a:extLst>
                <a:ext uri="{FF2B5EF4-FFF2-40B4-BE49-F238E27FC236}">
                  <a16:creationId xmlns:a16="http://schemas.microsoft.com/office/drawing/2014/main" id="{92149FB6-2D73-421F-8941-EA77847B00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550" y="2947987"/>
              <a:ext cx="180022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proactiva</a:t>
              </a:r>
            </a:p>
          </p:txBody>
        </p:sp>
      </p:grpSp>
      <p:sp>
        <p:nvSpPr>
          <p:cNvPr id="19" name="20 Elipse">
            <a:extLst>
              <a:ext uri="{FF2B5EF4-FFF2-40B4-BE49-F238E27FC236}">
                <a16:creationId xmlns:a16="http://schemas.microsoft.com/office/drawing/2014/main" id="{BDA366CD-2D20-4122-AA60-8BEFCEF45903}"/>
              </a:ext>
            </a:extLst>
          </p:cNvPr>
          <p:cNvSpPr/>
          <p:nvPr/>
        </p:nvSpPr>
        <p:spPr bwMode="auto">
          <a:xfrm>
            <a:off x="3168254" y="2539604"/>
            <a:ext cx="1295400" cy="691753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25 Elipse">
            <a:extLst>
              <a:ext uri="{FF2B5EF4-FFF2-40B4-BE49-F238E27FC236}">
                <a16:creationId xmlns:a16="http://schemas.microsoft.com/office/drawing/2014/main" id="{CDA2EB46-BDF8-425A-8050-577BB2D02CF5}"/>
              </a:ext>
            </a:extLst>
          </p:cNvPr>
          <p:cNvSpPr/>
          <p:nvPr/>
        </p:nvSpPr>
        <p:spPr bwMode="auto">
          <a:xfrm>
            <a:off x="4517660" y="2404855"/>
            <a:ext cx="1296591" cy="690563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27 CuadroTexto">
            <a:extLst>
              <a:ext uri="{FF2B5EF4-FFF2-40B4-BE49-F238E27FC236}">
                <a16:creationId xmlns:a16="http://schemas.microsoft.com/office/drawing/2014/main" id="{F1FBC17E-340B-4D4D-895B-591ADE4D5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4354" y="2602499"/>
            <a:ext cx="847725" cy="2774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 sz="1013"/>
              <a:t>Al-Tahrir</a:t>
            </a:r>
          </a:p>
        </p:txBody>
      </p:sp>
      <p:sp>
        <p:nvSpPr>
          <p:cNvPr id="22" name="16 Elipse">
            <a:extLst>
              <a:ext uri="{FF2B5EF4-FFF2-40B4-BE49-F238E27FC236}">
                <a16:creationId xmlns:a16="http://schemas.microsoft.com/office/drawing/2014/main" id="{E35B91D8-D39C-44CF-93B9-F34ED44D7B39}"/>
              </a:ext>
            </a:extLst>
          </p:cNvPr>
          <p:cNvSpPr/>
          <p:nvPr/>
        </p:nvSpPr>
        <p:spPr bwMode="auto">
          <a:xfrm>
            <a:off x="3006329" y="3123010"/>
            <a:ext cx="1295400" cy="690563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18 CuadroTexto">
            <a:extLst>
              <a:ext uri="{FF2B5EF4-FFF2-40B4-BE49-F238E27FC236}">
                <a16:creationId xmlns:a16="http://schemas.microsoft.com/office/drawing/2014/main" id="{2761E777-60F2-44C0-A730-5E2E94FC7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854" y="3321844"/>
            <a:ext cx="514350" cy="2774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 sz="1013"/>
              <a:t>CNN</a:t>
            </a:r>
          </a:p>
        </p:txBody>
      </p:sp>
      <p:sp>
        <p:nvSpPr>
          <p:cNvPr id="24" name="22 CuadroTexto">
            <a:extLst>
              <a:ext uri="{FF2B5EF4-FFF2-40B4-BE49-F238E27FC236}">
                <a16:creationId xmlns:a16="http://schemas.microsoft.com/office/drawing/2014/main" id="{64FC0A14-8B8C-4878-A58F-B340E3651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317" y="2738438"/>
            <a:ext cx="965649" cy="2562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 sz="1013" dirty="0"/>
              <a:t>Al-Jazeera</a:t>
            </a:r>
          </a:p>
        </p:txBody>
      </p:sp>
      <p:sp>
        <p:nvSpPr>
          <p:cNvPr id="25" name="13 Título">
            <a:extLst>
              <a:ext uri="{FF2B5EF4-FFF2-40B4-BE49-F238E27FC236}">
                <a16:creationId xmlns:a16="http://schemas.microsoft.com/office/drawing/2014/main" id="{368D2350-B039-4552-B603-3A9631AF7480}"/>
              </a:ext>
            </a:extLst>
          </p:cNvPr>
          <p:cNvSpPr txBox="1">
            <a:spLocks/>
          </p:cNvSpPr>
          <p:nvPr/>
        </p:nvSpPr>
        <p:spPr bwMode="auto">
          <a:xfrm>
            <a:off x="4572001" y="3759064"/>
            <a:ext cx="3174578" cy="6488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8070" tIns="38070" rIns="38070" bIns="38070" anchor="b"/>
          <a:lstStyle/>
          <a:p>
            <a:pPr algn="r" eaLnBrk="1" hangingPunct="1">
              <a:defRPr/>
            </a:pPr>
            <a:r>
              <a:rPr lang="en-GB" sz="1013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Mitjans</a:t>
            </a:r>
            <a:endParaRPr lang="en-GB" sz="1013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r>
              <a:rPr lang="en-GB" sz="1013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4t </a:t>
            </a:r>
            <a:r>
              <a:rPr lang="en-GB" sz="1013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poder</a:t>
            </a:r>
            <a:r>
              <a:rPr lang="en-GB" sz="1013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com </a:t>
            </a:r>
            <a:r>
              <a:rPr lang="en-GB" sz="1013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potenciador</a:t>
            </a:r>
            <a:r>
              <a:rPr lang="en-GB" sz="1013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del 5è </a:t>
            </a:r>
            <a:r>
              <a:rPr lang="en-GB" sz="1013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poder</a:t>
            </a:r>
            <a:endParaRPr lang="en-GB" sz="1013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501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sz="3200" dirty="0" err="1">
                <a:cs typeface="Arial" panose="020B0604020202020204" pitchFamily="34" charset="0"/>
              </a:rPr>
              <a:t>Ushahidi</a:t>
            </a:r>
            <a:endParaRPr lang="ca-ES" sz="3200" dirty="0"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55</a:t>
            </a:fld>
            <a:endParaRPr lang="ca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9D2F4BF-4A59-4A87-8F72-A3E3B56F97A2}"/>
              </a:ext>
            </a:extLst>
          </p:cNvPr>
          <p:cNvGrpSpPr/>
          <p:nvPr/>
        </p:nvGrpSpPr>
        <p:grpSpPr>
          <a:xfrm>
            <a:off x="1763316" y="1293019"/>
            <a:ext cx="5091113" cy="3701698"/>
            <a:chOff x="827088" y="1724025"/>
            <a:chExt cx="6788150" cy="4935596"/>
          </a:xfrm>
        </p:grpSpPr>
        <p:sp>
          <p:nvSpPr>
            <p:cNvPr id="7" name="3 CuadroTexto">
              <a:extLst>
                <a:ext uri="{FF2B5EF4-FFF2-40B4-BE49-F238E27FC236}">
                  <a16:creationId xmlns:a16="http://schemas.microsoft.com/office/drawing/2014/main" id="{97371335-49AE-4813-BF88-1E2055CA8B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550" y="6259512"/>
              <a:ext cx="194468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 dirty="0">
                  <a:solidFill>
                    <a:srgbClr val="F9423A"/>
                  </a:solidFill>
                </a:rPr>
                <a:t>puntual</a:t>
              </a:r>
            </a:p>
          </p:txBody>
        </p:sp>
        <p:sp>
          <p:nvSpPr>
            <p:cNvPr id="8" name="3 CuadroTexto">
              <a:extLst>
                <a:ext uri="{FF2B5EF4-FFF2-40B4-BE49-F238E27FC236}">
                  <a16:creationId xmlns:a16="http://schemas.microsoft.com/office/drawing/2014/main" id="{6165F07D-17D0-4725-9B77-7A248BF02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8" y="4016375"/>
              <a:ext cx="153193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col·lectiva</a:t>
              </a:r>
            </a:p>
          </p:txBody>
        </p:sp>
        <p:sp>
          <p:nvSpPr>
            <p:cNvPr id="9" name="3 CuadroTexto">
              <a:extLst>
                <a:ext uri="{FF2B5EF4-FFF2-40B4-BE49-F238E27FC236}">
                  <a16:creationId xmlns:a16="http://schemas.microsoft.com/office/drawing/2014/main" id="{7B60D61C-714E-4A8F-AF61-1D2DF1E07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8" y="1724025"/>
              <a:ext cx="210502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 dirty="0">
                  <a:solidFill>
                    <a:srgbClr val="F9423A"/>
                  </a:solidFill>
                </a:rPr>
                <a:t>regular / </a:t>
              </a:r>
              <a:r>
                <a:rPr lang="es-ES" altLang="es-ES" sz="1350" dirty="0" err="1">
                  <a:solidFill>
                    <a:srgbClr val="F9423A"/>
                  </a:solidFill>
                </a:rPr>
                <a:t>projecte</a:t>
              </a:r>
              <a:endParaRPr lang="es-ES" altLang="es-ES" sz="1350" dirty="0">
                <a:solidFill>
                  <a:srgbClr val="F9423A"/>
                </a:solidFill>
              </a:endParaRPr>
            </a:p>
          </p:txBody>
        </p:sp>
        <p:sp>
          <p:nvSpPr>
            <p:cNvPr id="10" name="3 CuadroTexto">
              <a:extLst>
                <a:ext uri="{FF2B5EF4-FFF2-40B4-BE49-F238E27FC236}">
                  <a16:creationId xmlns:a16="http://schemas.microsoft.com/office/drawing/2014/main" id="{67F25833-2081-4913-B710-E2842DD0DF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250" y="4016375"/>
              <a:ext cx="129698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individual</a:t>
              </a:r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2348AD86-1563-4532-92A0-FE053FE5527D}"/>
                </a:ext>
              </a:extLst>
            </p:cNvPr>
            <p:cNvGrpSpPr/>
            <p:nvPr/>
          </p:nvGrpSpPr>
          <p:grpSpPr>
            <a:xfrm>
              <a:off x="4228412" y="2155726"/>
              <a:ext cx="129152" cy="4146104"/>
              <a:chOff x="4228412" y="2155726"/>
              <a:chExt cx="129152" cy="4146104"/>
            </a:xfrm>
          </p:grpSpPr>
          <p:cxnSp>
            <p:nvCxnSpPr>
              <p:cNvPr id="14" name="8 Conector recto de flecha">
                <a:extLst>
                  <a:ext uri="{FF2B5EF4-FFF2-40B4-BE49-F238E27FC236}">
                    <a16:creationId xmlns:a16="http://schemas.microsoft.com/office/drawing/2014/main" id="{2F472C98-0F0F-4499-8249-B92F58C87FA0}"/>
                  </a:ext>
                </a:extLst>
              </p:cNvPr>
              <p:cNvCxnSpPr/>
              <p:nvPr/>
            </p:nvCxnSpPr>
            <p:spPr>
              <a:xfrm rot="5400000" flipH="1" flipV="1">
                <a:off x="2302539" y="4227204"/>
                <a:ext cx="400052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16200000"/>
                </a:camera>
                <a:lightRig rig="threePt" dir="t">
                  <a:rot lat="0" lon="0" rev="0"/>
                </a:lightRig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9 Conector recto de flecha">
                <a:extLst>
                  <a:ext uri="{FF2B5EF4-FFF2-40B4-BE49-F238E27FC236}">
                    <a16:creationId xmlns:a16="http://schemas.microsoft.com/office/drawing/2014/main" id="{EA276B1D-0A24-4F7F-BF37-F43CBACB3564}"/>
                  </a:ext>
                </a:extLst>
              </p:cNvPr>
              <p:cNvCxnSpPr/>
              <p:nvPr/>
            </p:nvCxnSpPr>
            <p:spPr>
              <a:xfrm rot="5400000" flipH="1" flipV="1">
                <a:off x="2355726" y="4155976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0 Conector recto de flecha">
                <a:extLst>
                  <a:ext uri="{FF2B5EF4-FFF2-40B4-BE49-F238E27FC236}">
                    <a16:creationId xmlns:a16="http://schemas.microsoft.com/office/drawing/2014/main" id="{006DAE1B-6DAF-4417-80B4-056A20617075}"/>
                  </a:ext>
                </a:extLst>
              </p:cNvPr>
              <p:cNvCxnSpPr/>
              <p:nvPr/>
            </p:nvCxnSpPr>
            <p:spPr>
              <a:xfrm rot="5400000" flipH="1" flipV="1">
                <a:off x="2228162" y="4299992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7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3 CuadroTexto">
              <a:extLst>
                <a:ext uri="{FF2B5EF4-FFF2-40B4-BE49-F238E27FC236}">
                  <a16:creationId xmlns:a16="http://schemas.microsoft.com/office/drawing/2014/main" id="{4F894682-3A52-41E8-9582-6E7C752309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5332413"/>
              <a:ext cx="2106613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reactiva / dirigida</a:t>
              </a:r>
            </a:p>
          </p:txBody>
        </p:sp>
        <p:sp>
          <p:nvSpPr>
            <p:cNvPr id="13" name="3 CuadroTexto">
              <a:extLst>
                <a:ext uri="{FF2B5EF4-FFF2-40B4-BE49-F238E27FC236}">
                  <a16:creationId xmlns:a16="http://schemas.microsoft.com/office/drawing/2014/main" id="{0D448659-2E10-4BD0-B2C5-8A778C2DD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550" y="2947987"/>
              <a:ext cx="180022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proactiva</a:t>
              </a:r>
            </a:p>
          </p:txBody>
        </p:sp>
      </p:grpSp>
      <p:sp>
        <p:nvSpPr>
          <p:cNvPr id="17" name="37 Elipse">
            <a:extLst>
              <a:ext uri="{FF2B5EF4-FFF2-40B4-BE49-F238E27FC236}">
                <a16:creationId xmlns:a16="http://schemas.microsoft.com/office/drawing/2014/main" id="{26895B2E-7A84-4604-BC09-B39D1188181F}"/>
              </a:ext>
            </a:extLst>
          </p:cNvPr>
          <p:cNvSpPr/>
          <p:nvPr/>
        </p:nvSpPr>
        <p:spPr bwMode="auto">
          <a:xfrm>
            <a:off x="2519363" y="2139553"/>
            <a:ext cx="1295400" cy="690563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39 CuadroTexto">
            <a:extLst>
              <a:ext uri="{FF2B5EF4-FFF2-40B4-BE49-F238E27FC236}">
                <a16:creationId xmlns:a16="http://schemas.microsoft.com/office/drawing/2014/main" id="{203C52C9-59DC-4CC4-A310-AF5AF8EA4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948" y="2337198"/>
            <a:ext cx="1039415" cy="2774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 sz="1013"/>
              <a:t>Tecnologia</a:t>
            </a:r>
          </a:p>
        </p:txBody>
      </p:sp>
      <p:sp>
        <p:nvSpPr>
          <p:cNvPr id="19" name="36 Elipse">
            <a:extLst>
              <a:ext uri="{FF2B5EF4-FFF2-40B4-BE49-F238E27FC236}">
                <a16:creationId xmlns:a16="http://schemas.microsoft.com/office/drawing/2014/main" id="{D3D8A2FD-6184-45F2-8D8D-1F3330BA4D9E}"/>
              </a:ext>
            </a:extLst>
          </p:cNvPr>
          <p:cNvSpPr/>
          <p:nvPr/>
        </p:nvSpPr>
        <p:spPr bwMode="auto">
          <a:xfrm>
            <a:off x="3006329" y="2959894"/>
            <a:ext cx="1295400" cy="691754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22 CuadroTexto">
            <a:extLst>
              <a:ext uri="{FF2B5EF4-FFF2-40B4-BE49-F238E27FC236}">
                <a16:creationId xmlns:a16="http://schemas.microsoft.com/office/drawing/2014/main" id="{A3A73927-8C59-4E18-815D-C5E0444CC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8013" y="3158729"/>
            <a:ext cx="965597" cy="2774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 sz="1013"/>
              <a:t>Impulsors</a:t>
            </a:r>
            <a:endParaRPr lang="en-GB" altLang="es-ES" sz="1013" dirty="0"/>
          </a:p>
        </p:txBody>
      </p:sp>
      <p:grpSp>
        <p:nvGrpSpPr>
          <p:cNvPr id="21" name="19 Grupo">
            <a:extLst>
              <a:ext uri="{FF2B5EF4-FFF2-40B4-BE49-F238E27FC236}">
                <a16:creationId xmlns:a16="http://schemas.microsoft.com/office/drawing/2014/main" id="{BE147EA3-D853-49B4-B801-D061F875CEBD}"/>
              </a:ext>
            </a:extLst>
          </p:cNvPr>
          <p:cNvGrpSpPr>
            <a:grpSpLocks/>
          </p:cNvGrpSpPr>
          <p:nvPr/>
        </p:nvGrpSpPr>
        <p:grpSpPr bwMode="auto">
          <a:xfrm>
            <a:off x="3168254" y="1707356"/>
            <a:ext cx="1295400" cy="691754"/>
            <a:chOff x="438331" y="1231325"/>
            <a:chExt cx="1889293" cy="1986562"/>
          </a:xfrm>
          <a:solidFill>
            <a:srgbClr val="F9423A"/>
          </a:solidFill>
        </p:grpSpPr>
        <p:sp>
          <p:nvSpPr>
            <p:cNvPr id="22" name="20 Elipse">
              <a:extLst>
                <a:ext uri="{FF2B5EF4-FFF2-40B4-BE49-F238E27FC236}">
                  <a16:creationId xmlns:a16="http://schemas.microsoft.com/office/drawing/2014/main" id="{27EDD7E6-C2CA-4F98-8EBF-EF71140D7BE3}"/>
                </a:ext>
              </a:extLst>
            </p:cNvPr>
            <p:cNvSpPr/>
            <p:nvPr/>
          </p:nvSpPr>
          <p:spPr>
            <a:xfrm>
              <a:off x="438331" y="1231325"/>
              <a:ext cx="1889293" cy="198656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Elipse 4">
              <a:extLst>
                <a:ext uri="{FF2B5EF4-FFF2-40B4-BE49-F238E27FC236}">
                  <a16:creationId xmlns:a16="http://schemas.microsoft.com/office/drawing/2014/main" id="{EA0845D3-3479-4960-BC36-C02DDD107F12}"/>
                </a:ext>
              </a:extLst>
            </p:cNvPr>
            <p:cNvSpPr/>
            <p:nvPr/>
          </p:nvSpPr>
          <p:spPr>
            <a:xfrm>
              <a:off x="714431" y="1521959"/>
              <a:ext cx="1337092" cy="140529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200" dirty="0"/>
            </a:p>
          </p:txBody>
        </p:sp>
      </p:grpSp>
      <p:sp>
        <p:nvSpPr>
          <p:cNvPr id="24" name="22 CuadroTexto">
            <a:extLst>
              <a:ext uri="{FF2B5EF4-FFF2-40B4-BE49-F238E27FC236}">
                <a16:creationId xmlns:a16="http://schemas.microsoft.com/office/drawing/2014/main" id="{8EE5FDC6-E53F-4E11-8B00-D9A8114D3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2157" y="1934668"/>
            <a:ext cx="908735" cy="2354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 sz="1013" dirty="0" err="1"/>
              <a:t>Fundadors</a:t>
            </a:r>
            <a:endParaRPr lang="en-GB" altLang="es-ES" sz="1013" dirty="0"/>
          </a:p>
        </p:txBody>
      </p:sp>
      <p:sp>
        <p:nvSpPr>
          <p:cNvPr id="25" name="33 Elipse">
            <a:extLst>
              <a:ext uri="{FF2B5EF4-FFF2-40B4-BE49-F238E27FC236}">
                <a16:creationId xmlns:a16="http://schemas.microsoft.com/office/drawing/2014/main" id="{1DD0D343-DE7C-4561-A6B4-67C648EA8862}"/>
              </a:ext>
            </a:extLst>
          </p:cNvPr>
          <p:cNvSpPr/>
          <p:nvPr/>
        </p:nvSpPr>
        <p:spPr bwMode="auto">
          <a:xfrm>
            <a:off x="4356497" y="2463404"/>
            <a:ext cx="1295400" cy="691753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35 CuadroTexto">
            <a:extLst>
              <a:ext uri="{FF2B5EF4-FFF2-40B4-BE49-F238E27FC236}">
                <a16:creationId xmlns:a16="http://schemas.microsoft.com/office/drawing/2014/main" id="{91223103-5C4F-463A-9A3F-C29B9B286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497" y="2662238"/>
            <a:ext cx="1256109" cy="2762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 sz="1013"/>
              <a:t>Usuaris</a:t>
            </a:r>
          </a:p>
        </p:txBody>
      </p:sp>
      <p:sp>
        <p:nvSpPr>
          <p:cNvPr id="27" name="29 Elipse">
            <a:extLst>
              <a:ext uri="{FF2B5EF4-FFF2-40B4-BE49-F238E27FC236}">
                <a16:creationId xmlns:a16="http://schemas.microsoft.com/office/drawing/2014/main" id="{937A608D-268D-4C20-A2E2-8603B98EB165}"/>
              </a:ext>
            </a:extLst>
          </p:cNvPr>
          <p:cNvSpPr/>
          <p:nvPr/>
        </p:nvSpPr>
        <p:spPr bwMode="auto">
          <a:xfrm>
            <a:off x="3815954" y="3555206"/>
            <a:ext cx="1296590" cy="690563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31 CuadroTexto">
            <a:extLst>
              <a:ext uri="{FF2B5EF4-FFF2-40B4-BE49-F238E27FC236}">
                <a16:creationId xmlns:a16="http://schemas.microsoft.com/office/drawing/2014/main" id="{EEBB0C54-44D2-401D-87BD-4A5027C2C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5954" y="3752850"/>
            <a:ext cx="1257300" cy="2774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 sz="1013"/>
              <a:t>Participants</a:t>
            </a:r>
          </a:p>
        </p:txBody>
      </p:sp>
      <p:sp>
        <p:nvSpPr>
          <p:cNvPr id="29" name="13 Título">
            <a:extLst>
              <a:ext uri="{FF2B5EF4-FFF2-40B4-BE49-F238E27FC236}">
                <a16:creationId xmlns:a16="http://schemas.microsoft.com/office/drawing/2014/main" id="{6C13AA50-4059-481E-87B5-0808E43F624F}"/>
              </a:ext>
            </a:extLst>
          </p:cNvPr>
          <p:cNvSpPr txBox="1">
            <a:spLocks/>
          </p:cNvSpPr>
          <p:nvPr/>
        </p:nvSpPr>
        <p:spPr bwMode="auto">
          <a:xfrm>
            <a:off x="5220073" y="3759064"/>
            <a:ext cx="2526506" cy="6488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8070" tIns="38070" rIns="38070" bIns="38070" anchor="b"/>
          <a:lstStyle/>
          <a:p>
            <a:pPr algn="r" eaLnBrk="1" hangingPunct="1">
              <a:defRPr/>
            </a:pPr>
            <a:r>
              <a:rPr lang="en-GB" sz="1013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Activisme</a:t>
            </a:r>
            <a:endParaRPr lang="en-GB" sz="1013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n-GB" sz="1013" kern="0" dirty="0" err="1"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r>
              <a:rPr lang="en-GB" sz="1013" kern="0" dirty="0">
                <a:latin typeface="Arial" panose="020B0604020202020204" pitchFamily="34" charset="0"/>
                <a:cs typeface="Arial" panose="020B0604020202020204" pitchFamily="34" charset="0"/>
              </a:rPr>
              <a:t> multi-</a:t>
            </a:r>
            <a:r>
              <a:rPr lang="en-GB" sz="1013" kern="0" dirty="0" err="1">
                <a:latin typeface="Arial" panose="020B0604020202020204" pitchFamily="34" charset="0"/>
                <a:cs typeface="Arial" panose="020B0604020202020204" pitchFamily="34" charset="0"/>
              </a:rPr>
              <a:t>propòsit</a:t>
            </a:r>
            <a:endParaRPr lang="en-GB" sz="1013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786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sz="3200" dirty="0" err="1">
                <a:cs typeface="Arial" panose="020B0604020202020204" pitchFamily="34" charset="0"/>
              </a:rPr>
              <a:t>Wikipedia</a:t>
            </a:r>
            <a:endParaRPr lang="ca-ES" sz="3200" dirty="0"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56</a:t>
            </a:fld>
            <a:endParaRPr lang="ca-ES" dirty="0"/>
          </a:p>
        </p:txBody>
      </p:sp>
      <p:sp>
        <p:nvSpPr>
          <p:cNvPr id="6" name="41 Elipse">
            <a:extLst>
              <a:ext uri="{FF2B5EF4-FFF2-40B4-BE49-F238E27FC236}">
                <a16:creationId xmlns:a16="http://schemas.microsoft.com/office/drawing/2014/main" id="{207E63A2-BD44-4E0F-8021-209203B0A006}"/>
              </a:ext>
            </a:extLst>
          </p:cNvPr>
          <p:cNvSpPr/>
          <p:nvPr/>
        </p:nvSpPr>
        <p:spPr bwMode="auto">
          <a:xfrm>
            <a:off x="4356497" y="3112294"/>
            <a:ext cx="1295400" cy="690563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43 CuadroTexto">
            <a:extLst>
              <a:ext uri="{FF2B5EF4-FFF2-40B4-BE49-F238E27FC236}">
                <a16:creationId xmlns:a16="http://schemas.microsoft.com/office/drawing/2014/main" id="{A278FB7B-4980-4A5C-A453-22591F10D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497" y="3309938"/>
            <a:ext cx="1256109" cy="2774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 sz="1013"/>
              <a:t>Usuaris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4B5DCB8-CF76-4E27-A369-C4CEE7E73008}"/>
              </a:ext>
            </a:extLst>
          </p:cNvPr>
          <p:cNvGrpSpPr/>
          <p:nvPr/>
        </p:nvGrpSpPr>
        <p:grpSpPr>
          <a:xfrm>
            <a:off x="1763316" y="1293019"/>
            <a:ext cx="5091113" cy="3701698"/>
            <a:chOff x="827088" y="1724025"/>
            <a:chExt cx="6788150" cy="4935596"/>
          </a:xfrm>
        </p:grpSpPr>
        <p:sp>
          <p:nvSpPr>
            <p:cNvPr id="9" name="3 CuadroTexto">
              <a:extLst>
                <a:ext uri="{FF2B5EF4-FFF2-40B4-BE49-F238E27FC236}">
                  <a16:creationId xmlns:a16="http://schemas.microsoft.com/office/drawing/2014/main" id="{B6E6FC9F-D2A2-4731-8E24-06B5E392E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550" y="6259512"/>
              <a:ext cx="194468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 dirty="0">
                  <a:solidFill>
                    <a:srgbClr val="F9423A"/>
                  </a:solidFill>
                </a:rPr>
                <a:t>puntual</a:t>
              </a:r>
            </a:p>
          </p:txBody>
        </p:sp>
        <p:sp>
          <p:nvSpPr>
            <p:cNvPr id="10" name="3 CuadroTexto">
              <a:extLst>
                <a:ext uri="{FF2B5EF4-FFF2-40B4-BE49-F238E27FC236}">
                  <a16:creationId xmlns:a16="http://schemas.microsoft.com/office/drawing/2014/main" id="{26AF4F0D-CC7E-4A0A-B903-51188F476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8" y="4016375"/>
              <a:ext cx="153193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col·lectiva</a:t>
              </a:r>
            </a:p>
          </p:txBody>
        </p:sp>
        <p:sp>
          <p:nvSpPr>
            <p:cNvPr id="11" name="3 CuadroTexto">
              <a:extLst>
                <a:ext uri="{FF2B5EF4-FFF2-40B4-BE49-F238E27FC236}">
                  <a16:creationId xmlns:a16="http://schemas.microsoft.com/office/drawing/2014/main" id="{83B3D3F5-F54C-4B3A-86CE-2B1496078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8" y="1724025"/>
              <a:ext cx="210502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 dirty="0">
                  <a:solidFill>
                    <a:srgbClr val="F9423A"/>
                  </a:solidFill>
                </a:rPr>
                <a:t>regular / </a:t>
              </a:r>
              <a:r>
                <a:rPr lang="es-ES" altLang="es-ES" sz="1350" dirty="0" err="1">
                  <a:solidFill>
                    <a:srgbClr val="F9423A"/>
                  </a:solidFill>
                </a:rPr>
                <a:t>projecte</a:t>
              </a:r>
              <a:endParaRPr lang="es-ES" altLang="es-ES" sz="1350" dirty="0">
                <a:solidFill>
                  <a:srgbClr val="F9423A"/>
                </a:solidFill>
              </a:endParaRPr>
            </a:p>
          </p:txBody>
        </p:sp>
        <p:sp>
          <p:nvSpPr>
            <p:cNvPr id="12" name="3 CuadroTexto">
              <a:extLst>
                <a:ext uri="{FF2B5EF4-FFF2-40B4-BE49-F238E27FC236}">
                  <a16:creationId xmlns:a16="http://schemas.microsoft.com/office/drawing/2014/main" id="{6FDF5E80-04E9-486A-9A1E-52DC9AF840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250" y="4016375"/>
              <a:ext cx="129698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individual</a:t>
              </a: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8A23B8C3-CB8D-4303-A07A-FAC45C154517}"/>
                </a:ext>
              </a:extLst>
            </p:cNvPr>
            <p:cNvGrpSpPr/>
            <p:nvPr/>
          </p:nvGrpSpPr>
          <p:grpSpPr>
            <a:xfrm>
              <a:off x="4228412" y="2155726"/>
              <a:ext cx="129152" cy="4146104"/>
              <a:chOff x="4228412" y="2155726"/>
              <a:chExt cx="129152" cy="4146104"/>
            </a:xfrm>
          </p:grpSpPr>
          <p:cxnSp>
            <p:nvCxnSpPr>
              <p:cNvPr id="16" name="8 Conector recto de flecha">
                <a:extLst>
                  <a:ext uri="{FF2B5EF4-FFF2-40B4-BE49-F238E27FC236}">
                    <a16:creationId xmlns:a16="http://schemas.microsoft.com/office/drawing/2014/main" id="{E4FA9BBB-0D4B-4E91-B1F4-4C32B8A39EA2}"/>
                  </a:ext>
                </a:extLst>
              </p:cNvPr>
              <p:cNvCxnSpPr/>
              <p:nvPr/>
            </p:nvCxnSpPr>
            <p:spPr>
              <a:xfrm rot="5400000" flipH="1" flipV="1">
                <a:off x="2302539" y="4227204"/>
                <a:ext cx="400052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16200000"/>
                </a:camera>
                <a:lightRig rig="threePt" dir="t">
                  <a:rot lat="0" lon="0" rev="0"/>
                </a:lightRig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9 Conector recto de flecha">
                <a:extLst>
                  <a:ext uri="{FF2B5EF4-FFF2-40B4-BE49-F238E27FC236}">
                    <a16:creationId xmlns:a16="http://schemas.microsoft.com/office/drawing/2014/main" id="{39D56F9B-88F5-4206-B817-D7C7FF7C5237}"/>
                  </a:ext>
                </a:extLst>
              </p:cNvPr>
              <p:cNvCxnSpPr/>
              <p:nvPr/>
            </p:nvCxnSpPr>
            <p:spPr>
              <a:xfrm rot="5400000" flipH="1" flipV="1">
                <a:off x="2355726" y="4155976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0 Conector recto de flecha">
                <a:extLst>
                  <a:ext uri="{FF2B5EF4-FFF2-40B4-BE49-F238E27FC236}">
                    <a16:creationId xmlns:a16="http://schemas.microsoft.com/office/drawing/2014/main" id="{131EC38D-0A7E-4D32-A77B-F5E6143F45DF}"/>
                  </a:ext>
                </a:extLst>
              </p:cNvPr>
              <p:cNvCxnSpPr/>
              <p:nvPr/>
            </p:nvCxnSpPr>
            <p:spPr>
              <a:xfrm rot="5400000" flipH="1" flipV="1">
                <a:off x="2228162" y="4299992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7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3 CuadroTexto">
              <a:extLst>
                <a:ext uri="{FF2B5EF4-FFF2-40B4-BE49-F238E27FC236}">
                  <a16:creationId xmlns:a16="http://schemas.microsoft.com/office/drawing/2014/main" id="{C90FCA88-7B1A-4F51-BDFB-438574BE78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5332413"/>
              <a:ext cx="2106613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reactiva / dirigida</a:t>
              </a:r>
            </a:p>
          </p:txBody>
        </p:sp>
        <p:sp>
          <p:nvSpPr>
            <p:cNvPr id="15" name="3 CuadroTexto">
              <a:extLst>
                <a:ext uri="{FF2B5EF4-FFF2-40B4-BE49-F238E27FC236}">
                  <a16:creationId xmlns:a16="http://schemas.microsoft.com/office/drawing/2014/main" id="{24429B9C-B394-4183-9ADD-25637E42A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550" y="2947987"/>
              <a:ext cx="180022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350">
                  <a:solidFill>
                    <a:srgbClr val="F9423A"/>
                  </a:solidFill>
                </a:rPr>
                <a:t>proactiva</a:t>
              </a:r>
            </a:p>
          </p:txBody>
        </p:sp>
      </p:grpSp>
      <p:sp>
        <p:nvSpPr>
          <p:cNvPr id="19" name="20 Elipse">
            <a:extLst>
              <a:ext uri="{FF2B5EF4-FFF2-40B4-BE49-F238E27FC236}">
                <a16:creationId xmlns:a16="http://schemas.microsoft.com/office/drawing/2014/main" id="{A0EF18BF-268B-44DC-B0EE-ED5307526110}"/>
              </a:ext>
            </a:extLst>
          </p:cNvPr>
          <p:cNvSpPr/>
          <p:nvPr/>
        </p:nvSpPr>
        <p:spPr bwMode="auto">
          <a:xfrm>
            <a:off x="3168254" y="1707356"/>
            <a:ext cx="1295400" cy="691754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16 Elipse">
            <a:extLst>
              <a:ext uri="{FF2B5EF4-FFF2-40B4-BE49-F238E27FC236}">
                <a16:creationId xmlns:a16="http://schemas.microsoft.com/office/drawing/2014/main" id="{035BAECB-B2E9-488B-B89E-3226E9F5C9A8}"/>
              </a:ext>
            </a:extLst>
          </p:cNvPr>
          <p:cNvSpPr/>
          <p:nvPr/>
        </p:nvSpPr>
        <p:spPr bwMode="auto">
          <a:xfrm>
            <a:off x="4502153" y="2370606"/>
            <a:ext cx="1295400" cy="690563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18 CuadroTexto">
            <a:extLst>
              <a:ext uri="{FF2B5EF4-FFF2-40B4-BE49-F238E27FC236}">
                <a16:creationId xmlns:a16="http://schemas.microsoft.com/office/drawing/2014/main" id="{3B7C2723-7CE1-4863-9DA6-40B56E383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950" y="2568250"/>
            <a:ext cx="735806" cy="2774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 sz="1013"/>
              <a:t>Editors</a:t>
            </a:r>
          </a:p>
        </p:txBody>
      </p:sp>
      <p:sp>
        <p:nvSpPr>
          <p:cNvPr id="22" name="22 CuadroTexto">
            <a:extLst>
              <a:ext uri="{FF2B5EF4-FFF2-40B4-BE49-F238E27FC236}">
                <a16:creationId xmlns:a16="http://schemas.microsoft.com/office/drawing/2014/main" id="{362A4301-1AD8-41A6-B5F4-FF8B97D9B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266" y="1906191"/>
            <a:ext cx="805750" cy="2354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 sz="1013"/>
              <a:t>Impulsors</a:t>
            </a:r>
            <a:endParaRPr lang="en-GB" altLang="es-ES" sz="1013" dirty="0"/>
          </a:p>
        </p:txBody>
      </p:sp>
      <p:sp>
        <p:nvSpPr>
          <p:cNvPr id="23" name="29 Elipse">
            <a:extLst>
              <a:ext uri="{FF2B5EF4-FFF2-40B4-BE49-F238E27FC236}">
                <a16:creationId xmlns:a16="http://schemas.microsoft.com/office/drawing/2014/main" id="{398E8A3B-29DD-4AB6-BCC4-62438A84342E}"/>
              </a:ext>
            </a:extLst>
          </p:cNvPr>
          <p:cNvSpPr/>
          <p:nvPr/>
        </p:nvSpPr>
        <p:spPr bwMode="auto">
          <a:xfrm>
            <a:off x="3815954" y="3663553"/>
            <a:ext cx="1296590" cy="690563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31 CuadroTexto">
            <a:extLst>
              <a:ext uri="{FF2B5EF4-FFF2-40B4-BE49-F238E27FC236}">
                <a16:creationId xmlns:a16="http://schemas.microsoft.com/office/drawing/2014/main" id="{2C8612A2-BABA-4CD7-B4A2-50AEBF3B6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5954" y="3861198"/>
            <a:ext cx="1257300" cy="2774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 sz="1013" dirty="0" err="1"/>
              <a:t>Continguts</a:t>
            </a:r>
            <a:r>
              <a:rPr lang="en-GB" altLang="es-ES" sz="1013" dirty="0"/>
              <a:t> </a:t>
            </a:r>
            <a:r>
              <a:rPr lang="en-GB" altLang="es-ES" sz="1013" dirty="0" err="1"/>
              <a:t>derivats</a:t>
            </a:r>
            <a:endParaRPr lang="en-GB" altLang="es-ES" sz="1013" dirty="0"/>
          </a:p>
        </p:txBody>
      </p:sp>
      <p:sp>
        <p:nvSpPr>
          <p:cNvPr id="25" name="39 CuadroTexto">
            <a:extLst>
              <a:ext uri="{FF2B5EF4-FFF2-40B4-BE49-F238E27FC236}">
                <a16:creationId xmlns:a16="http://schemas.microsoft.com/office/drawing/2014/main" id="{73FF74BC-7FF3-4142-B07A-BE2CE2A92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121" y="2424112"/>
            <a:ext cx="59830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350">
                <a:solidFill>
                  <a:schemeClr val="bg1"/>
                </a:solidFill>
                <a:latin typeface="Arial" panose="020B0604020202020204" pitchFamily="34" charset="0"/>
              </a:rPr>
              <a:t>Tech.</a:t>
            </a:r>
          </a:p>
        </p:txBody>
      </p:sp>
      <p:sp>
        <p:nvSpPr>
          <p:cNvPr id="26" name="13 Título">
            <a:extLst>
              <a:ext uri="{FF2B5EF4-FFF2-40B4-BE49-F238E27FC236}">
                <a16:creationId xmlns:a16="http://schemas.microsoft.com/office/drawing/2014/main" id="{07427944-A75A-4E96-903E-6C1F77FCDF03}"/>
              </a:ext>
            </a:extLst>
          </p:cNvPr>
          <p:cNvSpPr txBox="1">
            <a:spLocks/>
          </p:cNvSpPr>
          <p:nvPr/>
        </p:nvSpPr>
        <p:spPr bwMode="auto">
          <a:xfrm>
            <a:off x="5436636" y="3754042"/>
            <a:ext cx="2321719" cy="6488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8070" tIns="38070" rIns="38070" bIns="38070" anchor="b"/>
          <a:lstStyle/>
          <a:p>
            <a:pPr algn="r" eaLnBrk="1" hangingPunct="1">
              <a:defRPr/>
            </a:pPr>
            <a:r>
              <a:rPr lang="en-GB" sz="1013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Cultura</a:t>
            </a:r>
            <a:endParaRPr lang="en-GB" sz="1013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n-GB" sz="1013" kern="0" dirty="0" err="1">
                <a:latin typeface="Arial" panose="020B0604020202020204" pitchFamily="34" charset="0"/>
                <a:cs typeface="Arial" panose="020B0604020202020204" pitchFamily="34" charset="0"/>
              </a:rPr>
              <a:t>Remescla</a:t>
            </a:r>
            <a:r>
              <a:rPr lang="en-GB" sz="1013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13" kern="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013" kern="0" dirty="0">
                <a:latin typeface="Arial" panose="020B0604020202020204" pitchFamily="34" charset="0"/>
                <a:cs typeface="Arial" panose="020B0604020202020204" pitchFamily="34" charset="0"/>
              </a:rPr>
              <a:t> temps real</a:t>
            </a:r>
          </a:p>
        </p:txBody>
      </p:sp>
    </p:spTree>
    <p:extLst>
      <p:ext uri="{BB962C8B-B14F-4D97-AF65-F5344CB8AC3E}">
        <p14:creationId xmlns:p14="http://schemas.microsoft.com/office/powerpoint/2010/main" val="42219196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sz="3200" dirty="0" err="1">
                <a:cs typeface="Arial" panose="020B0604020202020204" pitchFamily="34" charset="0"/>
              </a:rPr>
              <a:t>Tecnopolítica</a:t>
            </a:r>
            <a:endParaRPr lang="es-ES" altLang="ca-ES" sz="24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altLang="ca-ES" sz="2100" dirty="0">
                <a:solidFill>
                  <a:schemeClr val="tx1"/>
                </a:solidFill>
              </a:rPr>
              <a:t>un nou context, habilitat i potenciat per les </a:t>
            </a:r>
            <a:r>
              <a:rPr lang="es-ES" altLang="ca-ES" sz="2100" b="1" dirty="0">
                <a:solidFill>
                  <a:srgbClr val="001789"/>
                </a:solidFill>
              </a:rPr>
              <a:t>TIC</a:t>
            </a:r>
          </a:p>
          <a:p>
            <a:r>
              <a:rPr lang="es-ES" altLang="ca-ES" sz="2100" dirty="0">
                <a:solidFill>
                  <a:schemeClr val="tx1"/>
                </a:solidFill>
              </a:rPr>
              <a:t>els seus actors apunten a majors cotes de llibertat, apoderament i </a:t>
            </a:r>
            <a:r>
              <a:rPr lang="es-ES" altLang="ca-ES" sz="2100" b="1" dirty="0">
                <a:solidFill>
                  <a:srgbClr val="001789"/>
                </a:solidFill>
              </a:rPr>
              <a:t>governança</a:t>
            </a:r>
          </a:p>
          <a:p>
            <a:r>
              <a:rPr lang="es-ES" altLang="ca-ES" sz="2100" dirty="0">
                <a:solidFill>
                  <a:schemeClr val="tx1"/>
                </a:solidFill>
              </a:rPr>
              <a:t>transforma les </a:t>
            </a:r>
            <a:r>
              <a:rPr lang="es-ES" altLang="ca-ES" sz="2100" b="1" dirty="0">
                <a:solidFill>
                  <a:srgbClr val="001789"/>
                </a:solidFill>
              </a:rPr>
              <a:t>pràctiques democràtiques </a:t>
            </a:r>
            <a:r>
              <a:rPr lang="es-ES" altLang="ca-ES" sz="2100" dirty="0">
                <a:solidFill>
                  <a:schemeClr val="tx1"/>
                </a:solidFill>
              </a:rPr>
              <a:t>tradicionals</a:t>
            </a:r>
          </a:p>
          <a:p>
            <a:r>
              <a:rPr lang="es-ES" altLang="ca-ES" sz="2100" dirty="0">
                <a:solidFill>
                  <a:schemeClr val="tx1"/>
                </a:solidFill>
              </a:rPr>
              <a:t>manera d'abordar la política a </a:t>
            </a:r>
            <a:r>
              <a:rPr lang="es-ES" altLang="ca-ES" sz="2100" b="1" dirty="0">
                <a:solidFill>
                  <a:srgbClr val="001789"/>
                </a:solidFill>
              </a:rPr>
              <a:t>múltiples escales </a:t>
            </a:r>
          </a:p>
          <a:p>
            <a:r>
              <a:rPr lang="es-ES" altLang="ca-ES" sz="2100" dirty="0">
                <a:solidFill>
                  <a:schemeClr val="tx1"/>
                </a:solidFill>
              </a:rPr>
              <a:t>profundament arrelada en la </a:t>
            </a:r>
            <a:r>
              <a:rPr lang="es-ES" altLang="ca-ES" sz="2100" b="1" dirty="0">
                <a:solidFill>
                  <a:srgbClr val="001789"/>
                </a:solidFill>
              </a:rPr>
              <a:t>comunitat</a:t>
            </a:r>
            <a:r>
              <a:rPr lang="es-ES" altLang="ca-ES" sz="2100" dirty="0">
                <a:solidFill>
                  <a:schemeClr val="tx1"/>
                </a:solidFill>
              </a:rPr>
              <a:t> </a:t>
            </a:r>
          </a:p>
          <a:p>
            <a:r>
              <a:rPr lang="es-ES" altLang="ca-ES" sz="2100" dirty="0">
                <a:solidFill>
                  <a:schemeClr val="tx1"/>
                </a:solidFill>
              </a:rPr>
              <a:t>objectius intermedis que afecten el </a:t>
            </a:r>
            <a:r>
              <a:rPr lang="es-ES" altLang="ca-ES" sz="2100" b="1" dirty="0">
                <a:solidFill>
                  <a:srgbClr val="001789"/>
                </a:solidFill>
              </a:rPr>
              <a:t>disseny</a:t>
            </a:r>
            <a:r>
              <a:rPr lang="es-ES" altLang="ca-ES" sz="2100" dirty="0">
                <a:solidFill>
                  <a:schemeClr val="tx1"/>
                </a:solidFill>
              </a:rPr>
              <a:t> de protocols i processos</a:t>
            </a:r>
          </a:p>
          <a:p>
            <a:r>
              <a:rPr lang="es-ES" altLang="ca-ES" sz="2100" dirty="0">
                <a:solidFill>
                  <a:schemeClr val="tx1"/>
                </a:solidFill>
              </a:rPr>
              <a:t>concurrència de </a:t>
            </a:r>
            <a:r>
              <a:rPr lang="es-ES" altLang="ca-ES" sz="2100" b="1" dirty="0">
                <a:solidFill>
                  <a:srgbClr val="001789"/>
                </a:solidFill>
              </a:rPr>
              <a:t>múltiples actors </a:t>
            </a:r>
          </a:p>
          <a:p>
            <a:r>
              <a:rPr lang="es-ES" altLang="ca-ES" sz="2100" dirty="0">
                <a:solidFill>
                  <a:schemeClr val="tx1"/>
                </a:solidFill>
              </a:rPr>
              <a:t>disseny altament </a:t>
            </a:r>
            <a:r>
              <a:rPr lang="es-ES" altLang="ca-ES" sz="2100" b="1" dirty="0">
                <a:solidFill>
                  <a:srgbClr val="001789"/>
                </a:solidFill>
              </a:rPr>
              <a:t>granular</a:t>
            </a:r>
            <a:r>
              <a:rPr lang="es-ES" altLang="ca-ES" sz="2100" dirty="0">
                <a:solidFill>
                  <a:schemeClr val="tx1"/>
                </a:solidFill>
              </a:rPr>
              <a:t> de tasques i nivells de participació</a:t>
            </a: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57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9221" name="Subtítulo 2">
            <a:extLst>
              <a:ext uri="{FF2B5EF4-FFF2-40B4-BE49-F238E27FC236}">
                <a16:creationId xmlns:a16="http://schemas.microsoft.com/office/drawing/2014/main" id="{34CD7B50-8A28-425E-9B8F-59343CE1F4A9}"/>
              </a:ext>
            </a:extLst>
          </p:cNvPr>
          <p:cNvSpPr txBox="1">
            <a:spLocks/>
          </p:cNvSpPr>
          <p:nvPr/>
        </p:nvSpPr>
        <p:spPr bwMode="auto">
          <a:xfrm>
            <a:off x="5513785" y="4842273"/>
            <a:ext cx="240625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s-ES" altLang="ca-ES" sz="900"/>
              <a:t>Kurban, Peña-López, Haberer (2017)</a:t>
            </a:r>
          </a:p>
        </p:txBody>
      </p:sp>
    </p:spTree>
    <p:extLst>
      <p:ext uri="{BB962C8B-B14F-4D97-AF65-F5344CB8AC3E}">
        <p14:creationId xmlns:p14="http://schemas.microsoft.com/office/powerpoint/2010/main" val="1073037390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D593871-55EE-43B9-B03E-282277BE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sz="3200" dirty="0">
                <a:cs typeface="Arial" panose="020B0604020202020204" pitchFamily="34" charset="0"/>
              </a:rPr>
              <a:t>Causes</a:t>
            </a:r>
            <a:endParaRPr lang="es-ES" altLang="ca-ES" sz="24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1267" name="Subtítulo 2">
            <a:extLst>
              <a:ext uri="{FF2B5EF4-FFF2-40B4-BE49-F238E27FC236}">
                <a16:creationId xmlns:a16="http://schemas.microsoft.com/office/drawing/2014/main" id="{4F45C1F1-5B6F-4C72-9B8A-5C16CA816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altLang="ca-ES" dirty="0" err="1">
                <a:solidFill>
                  <a:schemeClr val="tx1"/>
                </a:solidFill>
              </a:rPr>
              <a:t>Descentralització</a:t>
            </a:r>
            <a:r>
              <a:rPr lang="es-ES" altLang="ca-ES" dirty="0">
                <a:solidFill>
                  <a:schemeClr val="tx1"/>
                </a:solidFill>
              </a:rPr>
              <a:t>/</a:t>
            </a:r>
            <a:r>
              <a:rPr lang="es-ES" altLang="ca-ES" dirty="0" err="1">
                <a:solidFill>
                  <a:schemeClr val="tx1"/>
                </a:solidFill>
              </a:rPr>
              <a:t>distribució</a:t>
            </a:r>
            <a:endParaRPr lang="es-ES" altLang="ca-ES" dirty="0">
              <a:solidFill>
                <a:schemeClr val="tx1"/>
              </a:solidFill>
            </a:endParaRPr>
          </a:p>
          <a:p>
            <a:pPr algn="just"/>
            <a:r>
              <a:rPr lang="es-ES" altLang="ca-ES" dirty="0" err="1">
                <a:solidFill>
                  <a:schemeClr val="tx1"/>
                </a:solidFill>
              </a:rPr>
              <a:t>Individualització</a:t>
            </a:r>
            <a:endParaRPr lang="es-ES" altLang="ca-ES" dirty="0">
              <a:solidFill>
                <a:schemeClr val="tx1"/>
              </a:solidFill>
            </a:endParaRPr>
          </a:p>
          <a:p>
            <a:pPr algn="just"/>
            <a:r>
              <a:rPr lang="es-ES" altLang="ca-ES" dirty="0" err="1">
                <a:solidFill>
                  <a:schemeClr val="tx1"/>
                </a:solidFill>
              </a:rPr>
              <a:t>Granularització</a:t>
            </a:r>
            <a:endParaRPr lang="es-ES" altLang="ca-ES" dirty="0">
              <a:solidFill>
                <a:schemeClr val="tx1"/>
              </a:solidFill>
            </a:endParaRPr>
          </a:p>
        </p:txBody>
      </p:sp>
      <p:sp>
        <p:nvSpPr>
          <p:cNvPr id="11268" name="6 Marcador de número de diapositiva">
            <a:extLst>
              <a:ext uri="{FF2B5EF4-FFF2-40B4-BE49-F238E27FC236}">
                <a16:creationId xmlns:a16="http://schemas.microsoft.com/office/drawing/2014/main" id="{0F3A19DF-4834-4589-89BB-6E3CA7D16B00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0610595-0DEC-4C92-B92A-CEB2B61923A0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58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FCF595A-811C-4698-99E1-879F5145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sz="3200" dirty="0">
                <a:cs typeface="Arial" panose="020B0604020202020204" pitchFamily="34" charset="0"/>
              </a:rPr>
              <a:t>Impactes instrumentals</a:t>
            </a:r>
            <a:endParaRPr lang="es-ES" altLang="ca-ES" sz="32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3315" name="Subtítulo 2">
            <a:extLst>
              <a:ext uri="{FF2B5EF4-FFF2-40B4-BE49-F238E27FC236}">
                <a16:creationId xmlns:a16="http://schemas.microsoft.com/office/drawing/2014/main" id="{62B8F7E7-4171-4F8A-85E1-6CE7C1838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altLang="ca-ES" dirty="0" err="1">
                <a:solidFill>
                  <a:schemeClr val="tx1"/>
                </a:solidFill>
              </a:rPr>
              <a:t>Processos</a:t>
            </a:r>
            <a:r>
              <a:rPr lang="es-ES" altLang="ca-ES" dirty="0">
                <a:solidFill>
                  <a:schemeClr val="tx1"/>
                </a:solidFill>
              </a:rPr>
              <a:t>, </a:t>
            </a:r>
            <a:r>
              <a:rPr lang="es-ES" altLang="ca-ES" dirty="0" err="1">
                <a:solidFill>
                  <a:schemeClr val="tx1"/>
                </a:solidFill>
              </a:rPr>
              <a:t>protocols</a:t>
            </a:r>
            <a:r>
              <a:rPr lang="es-ES" altLang="ca-ES" dirty="0">
                <a:solidFill>
                  <a:schemeClr val="tx1"/>
                </a:solidFill>
              </a:rPr>
              <a:t>, </a:t>
            </a:r>
            <a:r>
              <a:rPr lang="es-ES" altLang="ca-ES" dirty="0" err="1">
                <a:solidFill>
                  <a:schemeClr val="tx1"/>
                </a:solidFill>
              </a:rPr>
              <a:t>eines</a:t>
            </a:r>
            <a:r>
              <a:rPr lang="es-ES" altLang="ca-ES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es-ES" altLang="ca-ES" dirty="0" err="1">
                <a:solidFill>
                  <a:schemeClr val="tx1"/>
                </a:solidFill>
              </a:rPr>
              <a:t>Codiseny</a:t>
            </a:r>
            <a:r>
              <a:rPr lang="es-ES" altLang="ca-ES" dirty="0">
                <a:solidFill>
                  <a:schemeClr val="tx1"/>
                </a:solidFill>
              </a:rPr>
              <a:t>, </a:t>
            </a:r>
            <a:r>
              <a:rPr lang="es-ES" altLang="ca-ES" dirty="0" err="1">
                <a:solidFill>
                  <a:schemeClr val="tx1"/>
                </a:solidFill>
              </a:rPr>
              <a:t>co-decisió</a:t>
            </a:r>
            <a:r>
              <a:rPr lang="es-ES" altLang="ca-ES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es-ES" altLang="ca-ES" dirty="0" err="1">
                <a:solidFill>
                  <a:schemeClr val="tx1"/>
                </a:solidFill>
              </a:rPr>
              <a:t>Subsidiarietat</a:t>
            </a:r>
            <a:r>
              <a:rPr lang="es-ES" altLang="ca-ES" dirty="0">
                <a:solidFill>
                  <a:schemeClr val="tx1"/>
                </a:solidFill>
              </a:rPr>
              <a:t> radical.</a:t>
            </a:r>
          </a:p>
        </p:txBody>
      </p:sp>
      <p:sp>
        <p:nvSpPr>
          <p:cNvPr id="13316" name="6 Marcador de número de diapositiva">
            <a:extLst>
              <a:ext uri="{FF2B5EF4-FFF2-40B4-BE49-F238E27FC236}">
                <a16:creationId xmlns:a16="http://schemas.microsoft.com/office/drawing/2014/main" id="{E42C5E96-A878-4067-9E5E-06567555D54A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5D927A1-4E78-444A-8BDA-264732DC3EB8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59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a-ES" sz="3200" b="0" dirty="0">
                <a:solidFill>
                  <a:srgbClr val="00178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Del desenvolupament a la governança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5935CD-A973-4FD2-8EE9-B99144611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6</a:t>
            </a:fld>
            <a:endParaRPr lang="ca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1601391" y="1599642"/>
            <a:ext cx="5941218" cy="2483761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 en </a:t>
            </a:r>
          </a:p>
          <a:p>
            <a:pPr algn="ctr"/>
            <a:r>
              <a:rPr lang="ca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valors</a:t>
            </a:r>
          </a:p>
        </p:txBody>
      </p:sp>
    </p:spTree>
    <p:extLst>
      <p:ext uri="{BB962C8B-B14F-4D97-AF65-F5344CB8AC3E}">
        <p14:creationId xmlns:p14="http://schemas.microsoft.com/office/powerpoint/2010/main" val="4181811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F1C782E-859C-4E2F-AB0C-9A64DA54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sz="3200" dirty="0">
                <a:cs typeface="Arial" panose="020B0604020202020204" pitchFamily="34" charset="0"/>
              </a:rPr>
              <a:t>Resultats</a:t>
            </a:r>
            <a:endParaRPr lang="es-ES" altLang="ca-ES" sz="24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7651" name="Subtítulo 2">
            <a:extLst>
              <a:ext uri="{FF2B5EF4-FFF2-40B4-BE49-F238E27FC236}">
                <a16:creationId xmlns:a16="http://schemas.microsoft.com/office/drawing/2014/main" id="{A0C0B52E-89E4-4B91-8AE1-CF756CDAC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altLang="ca-ES" dirty="0">
                <a:solidFill>
                  <a:schemeClr val="tx1"/>
                </a:solidFill>
              </a:rPr>
              <a:t>La </a:t>
            </a:r>
            <a:r>
              <a:rPr lang="es-ES" altLang="ca-ES" dirty="0" err="1">
                <a:solidFill>
                  <a:schemeClr val="tx1"/>
                </a:solidFill>
              </a:rPr>
              <a:t>deliberació</a:t>
            </a:r>
            <a:r>
              <a:rPr lang="es-ES" altLang="ca-ES" dirty="0">
                <a:solidFill>
                  <a:schemeClr val="tx1"/>
                </a:solidFill>
              </a:rPr>
              <a:t> </a:t>
            </a:r>
            <a:r>
              <a:rPr lang="es-ES" altLang="ca-ES" dirty="0" err="1">
                <a:solidFill>
                  <a:schemeClr val="tx1"/>
                </a:solidFill>
              </a:rPr>
              <a:t>esdevé</a:t>
            </a:r>
            <a:r>
              <a:rPr lang="es-ES" altLang="ca-ES" dirty="0">
                <a:solidFill>
                  <a:schemeClr val="tx1"/>
                </a:solidFill>
              </a:rPr>
              <a:t> el </a:t>
            </a:r>
            <a:r>
              <a:rPr lang="es-ES" altLang="ca-ES" dirty="0" err="1">
                <a:solidFill>
                  <a:schemeClr val="tx1"/>
                </a:solidFill>
              </a:rPr>
              <a:t>nou</a:t>
            </a:r>
            <a:r>
              <a:rPr lang="es-ES" altLang="ca-ES" dirty="0">
                <a:solidFill>
                  <a:schemeClr val="tx1"/>
                </a:solidFill>
              </a:rPr>
              <a:t> </a:t>
            </a:r>
            <a:r>
              <a:rPr lang="es-ES" altLang="ca-ES" dirty="0" err="1">
                <a:solidFill>
                  <a:schemeClr val="tx1"/>
                </a:solidFill>
              </a:rPr>
              <a:t>estàndard</a:t>
            </a:r>
            <a:r>
              <a:rPr lang="es-ES" altLang="ca-ES" dirty="0">
                <a:solidFill>
                  <a:schemeClr val="tx1"/>
                </a:solidFill>
              </a:rPr>
              <a:t> </a:t>
            </a:r>
            <a:r>
              <a:rPr lang="es-ES" altLang="ca-ES" dirty="0" err="1">
                <a:solidFill>
                  <a:schemeClr val="tx1"/>
                </a:solidFill>
              </a:rPr>
              <a:t>democràtic</a:t>
            </a:r>
            <a:r>
              <a:rPr lang="es-ES" altLang="ca-ES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ES" altLang="ca-ES" dirty="0" err="1">
                <a:solidFill>
                  <a:schemeClr val="tx1"/>
                </a:solidFill>
              </a:rPr>
              <a:t>L'obertura</a:t>
            </a:r>
            <a:r>
              <a:rPr lang="es-ES" altLang="ca-ES" dirty="0">
                <a:solidFill>
                  <a:schemeClr val="tx1"/>
                </a:solidFill>
              </a:rPr>
              <a:t> </a:t>
            </a:r>
            <a:r>
              <a:rPr lang="es-ES" altLang="ca-ES" dirty="0" err="1">
                <a:solidFill>
                  <a:schemeClr val="tx1"/>
                </a:solidFill>
              </a:rPr>
              <a:t>com</a:t>
            </a:r>
            <a:r>
              <a:rPr lang="es-ES" altLang="ca-ES" dirty="0">
                <a:solidFill>
                  <a:schemeClr val="tx1"/>
                </a:solidFill>
              </a:rPr>
              <a:t> </a:t>
            </a:r>
            <a:r>
              <a:rPr lang="es-ES" altLang="ca-ES" dirty="0" err="1">
                <a:solidFill>
                  <a:schemeClr val="tx1"/>
                </a:solidFill>
              </a:rPr>
              <a:t>pre-requisit</a:t>
            </a:r>
            <a:r>
              <a:rPr lang="es-ES" altLang="ca-ES" dirty="0">
                <a:solidFill>
                  <a:schemeClr val="tx1"/>
                </a:solidFill>
              </a:rPr>
              <a:t> de la </a:t>
            </a:r>
            <a:r>
              <a:rPr lang="es-ES" altLang="ca-ES" dirty="0" err="1">
                <a:solidFill>
                  <a:schemeClr val="tx1"/>
                </a:solidFill>
              </a:rPr>
              <a:t>deliberació</a:t>
            </a:r>
            <a:r>
              <a:rPr lang="es-ES" altLang="ca-ES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ES" altLang="ca-ES" dirty="0" err="1">
                <a:solidFill>
                  <a:schemeClr val="tx1"/>
                </a:solidFill>
              </a:rPr>
              <a:t>Retiment</a:t>
            </a:r>
            <a:r>
              <a:rPr lang="es-ES" altLang="ca-ES" dirty="0">
                <a:solidFill>
                  <a:schemeClr val="tx1"/>
                </a:solidFill>
              </a:rPr>
              <a:t> de </a:t>
            </a:r>
            <a:r>
              <a:rPr lang="es-ES" altLang="ca-ES" dirty="0" err="1">
                <a:solidFill>
                  <a:schemeClr val="tx1"/>
                </a:solidFill>
              </a:rPr>
              <a:t>comptes</a:t>
            </a:r>
            <a:r>
              <a:rPr lang="es-ES" altLang="ca-ES" dirty="0">
                <a:solidFill>
                  <a:schemeClr val="tx1"/>
                </a:solidFill>
              </a:rPr>
              <a:t> i </a:t>
            </a:r>
            <a:r>
              <a:rPr lang="es-ES" altLang="ca-ES" dirty="0" err="1">
                <a:solidFill>
                  <a:schemeClr val="tx1"/>
                </a:solidFill>
              </a:rPr>
              <a:t>petjada</a:t>
            </a:r>
            <a:r>
              <a:rPr lang="es-ES" altLang="ca-ES" dirty="0">
                <a:solidFill>
                  <a:schemeClr val="tx1"/>
                </a:solidFill>
              </a:rPr>
              <a:t> legislativa per a </a:t>
            </a:r>
            <a:r>
              <a:rPr lang="es-ES" altLang="ca-ES" dirty="0" err="1">
                <a:solidFill>
                  <a:schemeClr val="tx1"/>
                </a:solidFill>
              </a:rPr>
              <a:t>major</a:t>
            </a:r>
            <a:r>
              <a:rPr lang="es-ES" altLang="ca-ES" dirty="0">
                <a:solidFill>
                  <a:schemeClr val="tx1"/>
                </a:solidFill>
              </a:rPr>
              <a:t> </a:t>
            </a:r>
            <a:r>
              <a:rPr lang="es-ES" altLang="ca-ES" dirty="0" err="1">
                <a:solidFill>
                  <a:schemeClr val="tx1"/>
                </a:solidFill>
              </a:rPr>
              <a:t>legitimitat</a:t>
            </a:r>
            <a:r>
              <a:rPr lang="es-ES" altLang="ca-ES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ES" altLang="ca-ES" dirty="0" err="1">
                <a:solidFill>
                  <a:schemeClr val="tx1"/>
                </a:solidFill>
              </a:rPr>
              <a:t>Participació</a:t>
            </a:r>
            <a:r>
              <a:rPr lang="es-ES" altLang="ca-ES" dirty="0">
                <a:solidFill>
                  <a:schemeClr val="tx1"/>
                </a:solidFill>
              </a:rPr>
              <a:t> per a </a:t>
            </a:r>
            <a:r>
              <a:rPr lang="es-ES" altLang="ca-ES" dirty="0" err="1">
                <a:solidFill>
                  <a:schemeClr val="tx1"/>
                </a:solidFill>
              </a:rPr>
              <a:t>major</a:t>
            </a:r>
            <a:r>
              <a:rPr lang="es-ES" altLang="ca-ES" dirty="0">
                <a:solidFill>
                  <a:schemeClr val="tx1"/>
                </a:solidFill>
              </a:rPr>
              <a:t> </a:t>
            </a:r>
            <a:r>
              <a:rPr lang="es-ES" altLang="ca-ES" dirty="0" err="1">
                <a:solidFill>
                  <a:schemeClr val="tx1"/>
                </a:solidFill>
              </a:rPr>
              <a:t>pluralisme</a:t>
            </a:r>
            <a:r>
              <a:rPr lang="es-ES" altLang="ca-ES" dirty="0">
                <a:solidFill>
                  <a:schemeClr val="tx1"/>
                </a:solidFill>
              </a:rPr>
              <a:t> i </a:t>
            </a:r>
            <a:r>
              <a:rPr lang="es-ES" altLang="ca-ES" dirty="0" err="1">
                <a:solidFill>
                  <a:schemeClr val="tx1"/>
                </a:solidFill>
              </a:rPr>
              <a:t>més</a:t>
            </a:r>
            <a:r>
              <a:rPr lang="es-ES" altLang="ca-ES" dirty="0">
                <a:solidFill>
                  <a:schemeClr val="tx1"/>
                </a:solidFill>
              </a:rPr>
              <a:t> </a:t>
            </a:r>
            <a:r>
              <a:rPr lang="es-ES" altLang="ca-ES" dirty="0" err="1">
                <a:solidFill>
                  <a:schemeClr val="tx1"/>
                </a:solidFill>
              </a:rPr>
              <a:t>fort</a:t>
            </a:r>
            <a:r>
              <a:rPr lang="es-ES" altLang="ca-ES" dirty="0">
                <a:solidFill>
                  <a:schemeClr val="tx1"/>
                </a:solidFill>
              </a:rPr>
              <a:t> capital social.</a:t>
            </a:r>
          </a:p>
          <a:p>
            <a:pPr algn="just"/>
            <a:r>
              <a:rPr lang="es-ES" altLang="ca-ES" dirty="0">
                <a:solidFill>
                  <a:schemeClr val="tx1"/>
                </a:solidFill>
              </a:rPr>
              <a:t>“</a:t>
            </a:r>
            <a:r>
              <a:rPr lang="es-ES" altLang="ca-ES" dirty="0" err="1">
                <a:solidFill>
                  <a:schemeClr val="tx1"/>
                </a:solidFill>
              </a:rPr>
              <a:t>Circularització</a:t>
            </a:r>
            <a:r>
              <a:rPr lang="es-ES" altLang="ca-ES" dirty="0">
                <a:solidFill>
                  <a:schemeClr val="tx1"/>
                </a:solidFill>
              </a:rPr>
              <a:t>” de la política.</a:t>
            </a:r>
          </a:p>
          <a:p>
            <a:pPr algn="just"/>
            <a:endParaRPr lang="es-ES" altLang="ca-ES" dirty="0">
              <a:solidFill>
                <a:schemeClr val="tx1"/>
              </a:solidFill>
            </a:endParaRPr>
          </a:p>
        </p:txBody>
      </p:sp>
      <p:sp>
        <p:nvSpPr>
          <p:cNvPr id="27652" name="6 Marcador de número de diapositiva">
            <a:extLst>
              <a:ext uri="{FF2B5EF4-FFF2-40B4-BE49-F238E27FC236}">
                <a16:creationId xmlns:a16="http://schemas.microsoft.com/office/drawing/2014/main" id="{D8F6C0E3-4B1B-4F76-A220-2BDC0CCAE318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3806C74-7537-4182-A3DB-3DEF1AE32D50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60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27653" name="Subtítulo 2">
            <a:extLst>
              <a:ext uri="{FF2B5EF4-FFF2-40B4-BE49-F238E27FC236}">
                <a16:creationId xmlns:a16="http://schemas.microsoft.com/office/drawing/2014/main" id="{AA1D9080-DFCC-45FA-999E-0D81CEB74661}"/>
              </a:ext>
            </a:extLst>
          </p:cNvPr>
          <p:cNvSpPr txBox="1">
            <a:spLocks/>
          </p:cNvSpPr>
          <p:nvPr/>
        </p:nvSpPr>
        <p:spPr bwMode="auto">
          <a:xfrm>
            <a:off x="5513785" y="4842273"/>
            <a:ext cx="240625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s-ES" altLang="ca-ES" sz="900"/>
              <a:t>Peña-López (2019)</a:t>
            </a:r>
          </a:p>
        </p:txBody>
      </p:sp>
      <p:sp>
        <p:nvSpPr>
          <p:cNvPr id="6" name="QuadreDeText 110">
            <a:extLst>
              <a:ext uri="{FF2B5EF4-FFF2-40B4-BE49-F238E27FC236}">
                <a16:creationId xmlns:a16="http://schemas.microsoft.com/office/drawing/2014/main" id="{B26F3988-F40F-467F-9681-657C434D0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94" y="4353948"/>
            <a:ext cx="5724916" cy="485943"/>
          </a:xfrm>
          <a:prstGeom prst="rect">
            <a:avLst/>
          </a:prstGeom>
          <a:solidFill>
            <a:srgbClr val="FF8B8B"/>
          </a:solidFill>
          <a:ln w="19050">
            <a:noFill/>
            <a:miter lim="800000"/>
            <a:headEnd/>
            <a:tailEnd/>
          </a:ln>
        </p:spPr>
        <p:txBody>
          <a:bodyPr anchor="t"/>
          <a:lstStyle>
            <a:defPPr>
              <a:defRPr lang="ca-ES"/>
            </a:defPPr>
            <a:lvl1pPr algn="ctr">
              <a:buClrTx/>
              <a:buFontTx/>
              <a:buNone/>
              <a:defRPr sz="8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pPr algn="l"/>
            <a:r>
              <a:rPr lang="ca-ES" altLang="ca-ES" sz="24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 Diàleg constant, dinàmiques circulars</a:t>
            </a:r>
            <a:endParaRPr lang="ca-ES" altLang="ca-E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3D9150D-D571-4054-B8C0-03DE8008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sz="3200" dirty="0">
                <a:cs typeface="Arial" panose="020B0604020202020204" pitchFamily="34" charset="0"/>
              </a:rPr>
              <a:t>Impactes </a:t>
            </a:r>
            <a:r>
              <a:rPr lang="es-ES" altLang="ca-ES" sz="3200" dirty="0" err="1">
                <a:cs typeface="Arial" panose="020B0604020202020204" pitchFamily="34" charset="0"/>
              </a:rPr>
              <a:t>sistèmics</a:t>
            </a:r>
            <a:endParaRPr lang="es-ES" altLang="ca-ES" sz="24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9699" name="Subtítulo 2">
            <a:extLst>
              <a:ext uri="{FF2B5EF4-FFF2-40B4-BE49-F238E27FC236}">
                <a16:creationId xmlns:a16="http://schemas.microsoft.com/office/drawing/2014/main" id="{F1321F31-30C9-4D13-A46C-3E261C0BE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altLang="ca-ES" dirty="0">
                <a:solidFill>
                  <a:schemeClr val="tx1"/>
                </a:solidFill>
              </a:rPr>
              <a:t>Menor rol de la </a:t>
            </a:r>
            <a:r>
              <a:rPr lang="es-ES" altLang="ca-ES" dirty="0" err="1">
                <a:solidFill>
                  <a:schemeClr val="tx1"/>
                </a:solidFill>
              </a:rPr>
              <a:t>intermediació</a:t>
            </a:r>
            <a:r>
              <a:rPr lang="es-ES" altLang="ca-ES" dirty="0">
                <a:solidFill>
                  <a:schemeClr val="tx1"/>
                </a:solidFill>
              </a:rPr>
              <a:t> i les </a:t>
            </a:r>
            <a:r>
              <a:rPr lang="es-ES" altLang="ca-ES" dirty="0" err="1">
                <a:solidFill>
                  <a:schemeClr val="tx1"/>
                </a:solidFill>
              </a:rPr>
              <a:t>institucions</a:t>
            </a:r>
            <a:r>
              <a:rPr lang="es-ES" altLang="ca-ES" dirty="0">
                <a:solidFill>
                  <a:schemeClr val="tx1"/>
                </a:solidFill>
              </a:rPr>
              <a:t> </a:t>
            </a:r>
            <a:r>
              <a:rPr lang="es-ES" altLang="ca-ES" dirty="0" err="1">
                <a:solidFill>
                  <a:schemeClr val="tx1"/>
                </a:solidFill>
              </a:rPr>
              <a:t>tradicionals</a:t>
            </a:r>
            <a:r>
              <a:rPr lang="es-ES" altLang="ca-ES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ES" altLang="ca-ES" dirty="0" err="1">
                <a:solidFill>
                  <a:schemeClr val="tx1"/>
                </a:solidFill>
              </a:rPr>
              <a:t>Major</a:t>
            </a:r>
            <a:r>
              <a:rPr lang="es-ES" altLang="ca-ES" dirty="0">
                <a:solidFill>
                  <a:schemeClr val="tx1"/>
                </a:solidFill>
              </a:rPr>
              <a:t> rol de la </a:t>
            </a:r>
            <a:r>
              <a:rPr lang="es-ES" altLang="ca-ES" dirty="0" err="1">
                <a:solidFill>
                  <a:schemeClr val="tx1"/>
                </a:solidFill>
              </a:rPr>
              <a:t>deliberació</a:t>
            </a:r>
            <a:r>
              <a:rPr lang="es-ES" altLang="ca-ES" dirty="0">
                <a:solidFill>
                  <a:schemeClr val="tx1"/>
                </a:solidFill>
              </a:rPr>
              <a:t> informada.</a:t>
            </a:r>
          </a:p>
          <a:p>
            <a:pPr algn="just"/>
            <a:r>
              <a:rPr lang="es-ES" altLang="ca-ES" dirty="0" err="1">
                <a:solidFill>
                  <a:schemeClr val="tx1"/>
                </a:solidFill>
              </a:rPr>
              <a:t>Equilibri</a:t>
            </a:r>
            <a:r>
              <a:rPr lang="es-ES" altLang="ca-ES" dirty="0">
                <a:solidFill>
                  <a:schemeClr val="tx1"/>
                </a:solidFill>
              </a:rPr>
              <a:t> entre </a:t>
            </a:r>
            <a:r>
              <a:rPr lang="es-ES" altLang="ca-ES" dirty="0" err="1">
                <a:solidFill>
                  <a:schemeClr val="tx1"/>
                </a:solidFill>
              </a:rPr>
              <a:t>institucions</a:t>
            </a:r>
            <a:r>
              <a:rPr lang="es-ES" altLang="ca-ES" dirty="0">
                <a:solidFill>
                  <a:schemeClr val="tx1"/>
                </a:solidFill>
              </a:rPr>
              <a:t>, </a:t>
            </a:r>
            <a:r>
              <a:rPr lang="es-ES" altLang="ca-ES" dirty="0" err="1">
                <a:solidFill>
                  <a:schemeClr val="tx1"/>
                </a:solidFill>
              </a:rPr>
              <a:t>experts</a:t>
            </a:r>
            <a:r>
              <a:rPr lang="es-ES" altLang="ca-ES" dirty="0">
                <a:solidFill>
                  <a:schemeClr val="tx1"/>
                </a:solidFill>
              </a:rPr>
              <a:t>/</a:t>
            </a:r>
            <a:r>
              <a:rPr lang="es-ES" altLang="ca-ES" dirty="0" err="1">
                <a:solidFill>
                  <a:schemeClr val="tx1"/>
                </a:solidFill>
              </a:rPr>
              <a:t>líders</a:t>
            </a:r>
            <a:r>
              <a:rPr lang="es-ES" altLang="ca-ES" dirty="0">
                <a:solidFill>
                  <a:schemeClr val="tx1"/>
                </a:solidFill>
              </a:rPr>
              <a:t> i </a:t>
            </a:r>
            <a:r>
              <a:rPr lang="es-ES" altLang="ca-ES" dirty="0" err="1">
                <a:solidFill>
                  <a:schemeClr val="tx1"/>
                </a:solidFill>
              </a:rPr>
              <a:t>ciutadans</a:t>
            </a:r>
            <a:r>
              <a:rPr lang="es-ES" altLang="ca-ES" dirty="0">
                <a:solidFill>
                  <a:schemeClr val="tx1"/>
                </a:solidFill>
              </a:rPr>
              <a:t> </a:t>
            </a:r>
            <a:r>
              <a:rPr lang="es-ES" altLang="ca-ES" dirty="0" err="1">
                <a:solidFill>
                  <a:schemeClr val="tx1"/>
                </a:solidFill>
              </a:rPr>
              <a:t>individuals</a:t>
            </a:r>
            <a:r>
              <a:rPr lang="es-ES" altLang="ca-ES" dirty="0">
                <a:solidFill>
                  <a:schemeClr val="tx1"/>
                </a:solidFill>
              </a:rPr>
              <a:t> en un </a:t>
            </a:r>
            <a:r>
              <a:rPr lang="es-ES" altLang="ca-ES" dirty="0" err="1">
                <a:solidFill>
                  <a:schemeClr val="tx1"/>
                </a:solidFill>
              </a:rPr>
              <a:t>nou</a:t>
            </a:r>
            <a:r>
              <a:rPr lang="es-ES" altLang="ca-ES" dirty="0">
                <a:solidFill>
                  <a:schemeClr val="tx1"/>
                </a:solidFill>
              </a:rPr>
              <a:t> ecosistema </a:t>
            </a:r>
            <a:r>
              <a:rPr lang="es-ES" altLang="ca-ES" dirty="0" err="1">
                <a:solidFill>
                  <a:schemeClr val="tx1"/>
                </a:solidFill>
              </a:rPr>
              <a:t>d'actors</a:t>
            </a:r>
            <a:r>
              <a:rPr lang="es-ES" altLang="ca-ES" dirty="0">
                <a:solidFill>
                  <a:schemeClr val="tx1"/>
                </a:solidFill>
              </a:rPr>
              <a:t>, </a:t>
            </a:r>
            <a:r>
              <a:rPr lang="es-ES" altLang="ca-ES" dirty="0" err="1">
                <a:solidFill>
                  <a:schemeClr val="tx1"/>
                </a:solidFill>
              </a:rPr>
              <a:t>rols</a:t>
            </a:r>
            <a:r>
              <a:rPr lang="es-ES" altLang="ca-ES" dirty="0">
                <a:solidFill>
                  <a:schemeClr val="tx1"/>
                </a:solidFill>
              </a:rPr>
              <a:t> i </a:t>
            </a:r>
            <a:r>
              <a:rPr lang="es-ES" altLang="ca-ES" dirty="0" err="1">
                <a:solidFill>
                  <a:schemeClr val="tx1"/>
                </a:solidFill>
              </a:rPr>
              <a:t>relacions</a:t>
            </a:r>
            <a:r>
              <a:rPr lang="es-ES" altLang="ca-ES" dirty="0">
                <a:solidFill>
                  <a:schemeClr val="tx1"/>
                </a:solidFill>
              </a:rPr>
              <a:t>: </a:t>
            </a:r>
            <a:r>
              <a:rPr lang="es-ES" altLang="ca-ES" dirty="0" err="1">
                <a:solidFill>
                  <a:schemeClr val="tx1"/>
                </a:solidFill>
              </a:rPr>
              <a:t>xarxes</a:t>
            </a:r>
            <a:r>
              <a:rPr lang="es-ES" altLang="ca-ES" dirty="0">
                <a:solidFill>
                  <a:schemeClr val="tx1"/>
                </a:solidFill>
              </a:rPr>
              <a:t> i </a:t>
            </a:r>
            <a:r>
              <a:rPr lang="es-ES" altLang="ca-ES" dirty="0" err="1">
                <a:solidFill>
                  <a:schemeClr val="tx1"/>
                </a:solidFill>
              </a:rPr>
              <a:t>comunitats</a:t>
            </a:r>
            <a:r>
              <a:rPr lang="es-ES" altLang="ca-ES" dirty="0">
                <a:solidFill>
                  <a:schemeClr val="tx1"/>
                </a:solidFill>
              </a:rPr>
              <a:t> </a:t>
            </a:r>
            <a:r>
              <a:rPr lang="es-ES" altLang="ca-ES" dirty="0" err="1">
                <a:solidFill>
                  <a:schemeClr val="tx1"/>
                </a:solidFill>
              </a:rPr>
              <a:t>amb</a:t>
            </a:r>
            <a:r>
              <a:rPr lang="es-ES" altLang="ca-ES" dirty="0">
                <a:solidFill>
                  <a:schemeClr val="tx1"/>
                </a:solidFill>
              </a:rPr>
              <a:t> </a:t>
            </a:r>
            <a:r>
              <a:rPr lang="es-ES" altLang="ca-ES" dirty="0" err="1">
                <a:solidFill>
                  <a:schemeClr val="tx1"/>
                </a:solidFill>
              </a:rPr>
              <a:t>filiació</a:t>
            </a:r>
            <a:r>
              <a:rPr lang="es-ES" altLang="ca-ES" dirty="0">
                <a:solidFill>
                  <a:schemeClr val="tx1"/>
                </a:solidFill>
              </a:rPr>
              <a:t> líquida i reconfigurable.</a:t>
            </a:r>
          </a:p>
        </p:txBody>
      </p:sp>
      <p:sp>
        <p:nvSpPr>
          <p:cNvPr id="29700" name="6 Marcador de número de diapositiva">
            <a:extLst>
              <a:ext uri="{FF2B5EF4-FFF2-40B4-BE49-F238E27FC236}">
                <a16:creationId xmlns:a16="http://schemas.microsoft.com/office/drawing/2014/main" id="{7310B9C4-21EC-4D31-82D3-A82EC1E29F2C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47F38C0-9BD2-448B-94DF-3DA5C4C8CFBE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61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29701" name="Subtítulo 2">
            <a:extLst>
              <a:ext uri="{FF2B5EF4-FFF2-40B4-BE49-F238E27FC236}">
                <a16:creationId xmlns:a16="http://schemas.microsoft.com/office/drawing/2014/main" id="{E7D87C1C-F710-4500-893A-FB5BE367EA6F}"/>
              </a:ext>
            </a:extLst>
          </p:cNvPr>
          <p:cNvSpPr txBox="1">
            <a:spLocks/>
          </p:cNvSpPr>
          <p:nvPr/>
        </p:nvSpPr>
        <p:spPr bwMode="auto">
          <a:xfrm>
            <a:off x="5513785" y="4842273"/>
            <a:ext cx="240625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s-ES" altLang="ca-ES" sz="900"/>
              <a:t>Peña-López (2019)</a:t>
            </a:r>
          </a:p>
        </p:txBody>
      </p:sp>
      <p:sp>
        <p:nvSpPr>
          <p:cNvPr id="6" name="QuadreDeText 110">
            <a:extLst>
              <a:ext uri="{FF2B5EF4-FFF2-40B4-BE49-F238E27FC236}">
                <a16:creationId xmlns:a16="http://schemas.microsoft.com/office/drawing/2014/main" id="{5032AD33-DD15-4751-982B-D251C4A76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94" y="3939666"/>
            <a:ext cx="5724916" cy="900225"/>
          </a:xfrm>
          <a:prstGeom prst="rect">
            <a:avLst/>
          </a:prstGeom>
          <a:solidFill>
            <a:srgbClr val="FF8B8B"/>
          </a:solidFill>
          <a:ln w="19050">
            <a:noFill/>
            <a:miter lim="800000"/>
            <a:headEnd/>
            <a:tailEnd/>
          </a:ln>
        </p:spPr>
        <p:txBody>
          <a:bodyPr anchor="t"/>
          <a:lstStyle>
            <a:defPPr>
              <a:defRPr lang="ca-ES"/>
            </a:defPPr>
            <a:lvl1pPr algn="ctr">
              <a:buClrTx/>
              <a:buFontTx/>
              <a:buNone/>
              <a:defRPr sz="8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pPr algn="l"/>
            <a:r>
              <a:rPr lang="ca-ES" altLang="ca-ES" sz="24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 Diàleg obert entre institucions de diversos nivells i aportacions ciutadanes</a:t>
            </a:r>
            <a:endParaRPr lang="ca-ES" altLang="ca-E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D51A-6048-FB42-A081-C2708568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noProof="0" dirty="0"/>
              <a:t>Institucions com a plataforma, governança pública com ecosistema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44144-385F-2A45-8247-A01854878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809046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4941080-BE40-4D6B-95D9-91136C62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sz="3200" dirty="0">
                <a:cs typeface="Arial" panose="020B0604020202020204" pitchFamily="34" charset="0"/>
              </a:rPr>
              <a:t>L'Estat com a plataforma</a:t>
            </a:r>
            <a:endParaRPr lang="es-ES" altLang="ca-ES" sz="32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0179" name="Subtítulo 2">
            <a:extLst>
              <a:ext uri="{FF2B5EF4-FFF2-40B4-BE49-F238E27FC236}">
                <a16:creationId xmlns:a16="http://schemas.microsoft.com/office/drawing/2014/main" id="{7AB64DD9-428A-4375-993C-2BB8138A2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  <a:defRPr/>
            </a:pPr>
            <a:r>
              <a:rPr lang="es-ES" altLang="ca-ES" dirty="0">
                <a:solidFill>
                  <a:schemeClr val="tx1"/>
                </a:solidFill>
              </a:rPr>
              <a:t>Tecnologies de cooperació</a:t>
            </a:r>
          </a:p>
          <a:p>
            <a:pPr algn="just">
              <a:defRPr/>
            </a:pPr>
            <a:r>
              <a:rPr lang="es-ES" altLang="ca-ES" dirty="0">
                <a:solidFill>
                  <a:schemeClr val="tx1"/>
                </a:solidFill>
              </a:rPr>
              <a:t>De dissenyar sistemes a proveir plataformes</a:t>
            </a:r>
          </a:p>
          <a:p>
            <a:pPr algn="just">
              <a:defRPr/>
            </a:pPr>
            <a:r>
              <a:rPr lang="es-ES" altLang="ca-ES" dirty="0">
                <a:solidFill>
                  <a:schemeClr val="tx1"/>
                </a:solidFill>
              </a:rPr>
              <a:t>Implicar i comprometre a la comunitat en el disseny</a:t>
            </a:r>
          </a:p>
          <a:p>
            <a:pPr algn="just">
              <a:defRPr/>
            </a:pPr>
            <a:r>
              <a:rPr lang="es-ES" altLang="ca-ES" dirty="0">
                <a:solidFill>
                  <a:schemeClr val="tx1"/>
                </a:solidFill>
              </a:rPr>
              <a:t>Reconèixer els recursos desaprofitats</a:t>
            </a:r>
          </a:p>
          <a:p>
            <a:pPr algn="just">
              <a:defRPr/>
            </a:pPr>
            <a:r>
              <a:rPr lang="es-ES" altLang="ca-ES" dirty="0">
                <a:solidFill>
                  <a:schemeClr val="tx1"/>
                </a:solidFill>
              </a:rPr>
              <a:t>Identificar llindars clau per a aconseguir punts d'inflexió</a:t>
            </a:r>
          </a:p>
          <a:p>
            <a:pPr algn="just">
              <a:defRPr/>
            </a:pPr>
            <a:r>
              <a:rPr lang="es-ES" altLang="ca-ES" dirty="0">
                <a:solidFill>
                  <a:schemeClr val="tx1"/>
                </a:solidFill>
              </a:rPr>
              <a:t>Monitorar i promoure els diversos cicles de realimentación</a:t>
            </a:r>
          </a:p>
          <a:p>
            <a:pPr algn="just">
              <a:defRPr/>
            </a:pPr>
            <a:r>
              <a:rPr lang="es-ES" altLang="ca-ES" dirty="0">
                <a:solidFill>
                  <a:schemeClr val="tx1"/>
                </a:solidFill>
              </a:rPr>
              <a:t>Convertir el coneixement present en patrimoni històric</a:t>
            </a:r>
          </a:p>
          <a:p>
            <a:pPr algn="just">
              <a:defRPr/>
            </a:pPr>
            <a:r>
              <a:rPr lang="es-ES" altLang="ca-ES" dirty="0">
                <a:solidFill>
                  <a:schemeClr val="tx1"/>
                </a:solidFill>
              </a:rPr>
              <a:t>Donar suport a identitats participatives</a:t>
            </a:r>
          </a:p>
          <a:p>
            <a:pPr algn="just">
              <a:defRPr/>
            </a:pPr>
            <a:endParaRPr lang="es-ES" altLang="ca-ES" dirty="0">
              <a:solidFill>
                <a:schemeClr val="tx1"/>
              </a:solidFill>
            </a:endParaRPr>
          </a:p>
          <a:p>
            <a:pPr marL="0" indent="0" algn="just">
              <a:buNone/>
              <a:defRPr/>
            </a:pPr>
            <a:r>
              <a:rPr lang="es-ES" altLang="ca-ES" dirty="0">
                <a:solidFill>
                  <a:schemeClr val="tx1"/>
                </a:solidFill>
              </a:rPr>
              <a:t>Ecosistema multinivell que tingui eines que actuïn des de la «atenció primària» fins als més alts nivells d'especialització.</a:t>
            </a:r>
          </a:p>
          <a:p>
            <a:pPr algn="just">
              <a:defRPr/>
            </a:pPr>
            <a:endParaRPr lang="es-ES" altLang="ca-ES" dirty="0">
              <a:solidFill>
                <a:schemeClr val="tx1"/>
              </a:solidFill>
            </a:endParaRPr>
          </a:p>
        </p:txBody>
      </p:sp>
      <p:sp>
        <p:nvSpPr>
          <p:cNvPr id="53252" name="6 Marcador de número de diapositiva">
            <a:extLst>
              <a:ext uri="{FF2B5EF4-FFF2-40B4-BE49-F238E27FC236}">
                <a16:creationId xmlns:a16="http://schemas.microsoft.com/office/drawing/2014/main" id="{6EBED5B7-89E3-4FB5-956A-2D394EA50568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7F09DE8-0870-4F40-A945-19E8FB3A8A27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63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53253" name="Subtítulo 2">
            <a:extLst>
              <a:ext uri="{FF2B5EF4-FFF2-40B4-BE49-F238E27FC236}">
                <a16:creationId xmlns:a16="http://schemas.microsoft.com/office/drawing/2014/main" id="{DD09467B-FED2-4D18-8C07-9962E6DA57E7}"/>
              </a:ext>
            </a:extLst>
          </p:cNvPr>
          <p:cNvSpPr txBox="1">
            <a:spLocks/>
          </p:cNvSpPr>
          <p:nvPr/>
        </p:nvSpPr>
        <p:spPr bwMode="auto">
          <a:xfrm>
            <a:off x="5513785" y="4842273"/>
            <a:ext cx="240625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s-ES" altLang="ca-ES" sz="900" dirty="0"/>
              <a:t>Fuster, a Peña-López (2020)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75DB4CC-3D04-4702-BF7F-1F60A41F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sz="3200" dirty="0">
                <a:cs typeface="Arial" panose="020B0604020202020204" pitchFamily="34" charset="0"/>
              </a:rPr>
              <a:t>L'ecosistema de governança pública</a:t>
            </a:r>
            <a:endParaRPr lang="es-ES" altLang="ca-ES" sz="32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0179" name="Subtítulo 2">
            <a:extLst>
              <a:ext uri="{FF2B5EF4-FFF2-40B4-BE49-F238E27FC236}">
                <a16:creationId xmlns:a16="http://schemas.microsoft.com/office/drawing/2014/main" id="{B6307E2D-1168-4DF7-8634-09A3FEF36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  <a:defRPr/>
            </a:pPr>
            <a:r>
              <a:rPr lang="es-ES" altLang="ca-ES" dirty="0">
                <a:solidFill>
                  <a:schemeClr val="tx1"/>
                </a:solidFill>
              </a:rPr>
              <a:t>Un ecosistema de governança pública és un sistema</a:t>
            </a:r>
          </a:p>
          <a:p>
            <a:pPr algn="just">
              <a:defRPr/>
            </a:pPr>
            <a:r>
              <a:rPr lang="es-ES" altLang="ca-ES" dirty="0" err="1">
                <a:solidFill>
                  <a:schemeClr val="tx1"/>
                </a:solidFill>
              </a:rPr>
              <a:t>tecnopolític</a:t>
            </a:r>
            <a:endParaRPr lang="es-ES" altLang="ca-ES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s-ES" altLang="ca-ES" dirty="0" err="1">
                <a:solidFill>
                  <a:schemeClr val="tx1"/>
                </a:solidFill>
              </a:rPr>
              <a:t>auto-organitzat</a:t>
            </a:r>
            <a:endParaRPr lang="es-ES" altLang="ca-ES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s-ES" altLang="ca-ES" dirty="0" err="1">
                <a:solidFill>
                  <a:schemeClr val="tx1"/>
                </a:solidFill>
              </a:rPr>
              <a:t>autopoiètic</a:t>
            </a:r>
            <a:endParaRPr lang="es-ES" altLang="ca-ES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s-ES" altLang="ca-ES" dirty="0">
                <a:solidFill>
                  <a:schemeClr val="tx1"/>
                </a:solidFill>
              </a:rPr>
              <a:t>replicable i escalable </a:t>
            </a:r>
          </a:p>
          <a:p>
            <a:pPr algn="just">
              <a:defRPr/>
            </a:pPr>
            <a:r>
              <a:rPr lang="es-ES" altLang="ca-ES" dirty="0">
                <a:solidFill>
                  <a:schemeClr val="tx1"/>
                </a:solidFill>
              </a:rPr>
              <a:t>que articula actors, espais i instruments </a:t>
            </a:r>
          </a:p>
          <a:p>
            <a:pPr algn="just">
              <a:defRPr/>
            </a:pPr>
            <a:r>
              <a:rPr lang="es-ES" altLang="ca-ES" dirty="0">
                <a:solidFill>
                  <a:schemeClr val="tx1"/>
                </a:solidFill>
              </a:rPr>
              <a:t>al voltant d'un conjunt d'infraestructures obertes i distribuïdes </a:t>
            </a:r>
          </a:p>
          <a:p>
            <a:pPr algn="just">
              <a:defRPr/>
            </a:pPr>
            <a:r>
              <a:rPr lang="es-ES" altLang="ca-ES" dirty="0">
                <a:solidFill>
                  <a:schemeClr val="tx1"/>
                </a:solidFill>
              </a:rPr>
              <a:t>riques en coneixement </a:t>
            </a:r>
          </a:p>
          <a:p>
            <a:pPr algn="just">
              <a:defRPr/>
            </a:pPr>
            <a:r>
              <a:rPr lang="es-ES" altLang="ca-ES" dirty="0">
                <a:solidFill>
                  <a:schemeClr val="tx1"/>
                </a:solidFill>
              </a:rPr>
              <a:t>per a la presa de decisions col·lectives.</a:t>
            </a:r>
          </a:p>
        </p:txBody>
      </p:sp>
      <p:sp>
        <p:nvSpPr>
          <p:cNvPr id="55300" name="6 Marcador de número de diapositiva">
            <a:extLst>
              <a:ext uri="{FF2B5EF4-FFF2-40B4-BE49-F238E27FC236}">
                <a16:creationId xmlns:a16="http://schemas.microsoft.com/office/drawing/2014/main" id="{702BEC15-937A-416C-9D08-728081D48D66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BF9556-627E-47FA-84B8-452ABEA4DF0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64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BE1173B-7ABB-46E8-9D77-4D2569B7A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sz="3200" dirty="0">
                <a:cs typeface="Arial" panose="020B0604020202020204" pitchFamily="34" charset="0"/>
              </a:rPr>
              <a:t>De la jerarquia a la </a:t>
            </a:r>
            <a:r>
              <a:rPr lang="es-ES" altLang="ca-ES" sz="3200" dirty="0" err="1">
                <a:cs typeface="Arial" panose="020B0604020202020204" pitchFamily="34" charset="0"/>
              </a:rPr>
              <a:t>xarxa</a:t>
            </a:r>
            <a:r>
              <a:rPr lang="es-ES" altLang="ca-ES" sz="3200" dirty="0">
                <a:cs typeface="Arial" panose="020B0604020202020204" pitchFamily="34" charset="0"/>
              </a:rPr>
              <a:t> (i)</a:t>
            </a:r>
            <a:endParaRPr lang="es-ES" altLang="ca-ES" sz="32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0179" name="Subtítulo 2">
            <a:extLst>
              <a:ext uri="{FF2B5EF4-FFF2-40B4-BE49-F238E27FC236}">
                <a16:creationId xmlns:a16="http://schemas.microsoft.com/office/drawing/2014/main" id="{0F17F2FA-95E4-4124-AFF4-EB2DE1441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  <a:defRPr/>
            </a:pPr>
            <a:r>
              <a:rPr lang="es-ES" altLang="ca-ES" dirty="0">
                <a:solidFill>
                  <a:schemeClr val="tx1"/>
                </a:solidFill>
              </a:rPr>
              <a:t>Qui fa la xarxa determina els codis, els canals, els protocols</a:t>
            </a:r>
          </a:p>
          <a:p>
            <a:pPr algn="just">
              <a:defRPr/>
            </a:pPr>
            <a:r>
              <a:rPr lang="es-ES" altLang="ca-ES" dirty="0">
                <a:solidFill>
                  <a:schemeClr val="tx1"/>
                </a:solidFill>
              </a:rPr>
              <a:t>Si no hi </a:t>
            </a:r>
            <a:r>
              <a:rPr lang="es-ES" altLang="ca-ES" dirty="0" err="1">
                <a:solidFill>
                  <a:schemeClr val="tx1"/>
                </a:solidFill>
              </a:rPr>
              <a:t>som</a:t>
            </a:r>
            <a:r>
              <a:rPr lang="es-ES" altLang="ca-ES" dirty="0">
                <a:solidFill>
                  <a:schemeClr val="tx1"/>
                </a:solidFill>
              </a:rPr>
              <a:t>, la xarxa serà i funcionarà igualment</a:t>
            </a:r>
          </a:p>
          <a:p>
            <a:pPr algn="just">
              <a:defRPr/>
            </a:pPr>
            <a:r>
              <a:rPr lang="es-ES" altLang="ca-ES" dirty="0">
                <a:solidFill>
                  <a:schemeClr val="tx1"/>
                </a:solidFill>
              </a:rPr>
              <a:t>Si hi </a:t>
            </a:r>
            <a:r>
              <a:rPr lang="es-ES" altLang="ca-ES" dirty="0" err="1">
                <a:solidFill>
                  <a:schemeClr val="tx1"/>
                </a:solidFill>
              </a:rPr>
              <a:t>som</a:t>
            </a:r>
            <a:r>
              <a:rPr lang="es-ES" altLang="ca-ES" dirty="0">
                <a:solidFill>
                  <a:schemeClr val="tx1"/>
                </a:solidFill>
              </a:rPr>
              <a:t>, podrem incidir en el seu disseny, en la seva orientació</a:t>
            </a:r>
          </a:p>
          <a:p>
            <a:pPr algn="just">
              <a:defRPr/>
            </a:pPr>
            <a:r>
              <a:rPr lang="es-ES" altLang="ca-ES" dirty="0">
                <a:solidFill>
                  <a:schemeClr val="tx1"/>
                </a:solidFill>
              </a:rPr>
              <a:t>Podem aportar recursos, equitat, neutralitat, garanties</a:t>
            </a:r>
          </a:p>
          <a:p>
            <a:pPr algn="just">
              <a:defRPr/>
            </a:pPr>
            <a:endParaRPr lang="es-ES" altLang="ca-ES" dirty="0">
              <a:solidFill>
                <a:schemeClr val="tx1"/>
              </a:solidFill>
            </a:endParaRPr>
          </a:p>
          <a:p>
            <a:pPr marL="0" indent="0" algn="just">
              <a:buNone/>
              <a:defRPr/>
            </a:pPr>
            <a:r>
              <a:rPr lang="es-ES" altLang="ca-ES" dirty="0">
                <a:solidFill>
                  <a:schemeClr val="tx1"/>
                </a:solidFill>
              </a:rPr>
              <a:t>Donar context, crear infraestructura</a:t>
            </a:r>
          </a:p>
          <a:p>
            <a:pPr algn="just">
              <a:defRPr/>
            </a:pPr>
            <a:r>
              <a:rPr lang="es-ES" altLang="ca-ES" dirty="0">
                <a:solidFill>
                  <a:schemeClr val="tx1"/>
                </a:solidFill>
              </a:rPr>
              <a:t>Infraestructures obertes: dades, informació, tecnologia</a:t>
            </a:r>
          </a:p>
          <a:p>
            <a:pPr algn="just">
              <a:defRPr/>
            </a:pPr>
            <a:r>
              <a:rPr lang="es-ES" altLang="ca-ES" dirty="0">
                <a:solidFill>
                  <a:schemeClr val="tx1"/>
                </a:solidFill>
              </a:rPr>
              <a:t>Coneixement obert: metodologia, processos, </a:t>
            </a:r>
            <a:r>
              <a:rPr lang="es-ES" altLang="ca-ES" dirty="0" err="1">
                <a:solidFill>
                  <a:schemeClr val="tx1"/>
                </a:solidFill>
              </a:rPr>
              <a:t>protocols</a:t>
            </a:r>
            <a:endParaRPr lang="es-ES" altLang="ca-ES" dirty="0">
              <a:solidFill>
                <a:schemeClr val="tx1"/>
              </a:solidFill>
            </a:endParaRPr>
          </a:p>
        </p:txBody>
      </p:sp>
      <p:sp>
        <p:nvSpPr>
          <p:cNvPr id="57348" name="6 Marcador de número de diapositiva">
            <a:extLst>
              <a:ext uri="{FF2B5EF4-FFF2-40B4-BE49-F238E27FC236}">
                <a16:creationId xmlns:a16="http://schemas.microsoft.com/office/drawing/2014/main" id="{FD5AF369-0860-4CDA-8AB3-8CCC018A800A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54E9D72-6CBC-4090-BCD4-FD7B06BF948B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65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</p:spTree>
    <p:extLst>
      <p:ext uri="{BB962C8B-B14F-4D97-AF65-F5344CB8AC3E}">
        <p14:creationId xmlns:p14="http://schemas.microsoft.com/office/powerpoint/2010/main" val="3708087455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BE1173B-7ABB-46E8-9D77-4D2569B7A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sz="3200" dirty="0">
                <a:cs typeface="Arial" panose="020B0604020202020204" pitchFamily="34" charset="0"/>
              </a:rPr>
              <a:t>De la jerarquia a la </a:t>
            </a:r>
            <a:r>
              <a:rPr lang="es-ES" altLang="ca-ES" sz="3200" dirty="0" err="1">
                <a:cs typeface="Arial" panose="020B0604020202020204" pitchFamily="34" charset="0"/>
              </a:rPr>
              <a:t>xarxa</a:t>
            </a:r>
            <a:r>
              <a:rPr lang="es-ES" altLang="ca-ES" sz="3200" dirty="0">
                <a:cs typeface="Arial" panose="020B0604020202020204" pitchFamily="34" charset="0"/>
              </a:rPr>
              <a:t> (</a:t>
            </a:r>
            <a:r>
              <a:rPr lang="es-ES" altLang="ca-ES" sz="3200" dirty="0" err="1">
                <a:cs typeface="Arial" panose="020B0604020202020204" pitchFamily="34" charset="0"/>
              </a:rPr>
              <a:t>ii</a:t>
            </a:r>
            <a:r>
              <a:rPr lang="es-ES" altLang="ca-ES" sz="3200" dirty="0">
                <a:cs typeface="Arial" panose="020B0604020202020204" pitchFamily="34" charset="0"/>
              </a:rPr>
              <a:t>)</a:t>
            </a:r>
            <a:endParaRPr lang="es-ES" altLang="ca-ES" sz="32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0179" name="Subtítulo 2">
            <a:extLst>
              <a:ext uri="{FF2B5EF4-FFF2-40B4-BE49-F238E27FC236}">
                <a16:creationId xmlns:a16="http://schemas.microsoft.com/office/drawing/2014/main" id="{0F17F2FA-95E4-4124-AFF4-EB2DE1441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s-ES" altLang="ca-ES" sz="2200" dirty="0">
                <a:solidFill>
                  <a:schemeClr val="tx1"/>
                </a:solidFill>
              </a:rPr>
              <a:t>Identificar àgores, crear comunitat</a:t>
            </a:r>
          </a:p>
          <a:p>
            <a:pPr algn="just">
              <a:defRPr/>
            </a:pPr>
            <a:r>
              <a:rPr lang="es-ES" altLang="ca-ES" sz="2200" dirty="0">
                <a:solidFill>
                  <a:schemeClr val="tx1"/>
                </a:solidFill>
              </a:rPr>
              <a:t>Formació, capacitació: en democràcia, política, participació</a:t>
            </a:r>
          </a:p>
          <a:p>
            <a:pPr algn="just">
              <a:defRPr/>
            </a:pPr>
            <a:r>
              <a:rPr lang="es-ES" altLang="ca-ES" sz="2200" dirty="0">
                <a:solidFill>
                  <a:schemeClr val="tx1"/>
                </a:solidFill>
              </a:rPr>
              <a:t>Donar veu a tots els actors, democratitzar els actors col·lectius</a:t>
            </a:r>
          </a:p>
          <a:p>
            <a:pPr algn="just">
              <a:defRPr/>
            </a:pPr>
            <a:endParaRPr lang="es-ES" altLang="ca-ES" sz="2200" dirty="0">
              <a:solidFill>
                <a:schemeClr val="tx1"/>
              </a:solidFill>
            </a:endParaRPr>
          </a:p>
          <a:p>
            <a:pPr marL="0" indent="0" algn="just">
              <a:buNone/>
              <a:defRPr/>
            </a:pPr>
            <a:r>
              <a:rPr lang="es-ES" altLang="ca-ES" sz="2200" dirty="0">
                <a:solidFill>
                  <a:schemeClr val="tx1"/>
                </a:solidFill>
              </a:rPr>
              <a:t>Facilitar interacció, nodrir comunitat</a:t>
            </a:r>
          </a:p>
          <a:p>
            <a:pPr algn="just">
              <a:defRPr/>
            </a:pPr>
            <a:r>
              <a:rPr lang="es-ES" altLang="ca-ES" sz="2200" dirty="0">
                <a:solidFill>
                  <a:schemeClr val="tx1"/>
                </a:solidFill>
              </a:rPr>
              <a:t>Donar legitimitat a tots els espais, ordenar la conversa</a:t>
            </a:r>
          </a:p>
          <a:p>
            <a:pPr algn="just">
              <a:defRPr/>
            </a:pPr>
            <a:r>
              <a:rPr lang="es-ES" altLang="ca-ES" sz="2200" dirty="0">
                <a:solidFill>
                  <a:schemeClr val="tx1"/>
                </a:solidFill>
              </a:rPr>
              <a:t>Fer que passin coses, facilitar, apoderar, acompanyar</a:t>
            </a:r>
          </a:p>
        </p:txBody>
      </p:sp>
      <p:sp>
        <p:nvSpPr>
          <p:cNvPr id="57348" name="6 Marcador de número de diapositiva">
            <a:extLst>
              <a:ext uri="{FF2B5EF4-FFF2-40B4-BE49-F238E27FC236}">
                <a16:creationId xmlns:a16="http://schemas.microsoft.com/office/drawing/2014/main" id="{FD5AF369-0860-4CDA-8AB3-8CCC018A800A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54E9D72-6CBC-4090-BCD4-FD7B06BF948B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66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D51A-6048-FB42-A081-C2708568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374" y="760702"/>
            <a:ext cx="6170484" cy="1583530"/>
          </a:xfrm>
        </p:spPr>
        <p:txBody>
          <a:bodyPr>
            <a:noAutofit/>
          </a:bodyPr>
          <a:lstStyle/>
          <a:p>
            <a:r>
              <a:rPr lang="sv-SE" dirty="0"/>
              <a:t>Taller 2. </a:t>
            </a:r>
            <a:br>
              <a:rPr lang="sv-SE" dirty="0"/>
            </a:br>
            <a:r>
              <a:rPr lang="sv-SE" dirty="0"/>
              <a:t>Mapa d’actors: instruments i espais</a:t>
            </a:r>
            <a:endParaRPr lang="ca-E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44144-385F-2A45-8247-A01854878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9374" y="2352184"/>
            <a:ext cx="6170485" cy="2030614"/>
          </a:xfrm>
        </p:spPr>
        <p:txBody>
          <a:bodyPr>
            <a:noAutofit/>
          </a:bodyPr>
          <a:lstStyle/>
          <a:p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Assignar a cadascun dels actors: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Espais i instruments institucionals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Espais i instruments informals i </a:t>
            </a:r>
            <a:r>
              <a:rPr lang="ca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tecnopolítics</a:t>
            </a:r>
            <a:endParaRPr lang="ca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Propostes d’actuació pública</a:t>
            </a:r>
          </a:p>
          <a:p>
            <a:endParaRPr lang="ca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434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altLang="ca-ES" dirty="0">
                <a:cs typeface="Arial" panose="020B0604020202020204" pitchFamily="34" charset="0"/>
                <a:sym typeface="Symbol" panose="05050102010706020507" pitchFamily="18" charset="2"/>
              </a:rPr>
              <a:t>Mapa d’actors: espais i instruments</a:t>
            </a: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68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cxnSp>
        <p:nvCxnSpPr>
          <p:cNvPr id="20" name="Connector recte 11">
            <a:extLst>
              <a:ext uri="{FF2B5EF4-FFF2-40B4-BE49-F238E27FC236}">
                <a16:creationId xmlns:a16="http://schemas.microsoft.com/office/drawing/2014/main" id="{DCDCDD78-F891-401D-A15D-F768C91D143B}"/>
              </a:ext>
            </a:extLst>
          </p:cNvPr>
          <p:cNvCxnSpPr/>
          <p:nvPr/>
        </p:nvCxnSpPr>
        <p:spPr>
          <a:xfrm>
            <a:off x="127573" y="4626515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6CCFC8F-93B0-4EAE-A43D-F1A94DBB969B}"/>
              </a:ext>
            </a:extLst>
          </p:cNvPr>
          <p:cNvSpPr/>
          <p:nvPr/>
        </p:nvSpPr>
        <p:spPr>
          <a:xfrm>
            <a:off x="2316748" y="1274766"/>
            <a:ext cx="1584176" cy="380284"/>
          </a:xfrm>
          <a:prstGeom prst="rect">
            <a:avLst/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a-ES" sz="1200" dirty="0">
                <a:solidFill>
                  <a:schemeClr val="bg1"/>
                </a:solidFill>
                <a:cs typeface="Arial" panose="020B0604020202020204" pitchFamily="34" charset="0"/>
              </a:rPr>
              <a:t>espai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6C4C890-504B-4F57-A586-995DE96B19EE}"/>
              </a:ext>
            </a:extLst>
          </p:cNvPr>
          <p:cNvSpPr/>
          <p:nvPr/>
        </p:nvSpPr>
        <p:spPr>
          <a:xfrm>
            <a:off x="5360842" y="1186928"/>
            <a:ext cx="1584176" cy="426765"/>
          </a:xfrm>
          <a:prstGeom prst="rect">
            <a:avLst/>
          </a:prstGeom>
          <a:solidFill>
            <a:srgbClr val="001789"/>
          </a:solidFill>
          <a:ln>
            <a:solidFill>
              <a:srgbClr val="001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a-ES" sz="1200" dirty="0">
                <a:solidFill>
                  <a:schemeClr val="bg1"/>
                </a:solidFill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7E4BF4B-67BE-48A2-9C53-C9CFF5E71DF3}"/>
              </a:ext>
            </a:extLst>
          </p:cNvPr>
          <p:cNvSpPr/>
          <p:nvPr/>
        </p:nvSpPr>
        <p:spPr>
          <a:xfrm>
            <a:off x="805127" y="2754855"/>
            <a:ext cx="1584176" cy="658187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a-ES" b="1" dirty="0">
                <a:solidFill>
                  <a:schemeClr val="tx1"/>
                </a:solidFill>
                <a:latin typeface="Calibri "/>
                <a:cs typeface="Arial" panose="020B0604020202020204" pitchFamily="34" charset="0"/>
              </a:rPr>
              <a:t>Actor principal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06FFC39-EE8B-43D4-8BA8-1C8D663FB779}"/>
              </a:ext>
            </a:extLst>
          </p:cNvPr>
          <p:cNvSpPr/>
          <p:nvPr/>
        </p:nvSpPr>
        <p:spPr>
          <a:xfrm>
            <a:off x="5581879" y="2687777"/>
            <a:ext cx="1584176" cy="658187"/>
          </a:xfrm>
          <a:prstGeom prst="rect">
            <a:avLst/>
          </a:prstGeom>
          <a:solidFill>
            <a:srgbClr val="001789"/>
          </a:solidFill>
          <a:ln>
            <a:solidFill>
              <a:srgbClr val="001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a-ES" sz="1200" dirty="0">
                <a:solidFill>
                  <a:schemeClr val="bg1"/>
                </a:solidFill>
                <a:cs typeface="Arial" panose="020B0604020202020204" pitchFamily="34" charset="0"/>
              </a:rPr>
              <a:t>DG Transports i Mobilitat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9E664F7-0E4E-42C6-96DD-141A921EE71F}"/>
              </a:ext>
            </a:extLst>
          </p:cNvPr>
          <p:cNvSpPr/>
          <p:nvPr/>
        </p:nvSpPr>
        <p:spPr>
          <a:xfrm>
            <a:off x="2769213" y="3913023"/>
            <a:ext cx="1584176" cy="380132"/>
          </a:xfrm>
          <a:prstGeom prst="rect">
            <a:avLst/>
          </a:prstGeom>
          <a:solidFill>
            <a:srgbClr val="D47C68"/>
          </a:solidFill>
          <a:ln>
            <a:solidFill>
              <a:srgbClr val="D47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a-ES" sz="1200" dirty="0">
                <a:solidFill>
                  <a:schemeClr val="bg1"/>
                </a:solidFill>
                <a:cs typeface="Arial" panose="020B0604020202020204" pitchFamily="34" charset="0"/>
              </a:rPr>
              <a:t>#mobilitatsegura</a:t>
            </a:r>
          </a:p>
        </p:txBody>
      </p:sp>
      <p:sp>
        <p:nvSpPr>
          <p:cNvPr id="26" name="Globo: línea con borde y barra de énfasis 25">
            <a:extLst>
              <a:ext uri="{FF2B5EF4-FFF2-40B4-BE49-F238E27FC236}">
                <a16:creationId xmlns:a16="http://schemas.microsoft.com/office/drawing/2014/main" id="{E87763EF-8F19-4710-A524-BDA151E12555}"/>
              </a:ext>
            </a:extLst>
          </p:cNvPr>
          <p:cNvSpPr/>
          <p:nvPr/>
        </p:nvSpPr>
        <p:spPr>
          <a:xfrm>
            <a:off x="706904" y="1333979"/>
            <a:ext cx="1259537" cy="1052838"/>
          </a:xfrm>
          <a:prstGeom prst="accentBorderCallout1">
            <a:avLst>
              <a:gd name="adj1" fmla="val 28702"/>
              <a:gd name="adj2" fmla="val 105102"/>
              <a:gd name="adj3" fmla="val 18560"/>
              <a:gd name="adj4" fmla="val 1285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6800" rIns="91440" bIns="45720" rtlCol="0" anchor="t"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200" dirty="0">
                <a:solidFill>
                  <a:schemeClr val="tx1"/>
                </a:solidFill>
                <a:latin typeface="Arial"/>
                <a:cs typeface="Arial"/>
              </a:rPr>
              <a:t>característiques</a:t>
            </a:r>
          </a:p>
        </p:txBody>
      </p:sp>
      <p:sp>
        <p:nvSpPr>
          <p:cNvPr id="27" name="Globo: línea con borde y barra de énfasis 26">
            <a:extLst>
              <a:ext uri="{FF2B5EF4-FFF2-40B4-BE49-F238E27FC236}">
                <a16:creationId xmlns:a16="http://schemas.microsoft.com/office/drawing/2014/main" id="{0C34C206-57F0-4193-9EFA-1E7C71CE8F46}"/>
              </a:ext>
            </a:extLst>
          </p:cNvPr>
          <p:cNvSpPr/>
          <p:nvPr/>
        </p:nvSpPr>
        <p:spPr>
          <a:xfrm>
            <a:off x="7177559" y="1206429"/>
            <a:ext cx="1259537" cy="355960"/>
          </a:xfrm>
          <a:prstGeom prst="accentBorderCallout1">
            <a:avLst>
              <a:gd name="adj1" fmla="val 36844"/>
              <a:gd name="adj2" fmla="val -3795"/>
              <a:gd name="adj3" fmla="val 42987"/>
              <a:gd name="adj4" fmla="val -203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6800" rIns="91440" bIns="45720" rtlCol="0" anchor="t"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000" dirty="0">
                <a:solidFill>
                  <a:schemeClr val="tx1"/>
                </a:solidFill>
                <a:latin typeface="Arial"/>
                <a:cs typeface="Arial"/>
              </a:rPr>
              <a:t>característiques</a:t>
            </a:r>
          </a:p>
        </p:txBody>
      </p:sp>
      <p:sp>
        <p:nvSpPr>
          <p:cNvPr id="29" name="Globo: línea con borde y barra de énfasis 28">
            <a:extLst>
              <a:ext uri="{FF2B5EF4-FFF2-40B4-BE49-F238E27FC236}">
                <a16:creationId xmlns:a16="http://schemas.microsoft.com/office/drawing/2014/main" id="{8C489C9C-1E70-4613-95E5-6EF4404B7CFF}"/>
              </a:ext>
            </a:extLst>
          </p:cNvPr>
          <p:cNvSpPr/>
          <p:nvPr/>
        </p:nvSpPr>
        <p:spPr>
          <a:xfrm>
            <a:off x="877683" y="3674755"/>
            <a:ext cx="1439065" cy="698974"/>
          </a:xfrm>
          <a:prstGeom prst="accentBorderCallout1">
            <a:avLst>
              <a:gd name="adj1" fmla="val 28702"/>
              <a:gd name="adj2" fmla="val 105102"/>
              <a:gd name="adj3" fmla="val 47803"/>
              <a:gd name="adj4" fmla="val 1305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6800" rIns="91440" bIns="45720" rtlCol="0" anchor="t"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lang="ca-ES" sz="1000" dirty="0" err="1">
                <a:solidFill>
                  <a:schemeClr val="tx1"/>
                </a:solidFill>
                <a:latin typeface="Arial"/>
                <a:cs typeface="Arial"/>
              </a:rPr>
              <a:t>spai</a:t>
            </a:r>
            <a:r>
              <a:rPr lang="ca-ES" sz="1000" dirty="0">
                <a:solidFill>
                  <a:schemeClr val="tx1"/>
                </a:solidFill>
                <a:latin typeface="Arial"/>
                <a:cs typeface="Arial"/>
              </a:rPr>
              <a:t> informal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000" dirty="0">
                <a:solidFill>
                  <a:schemeClr val="tx1"/>
                </a:solidFill>
                <a:latin typeface="Arial"/>
                <a:cs typeface="Arial"/>
              </a:rPr>
              <a:t>Diagnosi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000" dirty="0">
                <a:solidFill>
                  <a:schemeClr val="tx1"/>
                </a:solidFill>
                <a:latin typeface="Arial"/>
                <a:cs typeface="Arial"/>
              </a:rPr>
              <a:t>Massa crítica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000" dirty="0">
                <a:solidFill>
                  <a:schemeClr val="tx1"/>
                </a:solidFill>
                <a:latin typeface="Arial"/>
                <a:cs typeface="Arial"/>
              </a:rPr>
              <a:t>Tendència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a-ES" sz="10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ca-ES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0" name="Globo: línea con borde y barra de énfasis 29">
            <a:extLst>
              <a:ext uri="{FF2B5EF4-FFF2-40B4-BE49-F238E27FC236}">
                <a16:creationId xmlns:a16="http://schemas.microsoft.com/office/drawing/2014/main" id="{67416BE7-18F1-407F-9ABE-9C3D195FA8F8}"/>
              </a:ext>
            </a:extLst>
          </p:cNvPr>
          <p:cNvSpPr/>
          <p:nvPr/>
        </p:nvSpPr>
        <p:spPr>
          <a:xfrm>
            <a:off x="7441568" y="2579361"/>
            <a:ext cx="1259537" cy="877620"/>
          </a:xfrm>
          <a:prstGeom prst="accentBorderCallout1">
            <a:avLst>
              <a:gd name="adj1" fmla="val 36844"/>
              <a:gd name="adj2" fmla="val -3795"/>
              <a:gd name="adj3" fmla="val 42987"/>
              <a:gd name="adj4" fmla="val -203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6800" rIns="91440" bIns="45720" rtlCol="0" anchor="t"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000" dirty="0">
                <a:solidFill>
                  <a:schemeClr val="tx1"/>
                </a:solidFill>
                <a:latin typeface="Arial"/>
                <a:cs typeface="Arial"/>
              </a:rPr>
              <a:t>Institució</a:t>
            </a:r>
          </a:p>
          <a:p>
            <a:r>
              <a:rPr lang="ca-ES" sz="1000" dirty="0">
                <a:solidFill>
                  <a:schemeClr val="tx1"/>
                </a:solidFill>
                <a:latin typeface="Arial"/>
                <a:cs typeface="Arial"/>
              </a:rPr>
              <a:t>Capacitat executiva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Conector curvado 84">
            <a:extLst>
              <a:ext uri="{FF2B5EF4-FFF2-40B4-BE49-F238E27FC236}">
                <a16:creationId xmlns:a16="http://schemas.microsoft.com/office/drawing/2014/main" id="{7CCA1B46-15E7-4FD3-887F-34714F5400E8}"/>
              </a:ext>
            </a:extLst>
          </p:cNvPr>
          <p:cNvCxnSpPr>
            <a:cxnSpLocks/>
            <a:stCxn id="22" idx="1"/>
            <a:endCxn id="21" idx="3"/>
          </p:cNvCxnSpPr>
          <p:nvPr/>
        </p:nvCxnSpPr>
        <p:spPr>
          <a:xfrm rot="10800000" flipV="1">
            <a:off x="3900924" y="1400310"/>
            <a:ext cx="1459918" cy="64597"/>
          </a:xfrm>
          <a:prstGeom prst="curvedConnector3">
            <a:avLst>
              <a:gd name="adj1" fmla="val 50000"/>
            </a:avLst>
          </a:prstGeom>
          <a:ln w="101600">
            <a:solidFill>
              <a:srgbClr val="F9423A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lobo: línea con borde y barra de énfasis 31">
            <a:extLst>
              <a:ext uri="{FF2B5EF4-FFF2-40B4-BE49-F238E27FC236}">
                <a16:creationId xmlns:a16="http://schemas.microsoft.com/office/drawing/2014/main" id="{87B8666A-9495-41E3-9A58-0A464E025291}"/>
              </a:ext>
            </a:extLst>
          </p:cNvPr>
          <p:cNvSpPr/>
          <p:nvPr/>
        </p:nvSpPr>
        <p:spPr>
          <a:xfrm>
            <a:off x="4476538" y="1763983"/>
            <a:ext cx="1259537" cy="456544"/>
          </a:xfrm>
          <a:prstGeom prst="accentBorderCallout1">
            <a:avLst>
              <a:gd name="adj1" fmla="val 8774"/>
              <a:gd name="adj2" fmla="val -4070"/>
              <a:gd name="adj3" fmla="val -57157"/>
              <a:gd name="adj4" fmla="val -18947"/>
            </a:avLst>
          </a:prstGeom>
          <a:solidFill>
            <a:schemeClr val="bg1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</a:t>
            </a:r>
          </a:p>
        </p:txBody>
      </p:sp>
      <p:cxnSp>
        <p:nvCxnSpPr>
          <p:cNvPr id="35" name="Conector curvado 84">
            <a:extLst>
              <a:ext uri="{FF2B5EF4-FFF2-40B4-BE49-F238E27FC236}">
                <a16:creationId xmlns:a16="http://schemas.microsoft.com/office/drawing/2014/main" id="{F82B603B-20E1-4E81-B6FD-22948341D0C8}"/>
              </a:ext>
            </a:extLst>
          </p:cNvPr>
          <p:cNvCxnSpPr>
            <a:cxnSpLocks/>
            <a:stCxn id="24" idx="2"/>
            <a:endCxn id="25" idx="3"/>
          </p:cNvCxnSpPr>
          <p:nvPr/>
        </p:nvCxnSpPr>
        <p:spPr>
          <a:xfrm rot="5400000">
            <a:off x="4985116" y="2714237"/>
            <a:ext cx="757125" cy="2020578"/>
          </a:xfrm>
          <a:prstGeom prst="curvedConnector2">
            <a:avLst/>
          </a:prstGeom>
          <a:ln w="101600">
            <a:solidFill>
              <a:srgbClr val="F9423A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lobo: línea con borde y barra de énfasis 37">
            <a:extLst>
              <a:ext uri="{FF2B5EF4-FFF2-40B4-BE49-F238E27FC236}">
                <a16:creationId xmlns:a16="http://schemas.microsoft.com/office/drawing/2014/main" id="{D9679711-A497-4A1C-A90D-B68DF8F0BF93}"/>
              </a:ext>
            </a:extLst>
          </p:cNvPr>
          <p:cNvSpPr/>
          <p:nvPr/>
        </p:nvSpPr>
        <p:spPr>
          <a:xfrm>
            <a:off x="6603939" y="3832090"/>
            <a:ext cx="1833157" cy="728945"/>
          </a:xfrm>
          <a:prstGeom prst="accentBorderCallout1">
            <a:avLst>
              <a:gd name="adj1" fmla="val 8774"/>
              <a:gd name="adj2" fmla="val -4070"/>
              <a:gd name="adj3" fmla="val 3535"/>
              <a:gd name="adj4" fmla="val -37647"/>
            </a:avLst>
          </a:prstGeom>
          <a:solidFill>
            <a:schemeClr val="bg1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Transparència de plans de mobilitat rural i nocturna</a:t>
            </a:r>
          </a:p>
          <a:p>
            <a:r>
              <a:rPr lang="ca-E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Propostes d’implantació de  solucions de mobilitat</a:t>
            </a:r>
          </a:p>
        </p:txBody>
      </p:sp>
      <p:cxnSp>
        <p:nvCxnSpPr>
          <p:cNvPr id="39" name="Conector curvado 84">
            <a:extLst>
              <a:ext uri="{FF2B5EF4-FFF2-40B4-BE49-F238E27FC236}">
                <a16:creationId xmlns:a16="http://schemas.microsoft.com/office/drawing/2014/main" id="{495EEE10-DC99-4312-917A-F78A5C9B0F87}"/>
              </a:ext>
            </a:extLst>
          </p:cNvPr>
          <p:cNvCxnSpPr>
            <a:cxnSpLocks/>
            <a:stCxn id="25" idx="0"/>
            <a:endCxn id="23" idx="3"/>
          </p:cNvCxnSpPr>
          <p:nvPr/>
        </p:nvCxnSpPr>
        <p:spPr>
          <a:xfrm rot="16200000" flipV="1">
            <a:off x="2560765" y="2912487"/>
            <a:ext cx="829074" cy="1171998"/>
          </a:xfrm>
          <a:prstGeom prst="curvedConnector2">
            <a:avLst/>
          </a:prstGeom>
          <a:ln w="101600">
            <a:solidFill>
              <a:srgbClr val="F9423A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Globo: línea con borde y barra de énfasis 42">
            <a:extLst>
              <a:ext uri="{FF2B5EF4-FFF2-40B4-BE49-F238E27FC236}">
                <a16:creationId xmlns:a16="http://schemas.microsoft.com/office/drawing/2014/main" id="{FC5C53F5-1479-4802-84FA-1281B1E17F0C}"/>
              </a:ext>
            </a:extLst>
          </p:cNvPr>
          <p:cNvSpPr/>
          <p:nvPr/>
        </p:nvSpPr>
        <p:spPr>
          <a:xfrm>
            <a:off x="3217001" y="2440773"/>
            <a:ext cx="1259537" cy="566628"/>
          </a:xfrm>
          <a:prstGeom prst="accentBorderCallout1">
            <a:avLst>
              <a:gd name="adj1" fmla="val 57676"/>
              <a:gd name="adj2" fmla="val -5720"/>
              <a:gd name="adj3" fmla="val 110055"/>
              <a:gd name="adj4" fmla="val -40397"/>
            </a:avLst>
          </a:prstGeom>
          <a:solidFill>
            <a:schemeClr val="bg1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Empoderament</a:t>
            </a:r>
            <a:endParaRPr lang="ca-E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Comunitat</a:t>
            </a:r>
          </a:p>
          <a:p>
            <a:r>
              <a:rPr lang="ca-E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Denúncia</a:t>
            </a:r>
          </a:p>
        </p:txBody>
      </p:sp>
    </p:spTree>
    <p:extLst>
      <p:ext uri="{BB962C8B-B14F-4D97-AF65-F5344CB8AC3E}">
        <p14:creationId xmlns:p14="http://schemas.microsoft.com/office/powerpoint/2010/main" val="2355388476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D51A-6048-FB42-A081-C2708568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noProof="0"/>
              <a:t>Trencant mites</a:t>
            </a:r>
            <a:endParaRPr lang="ca-E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44144-385F-2A45-8247-A01854878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14578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a-ES" sz="3200" b="0" dirty="0">
                <a:solidFill>
                  <a:srgbClr val="00178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Del desenvolupament a la governança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2128D3-C467-4D93-9E1A-F2FFBC4FA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7</a:t>
            </a:fld>
            <a:endParaRPr lang="ca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1590122" y="1795156"/>
            <a:ext cx="2808685" cy="1679097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 en </a:t>
            </a:r>
          </a:p>
          <a:p>
            <a:pPr algn="ctr"/>
            <a:r>
              <a:rPr lang="ca-E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valors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ABE33E-5A0A-4EF0-9EEA-67486A994E05}"/>
              </a:ext>
            </a:extLst>
          </p:cNvPr>
          <p:cNvSpPr/>
          <p:nvPr/>
        </p:nvSpPr>
        <p:spPr>
          <a:xfrm>
            <a:off x="4722656" y="1804868"/>
            <a:ext cx="2808685" cy="1679097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Valors</a:t>
            </a:r>
          </a:p>
          <a:p>
            <a:pPr algn="ctr"/>
            <a:r>
              <a:rPr lang="ca-E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emancipadors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3ED8CF6F-7E66-4266-B404-5AFA50A04502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 flipV="1">
            <a:off x="4398807" y="2634704"/>
            <a:ext cx="323849" cy="9713"/>
          </a:xfrm>
          <a:prstGeom prst="straightConnector1">
            <a:avLst/>
          </a:prstGeom>
          <a:ln w="9525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396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DCAE5A7-1EB0-4D56-A224-3113577B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sz="3200" dirty="0">
                <a:cs typeface="Arial" panose="020B0604020202020204" pitchFamily="34" charset="0"/>
              </a:rPr>
              <a:t>Mite 1</a:t>
            </a:r>
            <a:endParaRPr lang="es-ES" altLang="ca-ES" sz="32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9CB44-DC15-4B7E-A682-569402CE5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es-ES" dirty="0">
                <a:solidFill>
                  <a:schemeClr val="tx1"/>
                </a:solidFill>
              </a:rPr>
              <a:t>“El </a:t>
            </a:r>
            <a:r>
              <a:rPr lang="es-ES" dirty="0" err="1">
                <a:solidFill>
                  <a:schemeClr val="tx1"/>
                </a:solidFill>
              </a:rPr>
              <a:t>clictivisme</a:t>
            </a:r>
            <a:r>
              <a:rPr lang="es-ES" dirty="0">
                <a:solidFill>
                  <a:schemeClr val="tx1"/>
                </a:solidFill>
              </a:rPr>
              <a:t> és activisme de mentida”</a:t>
            </a:r>
          </a:p>
          <a:p>
            <a:pPr algn="just">
              <a:defRPr/>
            </a:pPr>
            <a:r>
              <a:rPr lang="es-ES" dirty="0">
                <a:solidFill>
                  <a:schemeClr val="tx1"/>
                </a:solidFill>
              </a:rPr>
              <a:t>Bases socials del </a:t>
            </a:r>
            <a:r>
              <a:rPr lang="es-ES" dirty="0" err="1">
                <a:solidFill>
                  <a:schemeClr val="tx1"/>
                </a:solidFill>
              </a:rPr>
              <a:t>clictivisme</a:t>
            </a:r>
            <a:endParaRPr lang="es-ES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s-ES" dirty="0">
                <a:solidFill>
                  <a:schemeClr val="tx1"/>
                </a:solidFill>
              </a:rPr>
              <a:t>(Tecno)política de capes superposades</a:t>
            </a:r>
          </a:p>
          <a:p>
            <a:pPr algn="just">
              <a:defRPr/>
            </a:pPr>
            <a:r>
              <a:rPr lang="es-ES" dirty="0">
                <a:solidFill>
                  <a:schemeClr val="tx1"/>
                </a:solidFill>
              </a:rPr>
              <a:t>Agregació i capitalització del granular</a:t>
            </a:r>
          </a:p>
          <a:p>
            <a:pPr algn="just">
              <a:defRPr/>
            </a:pPr>
            <a:r>
              <a:rPr lang="es-ES" dirty="0">
                <a:solidFill>
                  <a:schemeClr val="tx1"/>
                </a:solidFill>
              </a:rPr>
              <a:t>Política </a:t>
            </a:r>
            <a:r>
              <a:rPr lang="es-ES" dirty="0" err="1">
                <a:solidFill>
                  <a:schemeClr val="tx1"/>
                </a:solidFill>
              </a:rPr>
              <a:t>transmèdia</a:t>
            </a:r>
            <a:endParaRPr lang="es-ES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es-ES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1748" name="6 Marcador de número de diapositiva">
            <a:extLst>
              <a:ext uri="{FF2B5EF4-FFF2-40B4-BE49-F238E27FC236}">
                <a16:creationId xmlns:a16="http://schemas.microsoft.com/office/drawing/2014/main" id="{9698C92F-6587-4A5C-8175-2C240BDFFEEE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C22C9F0-0A9A-4CDA-944F-8ADCFBD8DCC3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70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5" name="QuadreDeText 110">
            <a:extLst>
              <a:ext uri="{FF2B5EF4-FFF2-40B4-BE49-F238E27FC236}">
                <a16:creationId xmlns:a16="http://schemas.microsoft.com/office/drawing/2014/main" id="{88BF5137-F30C-4224-8018-67BBB370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94" y="3939666"/>
            <a:ext cx="5724916" cy="900225"/>
          </a:xfrm>
          <a:prstGeom prst="rect">
            <a:avLst/>
          </a:prstGeom>
          <a:solidFill>
            <a:srgbClr val="FF8B8B"/>
          </a:solidFill>
          <a:ln w="19050">
            <a:noFill/>
            <a:miter lim="800000"/>
            <a:headEnd/>
            <a:tailEnd/>
          </a:ln>
        </p:spPr>
        <p:txBody>
          <a:bodyPr anchor="t"/>
          <a:lstStyle>
            <a:defPPr>
              <a:defRPr lang="ca-ES"/>
            </a:defPPr>
            <a:lvl1pPr algn="ctr">
              <a:buClrTx/>
              <a:buFontTx/>
              <a:buNone/>
              <a:defRPr sz="8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pPr algn="l"/>
            <a:r>
              <a:rPr lang="ca-ES" altLang="ca-ES" sz="24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 El poder prescriptor de les xarxes</a:t>
            </a:r>
            <a:endParaRPr lang="ca-ES" altLang="ca-E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E0F655D-E1D4-47AB-99E0-3E34BAA9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sz="3200" dirty="0">
                <a:cs typeface="Arial" panose="020B0604020202020204" pitchFamily="34" charset="0"/>
              </a:rPr>
              <a:t>Mite 2</a:t>
            </a:r>
            <a:endParaRPr lang="es-ES" altLang="ca-ES" sz="32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D7076F-3AD1-4E00-9A94-EA340DE9A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es-ES" dirty="0">
                <a:solidFill>
                  <a:schemeClr val="tx1"/>
                </a:solidFill>
              </a:rPr>
              <a:t>“La política ha de ser professional”</a:t>
            </a:r>
          </a:p>
          <a:p>
            <a:pPr algn="just">
              <a:defRPr/>
            </a:pPr>
            <a:r>
              <a:rPr lang="es-ES" dirty="0">
                <a:solidFill>
                  <a:schemeClr val="tx1"/>
                </a:solidFill>
              </a:rPr>
              <a:t>La transitorietat de la política</a:t>
            </a:r>
          </a:p>
          <a:p>
            <a:pPr algn="just">
              <a:defRPr/>
            </a:pPr>
            <a:r>
              <a:rPr lang="es-ES" dirty="0">
                <a:solidFill>
                  <a:schemeClr val="tx1"/>
                </a:solidFill>
              </a:rPr>
              <a:t>La política com a encàrrec o tasca</a:t>
            </a:r>
          </a:p>
          <a:p>
            <a:pPr algn="just">
              <a:defRPr/>
            </a:pPr>
            <a:r>
              <a:rPr lang="es-ES" dirty="0">
                <a:solidFill>
                  <a:schemeClr val="tx1"/>
                </a:solidFill>
              </a:rPr>
              <a:t>Nous espais i actors de la política</a:t>
            </a:r>
          </a:p>
          <a:p>
            <a:pPr>
              <a:defRPr/>
            </a:pPr>
            <a:r>
              <a:rPr lang="es-ES" dirty="0">
                <a:solidFill>
                  <a:schemeClr val="tx1"/>
                </a:solidFill>
              </a:rPr>
              <a:t>Política informal i no formal, </a:t>
            </a:r>
            <a:r>
              <a:rPr lang="es-ES" dirty="0" err="1">
                <a:solidFill>
                  <a:schemeClr val="tx1"/>
                </a:solidFill>
              </a:rPr>
              <a:t>extrarepresentativa</a:t>
            </a:r>
            <a:r>
              <a:rPr lang="es-ES" dirty="0">
                <a:solidFill>
                  <a:schemeClr val="tx1"/>
                </a:solidFill>
              </a:rPr>
              <a:t>, extrainstitucional</a:t>
            </a:r>
          </a:p>
        </p:txBody>
      </p:sp>
      <p:sp>
        <p:nvSpPr>
          <p:cNvPr id="33796" name="6 Marcador de número de diapositiva">
            <a:extLst>
              <a:ext uri="{FF2B5EF4-FFF2-40B4-BE49-F238E27FC236}">
                <a16:creationId xmlns:a16="http://schemas.microsoft.com/office/drawing/2014/main" id="{4C52BDA3-3443-4DB7-8864-397482CBF7AF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F8F95A5-8B07-4901-B369-0A0B495B5E7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71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5" name="QuadreDeText 110">
            <a:extLst>
              <a:ext uri="{FF2B5EF4-FFF2-40B4-BE49-F238E27FC236}">
                <a16:creationId xmlns:a16="http://schemas.microsoft.com/office/drawing/2014/main" id="{742CF91A-7FF7-4361-B5F1-ECEEF7BE2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94" y="4253345"/>
            <a:ext cx="5724916" cy="586546"/>
          </a:xfrm>
          <a:prstGeom prst="rect">
            <a:avLst/>
          </a:prstGeom>
          <a:solidFill>
            <a:srgbClr val="FF8B8B"/>
          </a:solidFill>
          <a:ln w="19050">
            <a:noFill/>
            <a:miter lim="800000"/>
            <a:headEnd/>
            <a:tailEnd/>
          </a:ln>
        </p:spPr>
        <p:txBody>
          <a:bodyPr anchor="t"/>
          <a:lstStyle>
            <a:defPPr>
              <a:defRPr lang="ca-ES"/>
            </a:defPPr>
            <a:lvl1pPr algn="ctr">
              <a:buClrTx/>
              <a:buFontTx/>
              <a:buNone/>
              <a:defRPr sz="8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pPr algn="l"/>
            <a:r>
              <a:rPr lang="ca-ES" altLang="ca-ES" sz="24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 Els diversos nivells i plans del debat</a:t>
            </a:r>
            <a:endParaRPr lang="ca-ES" altLang="ca-E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572E29F-130D-4105-9383-0C350FAF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sz="3200" dirty="0">
                <a:cs typeface="Arial" panose="020B0604020202020204" pitchFamily="34" charset="0"/>
              </a:rPr>
              <a:t>Mite 3</a:t>
            </a:r>
            <a:endParaRPr lang="es-ES" altLang="ca-ES" sz="32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51BCE1-39FF-4982-A572-1890A536C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es-ES" dirty="0">
                <a:solidFill>
                  <a:schemeClr val="tx1"/>
                </a:solidFill>
              </a:rPr>
              <a:t>“Els ciutadans no en saben”</a:t>
            </a:r>
          </a:p>
          <a:p>
            <a:pPr algn="just">
              <a:defRPr/>
            </a:pPr>
            <a:r>
              <a:rPr lang="es-ES" dirty="0" err="1">
                <a:solidFill>
                  <a:schemeClr val="tx1"/>
                </a:solidFill>
              </a:rPr>
              <a:t>Especialització</a:t>
            </a:r>
            <a:r>
              <a:rPr lang="es-ES" dirty="0">
                <a:solidFill>
                  <a:schemeClr val="tx1"/>
                </a:solidFill>
              </a:rPr>
              <a:t> per formació</a:t>
            </a:r>
          </a:p>
          <a:p>
            <a:pPr algn="just">
              <a:defRPr/>
            </a:pPr>
            <a:r>
              <a:rPr lang="es-ES" dirty="0">
                <a:solidFill>
                  <a:schemeClr val="tx1"/>
                </a:solidFill>
              </a:rPr>
              <a:t>Especialització per experiència</a:t>
            </a:r>
          </a:p>
          <a:p>
            <a:pPr algn="just">
              <a:defRPr/>
            </a:pPr>
            <a:r>
              <a:rPr lang="es-ES" dirty="0">
                <a:solidFill>
                  <a:schemeClr val="tx1"/>
                </a:solidFill>
              </a:rPr>
              <a:t>Política de ser i estar</a:t>
            </a:r>
          </a:p>
          <a:p>
            <a:pPr algn="just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5844" name="6 Marcador de número de diapositiva">
            <a:extLst>
              <a:ext uri="{FF2B5EF4-FFF2-40B4-BE49-F238E27FC236}">
                <a16:creationId xmlns:a16="http://schemas.microsoft.com/office/drawing/2014/main" id="{A0115669-64AE-48F9-8486-A768FB9DE6FD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11FF897-59F0-487B-BE0D-EB1A30C05143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72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5" name="QuadreDeText 110">
            <a:extLst>
              <a:ext uri="{FF2B5EF4-FFF2-40B4-BE49-F238E27FC236}">
                <a16:creationId xmlns:a16="http://schemas.microsoft.com/office/drawing/2014/main" id="{91B97C54-5B50-4BF3-9265-36A0136B9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94" y="3939666"/>
            <a:ext cx="5724916" cy="900225"/>
          </a:xfrm>
          <a:prstGeom prst="rect">
            <a:avLst/>
          </a:prstGeom>
          <a:solidFill>
            <a:srgbClr val="FF8B8B"/>
          </a:solidFill>
          <a:ln w="19050">
            <a:noFill/>
            <a:miter lim="800000"/>
            <a:headEnd/>
            <a:tailEnd/>
          </a:ln>
        </p:spPr>
        <p:txBody>
          <a:bodyPr anchor="t"/>
          <a:lstStyle>
            <a:defPPr>
              <a:defRPr lang="ca-ES"/>
            </a:defPPr>
            <a:lvl1pPr algn="ctr">
              <a:buClrTx/>
              <a:buFontTx/>
              <a:buNone/>
              <a:defRPr sz="8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pPr algn="l"/>
            <a:r>
              <a:rPr lang="ca-ES" altLang="ca-ES" sz="24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 El ciutadà com a actor actiu, el ciutadà convocat a participar com a </a:t>
            </a:r>
            <a:r>
              <a:rPr lang="ca-ES" altLang="ca-ES" sz="2400" dirty="0" err="1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co</a:t>
            </a:r>
            <a:r>
              <a:rPr lang="ca-ES" altLang="ca-ES" sz="24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-dissenyador</a:t>
            </a:r>
            <a:endParaRPr lang="ca-ES" altLang="ca-E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54439BE-5113-4CBA-8497-46DB0A3B7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sz="3200" dirty="0">
                <a:cs typeface="Arial" panose="020B0604020202020204" pitchFamily="34" charset="0"/>
              </a:rPr>
              <a:t>Mite 4</a:t>
            </a:r>
            <a:endParaRPr lang="es-ES" altLang="ca-ES" sz="32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BFD50C-0499-4E20-938E-950812705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es-ES" dirty="0">
                <a:solidFill>
                  <a:schemeClr val="tx1"/>
                </a:solidFill>
              </a:rPr>
              <a:t>“Els ciutadans no tenen temps”</a:t>
            </a:r>
          </a:p>
          <a:p>
            <a:pPr algn="just">
              <a:defRPr/>
            </a:pPr>
            <a:r>
              <a:rPr lang="es-ES" dirty="0" err="1">
                <a:solidFill>
                  <a:schemeClr val="tx1"/>
                </a:solidFill>
              </a:rPr>
              <a:t>Reduir</a:t>
            </a:r>
            <a:r>
              <a:rPr lang="es-ES" dirty="0">
                <a:solidFill>
                  <a:schemeClr val="tx1"/>
                </a:solidFill>
              </a:rPr>
              <a:t> el cost de participar</a:t>
            </a:r>
          </a:p>
          <a:p>
            <a:pPr algn="just">
              <a:defRPr/>
            </a:pPr>
            <a:r>
              <a:rPr lang="es-ES" dirty="0">
                <a:solidFill>
                  <a:schemeClr val="tx1"/>
                </a:solidFill>
              </a:rPr>
              <a:t>Incrementar el benefici de participar</a:t>
            </a:r>
          </a:p>
          <a:p>
            <a:pPr algn="just">
              <a:defRPr/>
            </a:pPr>
            <a:r>
              <a:rPr lang="es-ES" dirty="0">
                <a:solidFill>
                  <a:schemeClr val="tx1"/>
                </a:solidFill>
              </a:rPr>
              <a:t>Política del dia a dia</a:t>
            </a:r>
          </a:p>
        </p:txBody>
      </p:sp>
      <p:sp>
        <p:nvSpPr>
          <p:cNvPr id="37892" name="6 Marcador de número de diapositiva">
            <a:extLst>
              <a:ext uri="{FF2B5EF4-FFF2-40B4-BE49-F238E27FC236}">
                <a16:creationId xmlns:a16="http://schemas.microsoft.com/office/drawing/2014/main" id="{7AA75371-5AE5-471A-9019-78982B95B2E7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59A171-F89B-4B04-80B7-DD82968ED596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73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5" name="QuadreDeText 110">
            <a:extLst>
              <a:ext uri="{FF2B5EF4-FFF2-40B4-BE49-F238E27FC236}">
                <a16:creationId xmlns:a16="http://schemas.microsoft.com/office/drawing/2014/main" id="{C294286F-F912-4A44-8AA2-2148412D9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94" y="3939666"/>
            <a:ext cx="5724916" cy="900225"/>
          </a:xfrm>
          <a:prstGeom prst="rect">
            <a:avLst/>
          </a:prstGeom>
          <a:solidFill>
            <a:srgbClr val="FF8B8B"/>
          </a:solidFill>
          <a:ln w="19050">
            <a:noFill/>
            <a:miter lim="800000"/>
            <a:headEnd/>
            <a:tailEnd/>
          </a:ln>
        </p:spPr>
        <p:txBody>
          <a:bodyPr anchor="t"/>
          <a:lstStyle>
            <a:defPPr>
              <a:defRPr lang="ca-ES"/>
            </a:defPPr>
            <a:lvl1pPr algn="ctr">
              <a:buClrTx/>
              <a:buFontTx/>
              <a:buNone/>
              <a:defRPr sz="8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pPr algn="l"/>
            <a:r>
              <a:rPr lang="ca-ES" altLang="ca-ES" sz="24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 Les manifestacions informals d’opinió</a:t>
            </a:r>
            <a:endParaRPr lang="ca-ES" altLang="ca-E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3259A73-6EDC-4732-B1D6-3B8CA60DF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sz="3200" dirty="0">
                <a:cs typeface="Arial" panose="020B0604020202020204" pitchFamily="34" charset="0"/>
              </a:rPr>
              <a:t>Mite 5</a:t>
            </a:r>
            <a:endParaRPr lang="es-ES" altLang="ca-ES" sz="32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1052E8-CA63-4FC5-BF4D-C72BA9544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es-ES" dirty="0">
                <a:solidFill>
                  <a:schemeClr val="tx1"/>
                </a:solidFill>
              </a:rPr>
              <a:t>“Això allargarà eternament la presa de decisions”</a:t>
            </a:r>
          </a:p>
          <a:p>
            <a:pPr algn="just">
              <a:defRPr/>
            </a:pPr>
            <a:r>
              <a:rPr lang="es-ES" dirty="0" err="1">
                <a:solidFill>
                  <a:schemeClr val="tx1"/>
                </a:solidFill>
              </a:rPr>
              <a:t>Mapatge</a:t>
            </a:r>
            <a:r>
              <a:rPr lang="es-ES" dirty="0">
                <a:solidFill>
                  <a:schemeClr val="tx1"/>
                </a:solidFill>
              </a:rPr>
              <a:t> d'actors</a:t>
            </a:r>
          </a:p>
          <a:p>
            <a:pPr algn="just">
              <a:defRPr/>
            </a:pPr>
            <a:r>
              <a:rPr lang="es-ES" dirty="0">
                <a:solidFill>
                  <a:schemeClr val="tx1"/>
                </a:solidFill>
              </a:rPr>
              <a:t>Prevenció i reducció del conflicte</a:t>
            </a:r>
          </a:p>
          <a:p>
            <a:pPr algn="just">
              <a:defRPr/>
            </a:pPr>
            <a:r>
              <a:rPr lang="es-ES" dirty="0">
                <a:solidFill>
                  <a:schemeClr val="tx1"/>
                </a:solidFill>
              </a:rPr>
              <a:t>Internalització d'externalitats</a:t>
            </a:r>
          </a:p>
          <a:p>
            <a:pPr algn="just">
              <a:defRPr/>
            </a:pPr>
            <a:r>
              <a:rPr lang="es-ES" dirty="0">
                <a:solidFill>
                  <a:schemeClr val="tx1"/>
                </a:solidFill>
              </a:rPr>
              <a:t>Planificació i avaluació</a:t>
            </a:r>
          </a:p>
        </p:txBody>
      </p:sp>
      <p:sp>
        <p:nvSpPr>
          <p:cNvPr id="39940" name="6 Marcador de número de diapositiva">
            <a:extLst>
              <a:ext uri="{FF2B5EF4-FFF2-40B4-BE49-F238E27FC236}">
                <a16:creationId xmlns:a16="http://schemas.microsoft.com/office/drawing/2014/main" id="{BBB6C1B6-DB76-4A55-8685-6790D5CF6ABB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3614DFC-2004-4286-A172-001350FE728A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74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5" name="QuadreDeText 110">
            <a:extLst>
              <a:ext uri="{FF2B5EF4-FFF2-40B4-BE49-F238E27FC236}">
                <a16:creationId xmlns:a16="http://schemas.microsoft.com/office/drawing/2014/main" id="{6A50C07D-B127-4166-B3A8-99E892460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94" y="3939666"/>
            <a:ext cx="5724916" cy="900225"/>
          </a:xfrm>
          <a:prstGeom prst="rect">
            <a:avLst/>
          </a:prstGeom>
          <a:solidFill>
            <a:srgbClr val="FF8B8B"/>
          </a:solidFill>
          <a:ln w="19050">
            <a:noFill/>
            <a:miter lim="800000"/>
            <a:headEnd/>
            <a:tailEnd/>
          </a:ln>
        </p:spPr>
        <p:txBody>
          <a:bodyPr anchor="t"/>
          <a:lstStyle>
            <a:defPPr>
              <a:defRPr lang="ca-ES"/>
            </a:defPPr>
            <a:lvl1pPr algn="ctr">
              <a:buClrTx/>
              <a:buFontTx/>
              <a:buNone/>
              <a:defRPr sz="8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pPr algn="l"/>
            <a:r>
              <a:rPr lang="ca-ES" altLang="ca-ES" sz="24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 Reconeixement, norma escrita i social,  gestió informal</a:t>
            </a:r>
            <a:endParaRPr lang="ca-ES" altLang="ca-E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E10F01C-9B2C-4B60-A391-83888C86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sz="3200" dirty="0">
                <a:cs typeface="Arial" panose="020B0604020202020204" pitchFamily="34" charset="0"/>
              </a:rPr>
              <a:t>Mite 6</a:t>
            </a:r>
            <a:endParaRPr lang="es-ES" altLang="ca-ES" sz="32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DF0659-809D-4A2D-9291-449509E1D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es-ES" dirty="0">
                <a:solidFill>
                  <a:schemeClr val="tx1"/>
                </a:solidFill>
              </a:rPr>
              <a:t>“La democràcia directa no és molt millor que la representativa”</a:t>
            </a:r>
          </a:p>
          <a:p>
            <a:pPr algn="just">
              <a:defRPr/>
            </a:pPr>
            <a:r>
              <a:rPr lang="es-ES" dirty="0">
                <a:solidFill>
                  <a:schemeClr val="tx1"/>
                </a:solidFill>
              </a:rPr>
              <a:t>La política com a caixa d'eines</a:t>
            </a:r>
          </a:p>
          <a:p>
            <a:pPr algn="just">
              <a:defRPr/>
            </a:pPr>
            <a:r>
              <a:rPr lang="es-ES" dirty="0">
                <a:solidFill>
                  <a:schemeClr val="tx1"/>
                </a:solidFill>
              </a:rPr>
              <a:t>Les institucions com a eines</a:t>
            </a:r>
          </a:p>
          <a:p>
            <a:pPr algn="just">
              <a:defRPr/>
            </a:pPr>
            <a:r>
              <a:rPr lang="es-ES" dirty="0">
                <a:solidFill>
                  <a:schemeClr val="tx1"/>
                </a:solidFill>
              </a:rPr>
              <a:t>Les institucions com a plataformes</a:t>
            </a:r>
          </a:p>
          <a:p>
            <a:pPr algn="just">
              <a:defRPr/>
            </a:pPr>
            <a:r>
              <a:rPr lang="es-ES" dirty="0">
                <a:solidFill>
                  <a:schemeClr val="tx1"/>
                </a:solidFill>
              </a:rPr>
              <a:t>La governança pública com a ecosistema</a:t>
            </a:r>
          </a:p>
          <a:p>
            <a:pPr algn="just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1988" name="6 Marcador de número de diapositiva">
            <a:extLst>
              <a:ext uri="{FF2B5EF4-FFF2-40B4-BE49-F238E27FC236}">
                <a16:creationId xmlns:a16="http://schemas.microsoft.com/office/drawing/2014/main" id="{D45F0812-04F4-48D5-9AF5-4C142E90E8E1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FC0E515-ABFE-4CE4-8DBC-8EF5DA2D2186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75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5" name="QuadreDeText 110">
            <a:extLst>
              <a:ext uri="{FF2B5EF4-FFF2-40B4-BE49-F238E27FC236}">
                <a16:creationId xmlns:a16="http://schemas.microsoft.com/office/drawing/2014/main" id="{58A70EB7-5D9E-45FF-B11E-4C65352DE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94" y="4287982"/>
            <a:ext cx="5724916" cy="551909"/>
          </a:xfrm>
          <a:prstGeom prst="rect">
            <a:avLst/>
          </a:prstGeom>
          <a:solidFill>
            <a:srgbClr val="FF8B8B"/>
          </a:solidFill>
          <a:ln w="19050">
            <a:noFill/>
            <a:miter lim="800000"/>
            <a:headEnd/>
            <a:tailEnd/>
          </a:ln>
        </p:spPr>
        <p:txBody>
          <a:bodyPr anchor="t"/>
          <a:lstStyle>
            <a:defPPr>
              <a:defRPr lang="ca-ES"/>
            </a:defPPr>
            <a:lvl1pPr algn="ctr">
              <a:buClrTx/>
              <a:buFontTx/>
              <a:buNone/>
              <a:defRPr sz="8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pPr algn="l"/>
            <a:r>
              <a:rPr lang="ca-ES" altLang="ca-ES" sz="24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 Habilitació i recolzament de debats</a:t>
            </a:r>
            <a:endParaRPr lang="ca-ES" altLang="ca-E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D51A-6048-FB42-A081-C2708568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noProof="0" dirty="0"/>
              <a:t>Bibliografia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44144-385F-2A45-8247-A01854878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39187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E10F01C-9B2C-4B60-A391-83888C86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sz="3200" dirty="0" err="1">
                <a:cs typeface="Arial" panose="020B0604020202020204" pitchFamily="34" charset="0"/>
              </a:rPr>
              <a:t>Referències</a:t>
            </a:r>
            <a:endParaRPr lang="es-ES" altLang="ca-ES" sz="32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DF0659-809D-4A2D-9291-449509E1D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defRPr/>
            </a:pPr>
            <a:r>
              <a:rPr lang="ca-ES" sz="1400" dirty="0" err="1">
                <a:solidFill>
                  <a:schemeClr val="tx1"/>
                </a:solidFill>
              </a:rPr>
              <a:t>Kurban</a:t>
            </a:r>
            <a:r>
              <a:rPr lang="ca-ES" sz="1400" dirty="0">
                <a:solidFill>
                  <a:schemeClr val="tx1"/>
                </a:solidFill>
              </a:rPr>
              <a:t>, C., Peña-López, I. &amp; </a:t>
            </a:r>
            <a:r>
              <a:rPr lang="ca-ES" sz="1400" dirty="0" err="1">
                <a:solidFill>
                  <a:schemeClr val="tx1"/>
                </a:solidFill>
              </a:rPr>
              <a:t>Haberer</a:t>
            </a:r>
            <a:r>
              <a:rPr lang="ca-ES" sz="1400" dirty="0">
                <a:solidFill>
                  <a:schemeClr val="tx1"/>
                </a:solidFill>
              </a:rPr>
              <a:t>, M. (2017). “</a:t>
            </a:r>
            <a:r>
              <a:rPr lang="ca-ES" sz="1400" dirty="0" err="1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</a:t>
            </a:r>
            <a:r>
              <a:rPr lang="ca-ES" sz="14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is technopolitics? A conceptual </a:t>
            </a:r>
            <a:r>
              <a:rPr lang="ca-ES" sz="1400" dirty="0" err="1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scheme</a:t>
            </a:r>
            <a:r>
              <a:rPr lang="ca-ES" sz="14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for </a:t>
            </a:r>
            <a:r>
              <a:rPr lang="ca-ES" sz="1400" dirty="0" err="1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</a:t>
            </a:r>
            <a:r>
              <a:rPr lang="ca-ES" sz="14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a-ES" sz="1400" dirty="0" err="1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politics</a:t>
            </a:r>
            <a:r>
              <a:rPr lang="ca-ES" sz="14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</a:t>
            </a:r>
            <a:r>
              <a:rPr lang="ca-ES" sz="1400" dirty="0" err="1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ca-ES" sz="14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digital </a:t>
            </a:r>
            <a:r>
              <a:rPr lang="ca-ES" sz="1400" dirty="0" err="1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</a:t>
            </a:r>
            <a:r>
              <a:rPr lang="ca-ES" sz="1400" dirty="0">
                <a:solidFill>
                  <a:schemeClr val="tx1"/>
                </a:solidFill>
              </a:rPr>
              <a:t>”. A </a:t>
            </a:r>
            <a:r>
              <a:rPr lang="ca-ES" sz="1400" i="1" dirty="0">
                <a:solidFill>
                  <a:schemeClr val="tx1"/>
                </a:solidFill>
              </a:rPr>
              <a:t>IDP. Revista de Internet, </a:t>
            </a:r>
            <a:r>
              <a:rPr lang="ca-ES" sz="1400" i="1" dirty="0" err="1">
                <a:solidFill>
                  <a:schemeClr val="tx1"/>
                </a:solidFill>
              </a:rPr>
              <a:t>Derecho</a:t>
            </a:r>
            <a:r>
              <a:rPr lang="ca-ES" sz="1400" i="1" dirty="0">
                <a:solidFill>
                  <a:schemeClr val="tx1"/>
                </a:solidFill>
              </a:rPr>
              <a:t> y </a:t>
            </a:r>
            <a:r>
              <a:rPr lang="ca-ES" sz="1400" i="1" dirty="0" err="1">
                <a:solidFill>
                  <a:schemeClr val="tx1"/>
                </a:solidFill>
              </a:rPr>
              <a:t>Ciencia</a:t>
            </a:r>
            <a:r>
              <a:rPr lang="ca-ES" sz="1400" i="1" dirty="0">
                <a:solidFill>
                  <a:schemeClr val="tx1"/>
                </a:solidFill>
              </a:rPr>
              <a:t> Política, 24</a:t>
            </a:r>
            <a:r>
              <a:rPr lang="ca-ES" sz="1400" dirty="0">
                <a:solidFill>
                  <a:schemeClr val="tx1"/>
                </a:solidFill>
              </a:rPr>
              <a:t>. Barcelona: Universitat Oberta de Catalunya.</a:t>
            </a:r>
          </a:p>
          <a:p>
            <a:pPr algn="l">
              <a:defRPr/>
            </a:pPr>
            <a:r>
              <a:rPr lang="en-US" sz="1400" dirty="0" err="1">
                <a:solidFill>
                  <a:schemeClr val="tx1"/>
                </a:solidFill>
              </a:rPr>
              <a:t>Lupiáñez</a:t>
            </a:r>
            <a:r>
              <a:rPr lang="en-US" sz="1400" dirty="0">
                <a:solidFill>
                  <a:schemeClr val="tx1"/>
                </a:solidFill>
              </a:rPr>
              <a:t>-Villanueva, F., </a:t>
            </a:r>
            <a:r>
              <a:rPr lang="en-US" sz="1400" dirty="0" err="1">
                <a:solidFill>
                  <a:schemeClr val="tx1"/>
                </a:solidFill>
              </a:rPr>
              <a:t>Theben</a:t>
            </a:r>
            <a:r>
              <a:rPr lang="en-US" sz="1400" dirty="0">
                <a:solidFill>
                  <a:schemeClr val="tx1"/>
                </a:solidFill>
              </a:rPr>
              <a:t>, A., </a:t>
            </a:r>
            <a:r>
              <a:rPr lang="en-US" sz="1400" dirty="0" err="1">
                <a:solidFill>
                  <a:schemeClr val="tx1"/>
                </a:solidFill>
              </a:rPr>
              <a:t>Porcu</a:t>
            </a:r>
            <a:r>
              <a:rPr lang="en-US" sz="1400" dirty="0">
                <a:solidFill>
                  <a:schemeClr val="tx1"/>
                </a:solidFill>
              </a:rPr>
              <a:t>, F. &amp; Peña-López, I. (2018). </a:t>
            </a:r>
            <a:r>
              <a:rPr lang="en-US" sz="1400" i="1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Study on the impact of the internet and social media on youth participation and youth work</a:t>
            </a:r>
            <a:r>
              <a:rPr lang="en-US" sz="1400" dirty="0">
                <a:solidFill>
                  <a:schemeClr val="tx1"/>
                </a:solidFill>
              </a:rPr>
              <a:t>. Brussels: European Commission. </a:t>
            </a:r>
            <a:endParaRPr lang="es-ES" sz="1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" sz="1400" dirty="0">
                <a:solidFill>
                  <a:schemeClr val="tx1"/>
                </a:solidFill>
              </a:rPr>
              <a:t>Peña-López, I. (2018). “</a:t>
            </a:r>
            <a:r>
              <a:rPr lang="es-ES" sz="14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Fomento de la </a:t>
            </a:r>
            <a:r>
              <a:rPr lang="es-ES" sz="1400" dirty="0" err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participación</a:t>
            </a:r>
            <a:r>
              <a:rPr lang="es-ES" sz="14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400" dirty="0" err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democrática</a:t>
            </a:r>
            <a:r>
              <a:rPr lang="es-ES" sz="14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no formal e informal. De la democracia de masas a las redes de la democracia</a:t>
            </a:r>
            <a:r>
              <a:rPr lang="es-ES" sz="1400" dirty="0">
                <a:solidFill>
                  <a:schemeClr val="tx1"/>
                </a:solidFill>
              </a:rPr>
              <a:t>”. En Laboratorio de Aragón Gobierno Abierto (Ed.), </a:t>
            </a:r>
            <a:r>
              <a:rPr lang="es-ES" sz="1400" i="1" dirty="0">
                <a:solidFill>
                  <a:schemeClr val="tx1"/>
                </a:solidFill>
              </a:rPr>
              <a:t>Abrir instituciones desde dentro. Hacking </a:t>
            </a:r>
            <a:r>
              <a:rPr lang="es-ES" sz="1400" i="1" dirty="0" err="1">
                <a:solidFill>
                  <a:schemeClr val="tx1"/>
                </a:solidFill>
              </a:rPr>
              <a:t>Inside</a:t>
            </a:r>
            <a:r>
              <a:rPr lang="es-ES" sz="1400" i="1" dirty="0">
                <a:solidFill>
                  <a:schemeClr val="tx1"/>
                </a:solidFill>
              </a:rPr>
              <a:t> Black Book, Capítulo 11</a:t>
            </a:r>
            <a:r>
              <a:rPr lang="es-ES" sz="1400" dirty="0">
                <a:solidFill>
                  <a:schemeClr val="tx1"/>
                </a:solidFill>
              </a:rPr>
              <a:t>, 113-124. Zaragoza: LAAAB, Gobierno de Aragón.</a:t>
            </a:r>
          </a:p>
          <a:p>
            <a:pPr algn="l">
              <a:defRPr/>
            </a:pPr>
            <a:r>
              <a:rPr lang="es-ES" sz="1400" dirty="0">
                <a:solidFill>
                  <a:schemeClr val="tx1"/>
                </a:solidFill>
              </a:rPr>
              <a:t>Peña-López, I. (2019). </a:t>
            </a:r>
            <a:r>
              <a:rPr lang="es-ES" sz="1400" i="1" dirty="0">
                <a:solidFill>
                  <a:srgbClr val="C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Convirtiendo participación en soberanía: el caso de </a:t>
            </a:r>
            <a:r>
              <a:rPr lang="es-ES" sz="1400" i="1" dirty="0" err="1">
                <a:solidFill>
                  <a:srgbClr val="C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decidim.barcelona</a:t>
            </a:r>
            <a:r>
              <a:rPr lang="es-ES" sz="1400" dirty="0"/>
              <a:t>. </a:t>
            </a:r>
            <a:r>
              <a:rPr lang="es-ES" sz="1400" dirty="0">
                <a:solidFill>
                  <a:schemeClr val="tx1"/>
                </a:solidFill>
              </a:rPr>
              <a:t>Barcelona: Huygens Editorial</a:t>
            </a:r>
          </a:p>
          <a:p>
            <a:pPr>
              <a:defRPr/>
            </a:pPr>
            <a:r>
              <a:rPr lang="es-ES" sz="1400" dirty="0">
                <a:solidFill>
                  <a:schemeClr val="tx1"/>
                </a:solidFill>
              </a:rPr>
              <a:t>Peña-López, I. (2019). “</a:t>
            </a:r>
            <a:r>
              <a:rPr lang="es-ES" sz="1400" dirty="0" err="1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L’Estat</a:t>
            </a:r>
            <a:r>
              <a:rPr lang="es-ES" sz="1400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400" dirty="0" err="1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-ES" sz="1400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plataforma: la </a:t>
            </a:r>
            <a:r>
              <a:rPr lang="es-ES" sz="1400" dirty="0" err="1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participació</a:t>
            </a:r>
            <a:r>
              <a:rPr lang="es-ES" sz="1400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400" dirty="0" err="1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ciutadana</a:t>
            </a:r>
            <a:r>
              <a:rPr lang="es-ES" sz="1400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per la </a:t>
            </a:r>
            <a:r>
              <a:rPr lang="es-ES" sz="1400" dirty="0" err="1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preservació</a:t>
            </a:r>
            <a:r>
              <a:rPr lang="es-ES" sz="1400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s-ES" sz="1400" dirty="0" err="1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l’Estat</a:t>
            </a:r>
            <a:r>
              <a:rPr lang="es-ES" sz="1400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400" dirty="0" err="1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-ES" sz="1400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es-ES" sz="1400" dirty="0" err="1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bé</a:t>
            </a:r>
            <a:r>
              <a:rPr lang="es-ES" sz="1400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400" dirty="0" err="1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comú</a:t>
            </a:r>
            <a:r>
              <a:rPr lang="es-ES" sz="1400" dirty="0">
                <a:solidFill>
                  <a:schemeClr val="tx1"/>
                </a:solidFill>
              </a:rPr>
              <a:t>”. A </a:t>
            </a:r>
            <a:r>
              <a:rPr lang="es-ES" sz="1400" i="1" dirty="0">
                <a:solidFill>
                  <a:schemeClr val="tx1"/>
                </a:solidFill>
              </a:rPr>
              <a:t>Nota </a:t>
            </a:r>
            <a:r>
              <a:rPr lang="es-ES" sz="1400" i="1" dirty="0" err="1">
                <a:solidFill>
                  <a:schemeClr val="tx1"/>
                </a:solidFill>
              </a:rPr>
              <a:t>d'Economia</a:t>
            </a:r>
            <a:r>
              <a:rPr lang="es-ES" sz="1400" i="1" dirty="0">
                <a:solidFill>
                  <a:schemeClr val="tx1"/>
                </a:solidFill>
              </a:rPr>
              <a:t>, 105</a:t>
            </a:r>
            <a:r>
              <a:rPr lang="es-ES" sz="1400" dirty="0">
                <a:solidFill>
                  <a:schemeClr val="tx1"/>
                </a:solidFill>
              </a:rPr>
              <a:t>, 193-208. Barcelona: Generalitat de Catalunya.</a:t>
            </a:r>
          </a:p>
          <a:p>
            <a:pPr>
              <a:defRPr/>
            </a:pPr>
            <a:r>
              <a:rPr lang="es-ES" sz="1400" dirty="0">
                <a:solidFill>
                  <a:schemeClr val="tx1"/>
                </a:solidFill>
              </a:rPr>
              <a:t>Peña-López, I. (2020). “</a:t>
            </a:r>
            <a:r>
              <a:rPr lang="es-ES" sz="1400" dirty="0">
                <a:solidFill>
                  <a:srgbClr val="C0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ecosistema de gobernanza pública: las instituciones como infraestructuras abiertas para la toma de decisiones colectivas</a:t>
            </a:r>
            <a:r>
              <a:rPr lang="es-ES" sz="1400" dirty="0">
                <a:solidFill>
                  <a:schemeClr val="tx1"/>
                </a:solidFill>
              </a:rPr>
              <a:t>”. A </a:t>
            </a:r>
            <a:r>
              <a:rPr lang="es-ES" sz="1400" dirty="0" err="1">
                <a:solidFill>
                  <a:schemeClr val="tx1"/>
                </a:solidFill>
              </a:rPr>
              <a:t>Reniu</a:t>
            </a:r>
            <a:r>
              <a:rPr lang="es-ES" sz="1400" dirty="0">
                <a:solidFill>
                  <a:schemeClr val="tx1"/>
                </a:solidFill>
              </a:rPr>
              <a:t> i </a:t>
            </a:r>
            <a:r>
              <a:rPr lang="es-ES" sz="1400" dirty="0" err="1">
                <a:solidFill>
                  <a:schemeClr val="tx1"/>
                </a:solidFill>
              </a:rPr>
              <a:t>Vilamala</a:t>
            </a:r>
            <a:r>
              <a:rPr lang="es-ES" sz="1400" dirty="0">
                <a:solidFill>
                  <a:schemeClr val="tx1"/>
                </a:solidFill>
              </a:rPr>
              <a:t>, J.M. &amp; Meseguer, J.V. (Eds.), </a:t>
            </a:r>
            <a:r>
              <a:rPr lang="es-ES" sz="1400" i="1" dirty="0">
                <a:solidFill>
                  <a:schemeClr val="tx1"/>
                </a:solidFill>
              </a:rPr>
              <a:t>¿Política confinada? Nuevas tecnologías y toma de decisiones en un contexto de pandemia, Capítulo 2</a:t>
            </a:r>
            <a:r>
              <a:rPr lang="es-ES" sz="1400" dirty="0">
                <a:solidFill>
                  <a:schemeClr val="tx1"/>
                </a:solidFill>
              </a:rPr>
              <a:t>, 53-71. Cizur Menor: Thompson-Reuters/Aranzadi.</a:t>
            </a:r>
          </a:p>
        </p:txBody>
      </p:sp>
      <p:sp>
        <p:nvSpPr>
          <p:cNvPr id="41988" name="6 Marcador de número de diapositiva">
            <a:extLst>
              <a:ext uri="{FF2B5EF4-FFF2-40B4-BE49-F238E27FC236}">
                <a16:creationId xmlns:a16="http://schemas.microsoft.com/office/drawing/2014/main" id="{D45F0812-04F4-48D5-9AF5-4C142E90E8E1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FC0E515-ABFE-4CE4-8DBC-8EF5DA2D2186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77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</p:spTree>
    <p:extLst>
      <p:ext uri="{BB962C8B-B14F-4D97-AF65-F5344CB8AC3E}">
        <p14:creationId xmlns:p14="http://schemas.microsoft.com/office/powerpoint/2010/main" val="3002886510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A395651-37C4-CB47-A35C-598510A0A21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D9FF63-8892-F44A-9BDF-E9F64BF2F22E}"/>
              </a:ext>
            </a:extLst>
          </p:cNvPr>
          <p:cNvSpPr/>
          <p:nvPr/>
        </p:nvSpPr>
        <p:spPr>
          <a:xfrm rot="5400000" flipV="1">
            <a:off x="2074392" y="-2074391"/>
            <a:ext cx="5143502" cy="9292284"/>
          </a:xfrm>
          <a:prstGeom prst="rect">
            <a:avLst/>
          </a:prstGeom>
          <a:gradFill>
            <a:gsLst>
              <a:gs pos="0">
                <a:srgbClr val="D47C68"/>
              </a:gs>
              <a:gs pos="82000">
                <a:srgbClr val="001789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083EAA-9F8B-EA4D-973E-69F285CAF1C4}"/>
              </a:ext>
            </a:extLst>
          </p:cNvPr>
          <p:cNvSpPr txBox="1"/>
          <p:nvPr/>
        </p:nvSpPr>
        <p:spPr>
          <a:xfrm>
            <a:off x="4864725" y="180227"/>
            <a:ext cx="456375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sz="4400" dirty="0" err="1">
                <a:solidFill>
                  <a:schemeClr val="bg1"/>
                </a:solidFill>
                <a:latin typeface="Georgia" panose="02040502050405020303" pitchFamily="18" charset="0"/>
                <a:ea typeface="Lato" panose="020F0502020204030203" pitchFamily="34" charset="0"/>
                <a:cs typeface="Arial" panose="020B0604020202020204" pitchFamily="34" charset="0"/>
              </a:rPr>
              <a:t>Gràcies</a:t>
            </a:r>
            <a:r>
              <a:rPr lang="es-ES" sz="4400" dirty="0">
                <a:solidFill>
                  <a:schemeClr val="bg1"/>
                </a:solidFill>
                <a:latin typeface="Georgia" panose="02040502050405020303" pitchFamily="18" charset="0"/>
                <a:ea typeface="Lato" panose="020F0502020204030203" pitchFamily="34" charset="0"/>
                <a:cs typeface="Arial" panose="020B0604020202020204" pitchFamily="34" charset="0"/>
              </a:rPr>
              <a:t>!</a:t>
            </a:r>
            <a:endParaRPr lang="ca-ES" sz="4400" dirty="0">
              <a:solidFill>
                <a:schemeClr val="bg1"/>
              </a:solidFill>
              <a:latin typeface="Georgia" panose="02040502050405020303" pitchFamily="18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DA980C-93A4-024D-8DD9-918FC50E7EDB}"/>
              </a:ext>
            </a:extLst>
          </p:cNvPr>
          <p:cNvGrpSpPr/>
          <p:nvPr/>
        </p:nvGrpSpPr>
        <p:grpSpPr>
          <a:xfrm>
            <a:off x="-121857" y="2"/>
            <a:ext cx="3018024" cy="5143500"/>
            <a:chOff x="-121857" y="0"/>
            <a:chExt cx="3018024" cy="51435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E83F127-A9D1-354B-A2AD-E3599AA77C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6510"/>
            <a:stretch/>
          </p:blipFill>
          <p:spPr>
            <a:xfrm rot="10800000">
              <a:off x="-2" y="0"/>
              <a:ext cx="2896169" cy="51435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F9F7333-0BAC-B84F-9749-92533957F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537" y="4007180"/>
              <a:ext cx="808145" cy="41561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3A12CAB-D5E9-4147-8EED-B55714A98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537" y="2870815"/>
              <a:ext cx="882781" cy="47081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087B00-53EA-3545-9AA1-70614083A3F1}"/>
                </a:ext>
              </a:extLst>
            </p:cNvPr>
            <p:cNvSpPr txBox="1"/>
            <p:nvPr/>
          </p:nvSpPr>
          <p:spPr>
            <a:xfrm>
              <a:off x="136134" y="2562575"/>
              <a:ext cx="15743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9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</a:rPr>
                <a:t>Entitats promotores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CFCEDB3-65F0-504D-92E3-6FD53E2D6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21857" y="3274728"/>
              <a:ext cx="1700767" cy="800573"/>
            </a:xfrm>
            <a:prstGeom prst="rect">
              <a:avLst/>
            </a:prstGeom>
          </p:spPr>
        </p:pic>
      </p:grpSp>
      <p:pic>
        <p:nvPicPr>
          <p:cNvPr id="17" name="Imat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34" y="4512059"/>
            <a:ext cx="1124531" cy="491982"/>
          </a:xfrm>
          <a:prstGeom prst="rect">
            <a:avLst/>
          </a:prstGeom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107D445E-FA77-44BB-AF38-EADCEACA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236" y="857848"/>
            <a:ext cx="6975763" cy="429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1600" b="1" noProof="1">
                <a:solidFill>
                  <a:schemeClr val="bg1"/>
                </a:solidFill>
              </a:rPr>
              <a:t>Per citar aquesta obra: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altLang="ca-ES" sz="1600" b="1" noProof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ca-ES" altLang="ca-ES" sz="1600" noProof="1">
                <a:solidFill>
                  <a:schemeClr val="bg1"/>
                </a:solidFill>
              </a:rPr>
              <a:t>Peña-López, I. (2022). </a:t>
            </a:r>
            <a:r>
              <a:rPr lang="es-ES" altLang="ca-ES" sz="1600" i="1" dirty="0">
                <a:solidFill>
                  <a:schemeClr val="bg1"/>
                </a:solidFill>
              </a:rPr>
              <a:t>La </a:t>
            </a:r>
            <a:r>
              <a:rPr lang="es-ES" altLang="ca-ES" sz="1600" i="1" dirty="0" err="1">
                <a:solidFill>
                  <a:schemeClr val="bg1"/>
                </a:solidFill>
              </a:rPr>
              <a:t>participació</a:t>
            </a:r>
            <a:r>
              <a:rPr lang="es-ES" altLang="ca-ES" sz="1600" i="1" dirty="0">
                <a:solidFill>
                  <a:schemeClr val="bg1"/>
                </a:solidFill>
              </a:rPr>
              <a:t> </a:t>
            </a:r>
            <a:r>
              <a:rPr lang="es-ES" altLang="ca-ES" sz="1600" i="1" dirty="0" err="1">
                <a:solidFill>
                  <a:schemeClr val="bg1"/>
                </a:solidFill>
              </a:rPr>
              <a:t>ciutadana</a:t>
            </a:r>
            <a:r>
              <a:rPr lang="es-ES" altLang="ca-ES" sz="1600" i="1" dirty="0">
                <a:solidFill>
                  <a:schemeClr val="bg1"/>
                </a:solidFill>
              </a:rPr>
              <a:t>: </a:t>
            </a:r>
            <a:r>
              <a:rPr lang="es-ES" altLang="ca-ES" sz="1600" i="1" dirty="0" err="1">
                <a:solidFill>
                  <a:schemeClr val="bg1"/>
                </a:solidFill>
              </a:rPr>
              <a:t>on</a:t>
            </a:r>
            <a:r>
              <a:rPr lang="es-ES" altLang="ca-ES" sz="1600" i="1" dirty="0">
                <a:solidFill>
                  <a:schemeClr val="bg1"/>
                </a:solidFill>
              </a:rPr>
              <a:t> </a:t>
            </a:r>
            <a:r>
              <a:rPr lang="es-ES" altLang="ca-ES" sz="1600" i="1" dirty="0" err="1">
                <a:solidFill>
                  <a:schemeClr val="bg1"/>
                </a:solidFill>
              </a:rPr>
              <a:t>som</a:t>
            </a:r>
            <a:r>
              <a:rPr lang="es-ES" altLang="ca-ES" sz="1600" i="1" dirty="0">
                <a:solidFill>
                  <a:schemeClr val="bg1"/>
                </a:solidFill>
              </a:rPr>
              <a:t> i </a:t>
            </a:r>
            <a:r>
              <a:rPr lang="es-ES" altLang="ca-ES" sz="1600" i="1" dirty="0" err="1">
                <a:solidFill>
                  <a:schemeClr val="bg1"/>
                </a:solidFill>
              </a:rPr>
              <a:t>cap</a:t>
            </a:r>
            <a:r>
              <a:rPr lang="es-ES" altLang="ca-ES" sz="1600" i="1" dirty="0">
                <a:solidFill>
                  <a:schemeClr val="bg1"/>
                </a:solidFill>
              </a:rPr>
              <a:t> </a:t>
            </a:r>
            <a:r>
              <a:rPr lang="es-ES" altLang="ca-ES" sz="1600" i="1" dirty="0" err="1">
                <a:solidFill>
                  <a:schemeClr val="bg1"/>
                </a:solidFill>
              </a:rPr>
              <a:t>on</a:t>
            </a:r>
            <a:r>
              <a:rPr lang="es-ES" altLang="ca-ES" sz="1600" i="1" dirty="0">
                <a:solidFill>
                  <a:schemeClr val="bg1"/>
                </a:solidFill>
              </a:rPr>
              <a:t> </a:t>
            </a:r>
            <a:r>
              <a:rPr lang="es-ES" altLang="ca-ES" sz="1600" i="1" dirty="0" err="1">
                <a:solidFill>
                  <a:schemeClr val="bg1"/>
                </a:solidFill>
              </a:rPr>
              <a:t>anem</a:t>
            </a:r>
            <a:r>
              <a:rPr lang="es-ES" altLang="ca-ES" sz="1600" i="1" dirty="0">
                <a:solidFill>
                  <a:schemeClr val="bg1"/>
                </a:solidFill>
              </a:rPr>
              <a:t>?. </a:t>
            </a:r>
            <a:r>
              <a:rPr lang="es-ES" altLang="ca-ES" sz="1600" i="1" dirty="0" err="1">
                <a:solidFill>
                  <a:schemeClr val="bg1"/>
                </a:solidFill>
              </a:rPr>
              <a:t>Cap</a:t>
            </a:r>
            <a:r>
              <a:rPr lang="es-ES" altLang="ca-ES" sz="1600" i="1" dirty="0">
                <a:solidFill>
                  <a:schemeClr val="bg1"/>
                </a:solidFill>
              </a:rPr>
              <a:t> a </a:t>
            </a:r>
            <a:r>
              <a:rPr lang="es-ES" altLang="ca-ES" sz="1600" i="1" dirty="0" err="1">
                <a:solidFill>
                  <a:schemeClr val="bg1"/>
                </a:solidFill>
              </a:rPr>
              <a:t>l’Ecosistema</a:t>
            </a:r>
            <a:r>
              <a:rPr lang="es-ES" altLang="ca-ES" sz="1600" i="1" dirty="0">
                <a:solidFill>
                  <a:schemeClr val="bg1"/>
                </a:solidFill>
              </a:rPr>
              <a:t> de Governança Pública</a:t>
            </a:r>
            <a:r>
              <a:rPr lang="es-ES" altLang="ca-ES" sz="1600" noProof="1">
                <a:solidFill>
                  <a:schemeClr val="bg1"/>
                </a:solidFill>
              </a:rPr>
              <a:t>.</a:t>
            </a:r>
            <a:br>
              <a:rPr lang="es-ES" altLang="ca-ES" sz="1600" noProof="1">
                <a:solidFill>
                  <a:schemeClr val="bg1"/>
                </a:solidFill>
              </a:rPr>
            </a:br>
            <a:r>
              <a:rPr lang="es-ES" altLang="ca-ES" sz="1600" noProof="1">
                <a:solidFill>
                  <a:schemeClr val="bg1"/>
                </a:solidFill>
              </a:rPr>
              <a:t>Postgrau en Administració Electrònica i Govern Obert al Món Local, 9 de març de 2021.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600" noProof="1">
                <a:solidFill>
                  <a:schemeClr val="bg1"/>
                </a:solidFill>
              </a:rPr>
              <a:t>Girona: Universitat de Girona, Diputació de Girona, AOC, EAPC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1600" noProof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000" noProof="1">
                <a:solidFill>
                  <a:schemeClr val="bg1"/>
                </a:solidFill>
              </a:rPr>
              <a:t>http://ictlogy.net/presentations/20220309_ismael_pena-lopez_-_participacio_ciutadana_ecosistema_governança_publica.pdf</a:t>
            </a:r>
            <a:br>
              <a:rPr lang="es-ES" altLang="ca-ES" sz="1100" noProof="1">
                <a:solidFill>
                  <a:schemeClr val="bg1"/>
                </a:solidFill>
              </a:rPr>
            </a:br>
            <a:endParaRPr lang="es-ES" altLang="ca-ES" sz="1200" noProof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1600" noProof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600" b="1" noProof="1">
                <a:solidFill>
                  <a:schemeClr val="bg1"/>
                </a:solidFill>
              </a:rPr>
              <a:t>Per contactar amb l'autor: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600" noProof="1">
                <a:solidFill>
                  <a:schemeClr val="bg1"/>
                </a:solidFill>
              </a:rPr>
              <a:t>http://</a:t>
            </a:r>
            <a:r>
              <a:rPr lang="es-ES" altLang="ca-ES" sz="1600" dirty="0" err="1">
                <a:solidFill>
                  <a:schemeClr val="bg1"/>
                </a:solidFill>
              </a:rPr>
              <a:t>contacte.i</a:t>
            </a:r>
            <a:r>
              <a:rPr lang="es-ES" altLang="ca-ES" sz="1600" noProof="1">
                <a:solidFill>
                  <a:schemeClr val="bg1"/>
                </a:solidFill>
              </a:rPr>
              <a:t>ctlogy.net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6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6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600" noProof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600" noProof="1">
              <a:solidFill>
                <a:schemeClr val="bg1"/>
              </a:solidFill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06AA8F4F-3D0D-4899-B4B0-FC0BDA957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551" y="4476652"/>
            <a:ext cx="2270349" cy="58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Tota la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informació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presentada en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aquest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document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es troba sota una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Llicència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Creative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Commons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del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tipus</a:t>
            </a:r>
            <a:endParaRPr lang="es-ES" altLang="ca-ES" sz="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Reconeixement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– No Comercial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Per a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més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informació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visiteu</a:t>
            </a:r>
            <a:endParaRPr lang="es-ES" altLang="ca-ES" sz="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http://creativecommons.org/licenses/by-nc-nd/2.5/</a:t>
            </a:r>
            <a:endParaRPr lang="en-US" altLang="ca-ES" sz="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60793043-5D07-426B-9B8B-5332FC7CC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5734050"/>
            <a:ext cx="4943475" cy="863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ca-ES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5" name="Picture 14" descr="cc-by-nc">
            <a:extLst>
              <a:ext uri="{FF2B5EF4-FFF2-40B4-BE49-F238E27FC236}">
                <a16:creationId xmlns:a16="http://schemas.microsoft.com/office/drawing/2014/main" id="{E26E6253-8189-4551-A61C-9AF6D09EE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98" y="4578305"/>
            <a:ext cx="929853" cy="32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92363CE-77D4-344F-A1FD-461749CC8FD8}"/>
              </a:ext>
            </a:extLst>
          </p:cNvPr>
          <p:cNvSpPr txBox="1">
            <a:spLocks/>
          </p:cNvSpPr>
          <p:nvPr/>
        </p:nvSpPr>
        <p:spPr>
          <a:xfrm>
            <a:off x="6873766" y="4113188"/>
            <a:ext cx="1935383" cy="460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800" kern="1200">
                <a:solidFill>
                  <a:schemeClr val="accent4">
                    <a:lumMod val="20000"/>
                    <a:lumOff val="8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a-ES" sz="1600" dirty="0">
                <a:solidFill>
                  <a:schemeClr val="bg1"/>
                </a:solidFill>
                <a:latin typeface="+mn-lt"/>
              </a:rPr>
              <a:t>#</a:t>
            </a:r>
            <a:r>
              <a:rPr lang="ca-ES" sz="1600" dirty="0" err="1">
                <a:solidFill>
                  <a:schemeClr val="bg1"/>
                </a:solidFill>
                <a:latin typeface="+mn-lt"/>
              </a:rPr>
              <a:t>PostgrauGovObert</a:t>
            </a:r>
            <a:endParaRPr lang="ca-E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72BE167-3173-E246-9A03-8651A03932EA}"/>
              </a:ext>
            </a:extLst>
          </p:cNvPr>
          <p:cNvSpPr txBox="1">
            <a:spLocks/>
          </p:cNvSpPr>
          <p:nvPr/>
        </p:nvSpPr>
        <p:spPr>
          <a:xfrm>
            <a:off x="7114086" y="4113188"/>
            <a:ext cx="1695063" cy="460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800" kern="1200">
                <a:solidFill>
                  <a:schemeClr val="accent4">
                    <a:lumMod val="20000"/>
                    <a:lumOff val="8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a-ES" sz="1600" dirty="0">
              <a:solidFill>
                <a:srgbClr val="F07F0A"/>
              </a:solidFill>
              <a:latin typeface="+mn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CD0AD1C-4398-6B49-81DC-524EAF8D01B6}"/>
              </a:ext>
            </a:extLst>
          </p:cNvPr>
          <p:cNvSpPr txBox="1">
            <a:spLocks/>
          </p:cNvSpPr>
          <p:nvPr/>
        </p:nvSpPr>
        <p:spPr>
          <a:xfrm>
            <a:off x="7114085" y="4455942"/>
            <a:ext cx="1695063" cy="460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800" kern="1200">
                <a:solidFill>
                  <a:schemeClr val="accent4">
                    <a:lumMod val="20000"/>
                    <a:lumOff val="8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a-ES" sz="1600" dirty="0">
                <a:solidFill>
                  <a:schemeClr val="bg1"/>
                </a:solidFill>
                <a:latin typeface="+mn-lt"/>
              </a:rPr>
              <a:t>@ictlogist</a:t>
            </a:r>
          </a:p>
        </p:txBody>
      </p:sp>
    </p:spTree>
    <p:extLst>
      <p:ext uri="{BB962C8B-B14F-4D97-AF65-F5344CB8AC3E}">
        <p14:creationId xmlns:p14="http://schemas.microsoft.com/office/powerpoint/2010/main" val="29458019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B542-6B3C-184D-AD9D-BC6CAF53E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962" y="969872"/>
            <a:ext cx="5053263" cy="1962076"/>
          </a:xfrm>
        </p:spPr>
        <p:txBody>
          <a:bodyPr/>
          <a:lstStyle/>
          <a:p>
            <a:r>
              <a:rPr lang="ca-ES" dirty="0"/>
              <a:t>ANNEX: </a:t>
            </a:r>
            <a:br>
              <a:rPr lang="ca-ES" dirty="0"/>
            </a:br>
            <a:r>
              <a:rPr lang="ca-ES" dirty="0"/>
              <a:t>plantilles pel </a:t>
            </a:r>
            <a:br>
              <a:rPr lang="ca-ES" dirty="0"/>
            </a:br>
            <a:r>
              <a:rPr lang="ca-ES" dirty="0"/>
              <a:t>treball en grups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F87C5-C392-4346-AFCA-3D75019873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Cap</a:t>
            </a:r>
            <a:r>
              <a:rPr lang="es-ES" dirty="0"/>
              <a:t> a </a:t>
            </a:r>
            <a:r>
              <a:rPr lang="es-ES" dirty="0" err="1"/>
              <a:t>l’Ecosistema</a:t>
            </a:r>
            <a:r>
              <a:rPr lang="es-ES" dirty="0"/>
              <a:t> de </a:t>
            </a:r>
            <a:r>
              <a:rPr lang="es-ES"/>
              <a:t>Governança Pública</a:t>
            </a:r>
            <a:endParaRPr lang="ca-E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9E9CA7C-B0E6-41BC-AAA8-7E625B1148C6}"/>
              </a:ext>
            </a:extLst>
          </p:cNvPr>
          <p:cNvSpPr txBox="1">
            <a:spLocks/>
          </p:cNvSpPr>
          <p:nvPr/>
        </p:nvSpPr>
        <p:spPr>
          <a:xfrm>
            <a:off x="4768827" y="3981115"/>
            <a:ext cx="3470398" cy="460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800" kern="1200">
                <a:solidFill>
                  <a:schemeClr val="accent4">
                    <a:lumMod val="20000"/>
                    <a:lumOff val="8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a-ES" sz="1600" dirty="0">
                <a:solidFill>
                  <a:schemeClr val="bg1"/>
                </a:solidFill>
              </a:rPr>
              <a:t>@ictlogist </a:t>
            </a:r>
            <a:r>
              <a:rPr lang="ca-ES" sz="1600" dirty="0">
                <a:solidFill>
                  <a:schemeClr val="bg1"/>
                </a:solidFill>
                <a:latin typeface="+mn-lt"/>
              </a:rPr>
              <a:t>#PostgrauGovObert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12FC114-1E23-4E54-868F-6F8514C02FE9}"/>
              </a:ext>
            </a:extLst>
          </p:cNvPr>
          <p:cNvSpPr txBox="1">
            <a:spLocks/>
          </p:cNvSpPr>
          <p:nvPr/>
        </p:nvSpPr>
        <p:spPr>
          <a:xfrm>
            <a:off x="3185962" y="3943581"/>
            <a:ext cx="1695063" cy="460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800" kern="1200">
                <a:solidFill>
                  <a:schemeClr val="accent4">
                    <a:lumMod val="20000"/>
                    <a:lumOff val="8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a-ES" sz="1600" dirty="0">
              <a:solidFill>
                <a:srgbClr val="F07F0A"/>
              </a:solidFill>
              <a:latin typeface="+mn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945E542-00A1-4B2E-A05F-E49CEA26A7DF}"/>
              </a:ext>
            </a:extLst>
          </p:cNvPr>
          <p:cNvSpPr txBox="1">
            <a:spLocks/>
          </p:cNvSpPr>
          <p:nvPr/>
        </p:nvSpPr>
        <p:spPr>
          <a:xfrm>
            <a:off x="3185962" y="3521021"/>
            <a:ext cx="5053263" cy="460094"/>
          </a:xfrm>
          <a:prstGeom prst="rect">
            <a:avLst/>
          </a:prstGeom>
          <a:solidFill>
            <a:srgbClr val="D47C68">
              <a:alpha val="74510"/>
            </a:srgb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indent="0" algn="ctr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defRPr>
            </a:lvl2pPr>
            <a:lvl3pPr indent="0" algn="ctr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defRPr>
            </a:lvl3pPr>
            <a:lvl4pPr indent="0" algn="ctr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defRPr>
            </a:lvl4pPr>
            <a:lvl5pPr indent="0" algn="ctr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defRPr>
            </a:lvl5pPr>
            <a:lvl6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6pPr>
            <a:lvl7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7pPr>
            <a:lvl8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8pPr>
            <a:lvl9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9pPr>
          </a:lstStyle>
          <a:p>
            <a:r>
              <a:rPr lang="es-ES" dirty="0" err="1"/>
              <a:t>Grup</a:t>
            </a:r>
            <a:r>
              <a:rPr lang="es-ES" dirty="0"/>
              <a:t>: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64966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a-ES" sz="3200" b="0" dirty="0">
                <a:solidFill>
                  <a:srgbClr val="00178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Del desenvolupament a la governança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D6E692-59DA-40B0-BF9A-946B54912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8</a:t>
            </a:fld>
            <a:endParaRPr lang="ca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1584079" y="1887482"/>
            <a:ext cx="1757700" cy="1250100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 en </a:t>
            </a:r>
          </a:p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valors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ABE33E-5A0A-4EF0-9EEA-67486A994E05}"/>
              </a:ext>
            </a:extLst>
          </p:cNvPr>
          <p:cNvSpPr/>
          <p:nvPr/>
        </p:nvSpPr>
        <p:spPr>
          <a:xfrm>
            <a:off x="3675402" y="1887482"/>
            <a:ext cx="1757700" cy="1250100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Valors</a:t>
            </a:r>
          </a:p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emancipadors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3ED8CF6F-7E66-4266-B404-5AFA50A04502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3341779" y="2512532"/>
            <a:ext cx="333623" cy="0"/>
          </a:xfrm>
          <a:prstGeom prst="straightConnector1">
            <a:avLst/>
          </a:prstGeom>
          <a:ln w="762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481F496-579E-4FE9-8FED-467DF7A14EC5}"/>
              </a:ext>
            </a:extLst>
          </p:cNvPr>
          <p:cNvSpPr/>
          <p:nvPr/>
        </p:nvSpPr>
        <p:spPr>
          <a:xfrm>
            <a:off x="5766727" y="1887854"/>
            <a:ext cx="1758572" cy="1249728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 </a:t>
            </a:r>
          </a:p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subjectiva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A0DF9FE-9859-4BE4-BBB2-5F18DAF35629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5434071" y="2512718"/>
            <a:ext cx="332655" cy="0"/>
          </a:xfrm>
          <a:prstGeom prst="straightConnector1">
            <a:avLst/>
          </a:prstGeom>
          <a:ln w="762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193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a-ES" sz="3200" b="0" dirty="0">
                <a:solidFill>
                  <a:srgbClr val="00178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Del desenvolupament a la governança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0A8B8A-7C4E-4947-AF6F-AF5718BC8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9</a:t>
            </a:fld>
            <a:endParaRPr lang="ca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1610319" y="3104933"/>
            <a:ext cx="1757700" cy="1250100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 en </a:t>
            </a:r>
          </a:p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valors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ABE33E-5A0A-4EF0-9EEA-67486A994E05}"/>
              </a:ext>
            </a:extLst>
          </p:cNvPr>
          <p:cNvSpPr/>
          <p:nvPr/>
        </p:nvSpPr>
        <p:spPr>
          <a:xfrm>
            <a:off x="3701642" y="3104933"/>
            <a:ext cx="1757700" cy="1250100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Valors</a:t>
            </a:r>
          </a:p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emancipadors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3ED8CF6F-7E66-4266-B404-5AFA50A04502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3368020" y="3729983"/>
            <a:ext cx="333623" cy="0"/>
          </a:xfrm>
          <a:prstGeom prst="straightConnector1">
            <a:avLst/>
          </a:prstGeom>
          <a:ln w="762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481F496-579E-4FE9-8FED-467DF7A14EC5}"/>
              </a:ext>
            </a:extLst>
          </p:cNvPr>
          <p:cNvSpPr/>
          <p:nvPr/>
        </p:nvSpPr>
        <p:spPr>
          <a:xfrm>
            <a:off x="5792967" y="3105305"/>
            <a:ext cx="1758572" cy="1249728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 </a:t>
            </a:r>
          </a:p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subjectiva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A0DF9FE-9859-4BE4-BBB2-5F18DAF35629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5460311" y="3730169"/>
            <a:ext cx="332655" cy="0"/>
          </a:xfrm>
          <a:prstGeom prst="straightConnector1">
            <a:avLst/>
          </a:prstGeom>
          <a:ln w="762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5EE6A93-2627-43F6-8248-4335BAF73F31}"/>
              </a:ext>
            </a:extLst>
          </p:cNvPr>
          <p:cNvSpPr/>
          <p:nvPr/>
        </p:nvSpPr>
        <p:spPr>
          <a:xfrm>
            <a:off x="1610320" y="1438709"/>
            <a:ext cx="1757700" cy="1250100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Desenvolupament </a:t>
            </a:r>
            <a:b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socioeconòmic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92D8238-E2A0-4D71-BBDC-7632ADC7D01C}"/>
              </a:ext>
            </a:extLst>
          </p:cNvPr>
          <p:cNvSpPr/>
          <p:nvPr/>
        </p:nvSpPr>
        <p:spPr>
          <a:xfrm>
            <a:off x="3701643" y="1438709"/>
            <a:ext cx="1757700" cy="1250100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</a:t>
            </a:r>
          </a:p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D249E9D0-896F-4894-8FE2-027F176D3EF4}"/>
              </a:ext>
            </a:extLst>
          </p:cNvPr>
          <p:cNvCxnSpPr>
            <a:cxnSpLocks/>
            <a:stCxn id="15" idx="1"/>
            <a:endCxn id="13" idx="3"/>
          </p:cNvCxnSpPr>
          <p:nvPr/>
        </p:nvCxnSpPr>
        <p:spPr>
          <a:xfrm flipH="1">
            <a:off x="3368020" y="2063759"/>
            <a:ext cx="333623" cy="0"/>
          </a:xfrm>
          <a:prstGeom prst="straightConnector1">
            <a:avLst/>
          </a:prstGeom>
          <a:ln w="762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E71E46F-81CA-4B31-A76A-027D767EBD7D}"/>
              </a:ext>
            </a:extLst>
          </p:cNvPr>
          <p:cNvSpPr/>
          <p:nvPr/>
        </p:nvSpPr>
        <p:spPr>
          <a:xfrm>
            <a:off x="5792968" y="1439081"/>
            <a:ext cx="1758572" cy="1249728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 </a:t>
            </a:r>
          </a:p>
          <a:p>
            <a:pPr algn="ctr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objectiva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82E7126D-E34E-48BF-8A6F-B5EDDA93F152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5460312" y="2063945"/>
            <a:ext cx="332655" cy="0"/>
          </a:xfrm>
          <a:prstGeom prst="straightConnector1">
            <a:avLst/>
          </a:prstGeom>
          <a:ln w="762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09D63F76-C3D2-4EE2-A987-00042BE6CDB0}"/>
              </a:ext>
            </a:extLst>
          </p:cNvPr>
          <p:cNvCxnSpPr>
            <a:cxnSpLocks/>
            <a:stCxn id="9" idx="0"/>
            <a:endCxn id="13" idx="2"/>
          </p:cNvCxnSpPr>
          <p:nvPr/>
        </p:nvCxnSpPr>
        <p:spPr>
          <a:xfrm flipV="1">
            <a:off x="2489169" y="2688809"/>
            <a:ext cx="1" cy="416124"/>
          </a:xfrm>
          <a:prstGeom prst="straightConnector1">
            <a:avLst/>
          </a:prstGeom>
          <a:ln w="762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39814C0C-160E-4895-8BE4-3752FE94E8DD}"/>
              </a:ext>
            </a:extLst>
          </p:cNvPr>
          <p:cNvCxnSpPr>
            <a:cxnSpLocks/>
            <a:stCxn id="10" idx="0"/>
            <a:endCxn id="15" idx="2"/>
          </p:cNvCxnSpPr>
          <p:nvPr/>
        </p:nvCxnSpPr>
        <p:spPr>
          <a:xfrm flipV="1">
            <a:off x="4580493" y="2688809"/>
            <a:ext cx="1" cy="416124"/>
          </a:xfrm>
          <a:prstGeom prst="straightConnector1">
            <a:avLst/>
          </a:prstGeom>
          <a:ln w="762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67C7CE2E-E461-4AB0-905F-7849060E1EB5}"/>
              </a:ext>
            </a:extLst>
          </p:cNvPr>
          <p:cNvCxnSpPr>
            <a:cxnSpLocks/>
            <a:stCxn id="11" idx="0"/>
            <a:endCxn id="19" idx="2"/>
          </p:cNvCxnSpPr>
          <p:nvPr/>
        </p:nvCxnSpPr>
        <p:spPr>
          <a:xfrm flipV="1">
            <a:off x="6672253" y="2688809"/>
            <a:ext cx="1" cy="416496"/>
          </a:xfrm>
          <a:prstGeom prst="straightConnector1">
            <a:avLst/>
          </a:prstGeom>
          <a:ln w="762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497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ppt.pptx" id="{54E742FC-15B9-594B-ADDC-B38D1E05D5D3}" vid="{F21EAF3A-6A8F-9245-A828-FEAAF412AA7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</TotalTime>
  <Words>2801</Words>
  <Application>Microsoft Office PowerPoint</Application>
  <PresentationFormat>Presentación en pantalla (16:9)</PresentationFormat>
  <Paragraphs>696</Paragraphs>
  <Slides>79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79</vt:i4>
      </vt:variant>
    </vt:vector>
  </HeadingPairs>
  <TitlesOfParts>
    <vt:vector size="89" baseType="lpstr">
      <vt:lpstr>Arial</vt:lpstr>
      <vt:lpstr>Calibri</vt:lpstr>
      <vt:lpstr>Calibri </vt:lpstr>
      <vt:lpstr>Calibri Light</vt:lpstr>
      <vt:lpstr>Courier New</vt:lpstr>
      <vt:lpstr>Eras Medium ITC</vt:lpstr>
      <vt:lpstr>Georgia</vt:lpstr>
      <vt:lpstr>Lato</vt:lpstr>
      <vt:lpstr>Times New Roman</vt:lpstr>
      <vt:lpstr>Office Theme</vt:lpstr>
      <vt:lpstr>La participació ciutadana: on som i cap on anem?</vt:lpstr>
      <vt:lpstr>Del desenvolupament a la governança</vt:lpstr>
      <vt:lpstr>Del desenvolupament a la governança</vt:lpstr>
      <vt:lpstr>Del desenvolupament a la governança</vt:lpstr>
      <vt:lpstr>Del desenvolupament a la governança</vt:lpstr>
      <vt:lpstr>Del desenvolupament a la governança</vt:lpstr>
      <vt:lpstr>Del desenvolupament a la governança</vt:lpstr>
      <vt:lpstr>Del desenvolupament a la governança</vt:lpstr>
      <vt:lpstr>Del desenvolupament a la governança</vt:lpstr>
      <vt:lpstr>Del desenvolupament a la governança</vt:lpstr>
      <vt:lpstr>Del desenvolupament a la governança</vt:lpstr>
      <vt:lpstr>Del desenvolupament a la governança</vt:lpstr>
      <vt:lpstr>Del desenvolupament a la governança</vt:lpstr>
      <vt:lpstr>Del desenvolupament a la governança</vt:lpstr>
      <vt:lpstr>El cicle de les decisions públiques</vt:lpstr>
      <vt:lpstr>Decidir...</vt:lpstr>
      <vt:lpstr>Decidir...</vt:lpstr>
      <vt:lpstr>Decidir...</vt:lpstr>
      <vt:lpstr>Decidir...</vt:lpstr>
      <vt:lpstr>Decidir...</vt:lpstr>
      <vt:lpstr>Decidir</vt:lpstr>
      <vt:lpstr>Problemes complexos i problemes retorçats</vt:lpstr>
      <vt:lpstr>Problemes complexos</vt:lpstr>
      <vt:lpstr>Problemes retorçats (wicked problems)</vt:lpstr>
      <vt:lpstr>Problemes retorçats i COVID-19</vt:lpstr>
      <vt:lpstr>Problemes retorçats i COVID-19</vt:lpstr>
      <vt:lpstr>Problemes retorçats i COVID-19</vt:lpstr>
      <vt:lpstr>Problemes retorçats i COVID-19</vt:lpstr>
      <vt:lpstr>Problemes retorçats i COVID-19</vt:lpstr>
      <vt:lpstr>Problemes retorçats i COVID-19</vt:lpstr>
      <vt:lpstr>Problemes retorçats i COVID-19</vt:lpstr>
      <vt:lpstr>Problemes retorçats i COVID-19</vt:lpstr>
      <vt:lpstr>Problemes retorçats i COVID-19</vt:lpstr>
      <vt:lpstr>Problemes retorçats i COVID-19</vt:lpstr>
      <vt:lpstr>La participació com a diagnosi: els actors</vt:lpstr>
      <vt:lpstr>Anomenar i emmarcar</vt:lpstr>
      <vt:lpstr>Els actors</vt:lpstr>
      <vt:lpstr>Taller 1.  Mapa d’actors: visions</vt:lpstr>
      <vt:lpstr>Mapa d’actors</vt:lpstr>
      <vt:lpstr>La participació com a disseny: els dispositius</vt:lpstr>
      <vt:lpstr>La participació a la cadena de valor</vt:lpstr>
      <vt:lpstr>La participació com a transformació</vt:lpstr>
      <vt:lpstr>Govern i innovació social</vt:lpstr>
      <vt:lpstr>Tecnopolítica</vt:lpstr>
      <vt:lpstr>L’organització tradicional jeràrquica</vt:lpstr>
      <vt:lpstr>L’organització tradicional assembleària</vt:lpstr>
      <vt:lpstr>L’organització xarxa</vt:lpstr>
      <vt:lpstr>Models de participació col·lectiva</vt:lpstr>
      <vt:lpstr>Participació clàssica</vt:lpstr>
      <vt:lpstr>Participació digital</vt:lpstr>
      <vt:lpstr>Centre cívic autogestionat</vt:lpstr>
      <vt:lpstr>Llibre verd</vt:lpstr>
      <vt:lpstr>M-Pesa</vt:lpstr>
      <vt:lpstr>Primavera àrab</vt:lpstr>
      <vt:lpstr>Ushahidi</vt:lpstr>
      <vt:lpstr>Wikipedia</vt:lpstr>
      <vt:lpstr>Tecnopolítica</vt:lpstr>
      <vt:lpstr>Causes</vt:lpstr>
      <vt:lpstr>Impactes instrumentals</vt:lpstr>
      <vt:lpstr>Resultats</vt:lpstr>
      <vt:lpstr>Impactes sistèmics</vt:lpstr>
      <vt:lpstr>Institucions com a plataforma, governança pública com ecosistema</vt:lpstr>
      <vt:lpstr>L'Estat com a plataforma</vt:lpstr>
      <vt:lpstr>L'ecosistema de governança pública</vt:lpstr>
      <vt:lpstr>De la jerarquia a la xarxa (i)</vt:lpstr>
      <vt:lpstr>De la jerarquia a la xarxa (ii)</vt:lpstr>
      <vt:lpstr>Taller 2.  Mapa d’actors: instruments i espais</vt:lpstr>
      <vt:lpstr>Mapa d’actors: espais i instruments</vt:lpstr>
      <vt:lpstr>Trencant mites</vt:lpstr>
      <vt:lpstr>Mite 1</vt:lpstr>
      <vt:lpstr>Mite 2</vt:lpstr>
      <vt:lpstr>Mite 3</vt:lpstr>
      <vt:lpstr>Mite 4</vt:lpstr>
      <vt:lpstr>Mite 5</vt:lpstr>
      <vt:lpstr>Mite 6</vt:lpstr>
      <vt:lpstr>Bibliografia</vt:lpstr>
      <vt:lpstr>Referències</vt:lpstr>
      <vt:lpstr>Presentación de PowerPoint</vt:lpstr>
      <vt:lpstr>ANNEX:  plantilles pel  treball en grups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participació ciutadana: on som i cap on anem? Cap a l’Ecosistema de Governança Pública</dc:title>
  <dc:subject/>
  <dc:creator>Ismael Peña-López</dc:creator>
  <cp:keywords/>
  <dc:description/>
  <cp:lastModifiedBy>Peña Lopez, Ismael</cp:lastModifiedBy>
  <cp:revision>14</cp:revision>
  <dcterms:created xsi:type="dcterms:W3CDTF">2021-05-10T08:46:44Z</dcterms:created>
  <dcterms:modified xsi:type="dcterms:W3CDTF">2023-02-19T17:17:11Z</dcterms:modified>
  <cp:category/>
</cp:coreProperties>
</file>