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56" r:id="rId5"/>
    <p:sldId id="613" r:id="rId6"/>
    <p:sldId id="652" r:id="rId7"/>
    <p:sldId id="655" r:id="rId8"/>
    <p:sldId id="656" r:id="rId9"/>
    <p:sldId id="651" r:id="rId10"/>
    <p:sldId id="653" r:id="rId11"/>
    <p:sldId id="654" r:id="rId12"/>
    <p:sldId id="657" r:id="rId13"/>
    <p:sldId id="658" r:id="rId14"/>
    <p:sldId id="650" r:id="rId15"/>
    <p:sldId id="642" r:id="rId16"/>
    <p:sldId id="629" r:id="rId17"/>
    <p:sldId id="634" r:id="rId18"/>
    <p:sldId id="637" r:id="rId19"/>
    <p:sldId id="643" r:id="rId20"/>
    <p:sldId id="645" r:id="rId21"/>
    <p:sldId id="646" r:id="rId22"/>
    <p:sldId id="648" r:id="rId23"/>
    <p:sldId id="560" r:id="rId24"/>
    <p:sldId id="557" r:id="rId25"/>
    <p:sldId id="558" r:id="rId26"/>
    <p:sldId id="647" r:id="rId27"/>
    <p:sldId id="263" r:id="rId28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4020" userDrawn="1">
          <p15:clr>
            <a:srgbClr val="A4A3A4"/>
          </p15:clr>
        </p15:guide>
        <p15:guide id="13" orient="horz" pos="1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AC0"/>
    <a:srgbClr val="FFA3A3"/>
    <a:srgbClr val="FFB7B7"/>
    <a:srgbClr val="A5A5A5"/>
    <a:srgbClr val="FFD5D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4B709-CB95-4CB6-A632-728F9D49356E}" v="2" dt="2023-12-26T07:34:06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084" autoAdjust="0"/>
    <p:restoredTop sz="96374" autoAdjust="0"/>
  </p:normalViewPr>
  <p:slideViewPr>
    <p:cSldViewPr showGuides="1">
      <p:cViewPr varScale="1">
        <p:scale>
          <a:sx n="107" d="100"/>
          <a:sy n="107" d="100"/>
        </p:scale>
        <p:origin x="1974" y="96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4020"/>
        <p:guide orient="horz" pos="1842"/>
      </p:guideLst>
    </p:cSldViewPr>
  </p:slideViewPr>
  <p:outlineViewPr>
    <p:cViewPr>
      <p:scale>
        <a:sx n="33" d="100"/>
        <a:sy n="33" d="100"/>
      </p:scale>
      <p:origin x="0" y="-8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3E426239-B4B9-4EE1-9E35-E2B3F1ED3C4B}"/>
    <pc:docChg chg="undo redo custSel addSld delSld modSld">
      <pc:chgData name="Peña Lopez, Ismael" userId="0708b87f-5fa7-4e8f-9fbe-69b73a04a463" providerId="ADAL" clId="{3E426239-B4B9-4EE1-9E35-E2B3F1ED3C4B}" dt="2021-10-28T18:19:50.467" v="2898" actId="692"/>
      <pc:docMkLst>
        <pc:docMk/>
      </pc:docMkLst>
      <pc:sldChg chg="addSp delSp modSp del mod">
        <pc:chgData name="Peña Lopez, Ismael" userId="0708b87f-5fa7-4e8f-9fbe-69b73a04a463" providerId="ADAL" clId="{3E426239-B4B9-4EE1-9E35-E2B3F1ED3C4B}" dt="2021-10-28T13:33:15.469" v="517" actId="47"/>
        <pc:sldMkLst>
          <pc:docMk/>
          <pc:sldMk cId="2909303028" sldId="619"/>
        </pc:sldMkLst>
        <pc:spChg chg="add mod">
          <ac:chgData name="Peña Lopez, Ismael" userId="0708b87f-5fa7-4e8f-9fbe-69b73a04a463" providerId="ADAL" clId="{3E426239-B4B9-4EE1-9E35-E2B3F1ED3C4B}" dt="2021-10-28T13:30:21.502" v="404" actId="1035"/>
          <ac:spMkLst>
            <pc:docMk/>
            <pc:sldMk cId="2909303028" sldId="619"/>
            <ac:spMk id="2" creationId="{36C4008D-9147-4E2D-ADFC-C5B382C55329}"/>
          </ac:spMkLst>
        </pc:spChg>
        <pc:spChg chg="add mod ord">
          <ac:chgData name="Peña Lopez, Ismael" userId="0708b87f-5fa7-4e8f-9fbe-69b73a04a463" providerId="ADAL" clId="{3E426239-B4B9-4EE1-9E35-E2B3F1ED3C4B}" dt="2021-10-28T13:31:49.982" v="509" actId="1036"/>
          <ac:spMkLst>
            <pc:docMk/>
            <pc:sldMk cId="2909303028" sldId="619"/>
            <ac:spMk id="3" creationId="{3EFD2828-8E0B-4133-8C1A-4418A9C8473D}"/>
          </ac:spMkLst>
        </pc:spChg>
        <pc:spChg chg="add del mod">
          <ac:chgData name="Peña Lopez, Ismael" userId="0708b87f-5fa7-4e8f-9fbe-69b73a04a463" providerId="ADAL" clId="{3E426239-B4B9-4EE1-9E35-E2B3F1ED3C4B}" dt="2021-10-28T13:26:02.656" v="196"/>
          <ac:spMkLst>
            <pc:docMk/>
            <pc:sldMk cId="2909303028" sldId="619"/>
            <ac:spMk id="4" creationId="{3FD17518-0ECD-4F8C-8F90-37A9F50CD743}"/>
          </ac:spMkLst>
        </pc:spChg>
        <pc:spChg chg="add del mod">
          <ac:chgData name="Peña Lopez, Ismael" userId="0708b87f-5fa7-4e8f-9fbe-69b73a04a463" providerId="ADAL" clId="{3E426239-B4B9-4EE1-9E35-E2B3F1ED3C4B}" dt="2021-10-28T13:26:02.655" v="194" actId="478"/>
          <ac:spMkLst>
            <pc:docMk/>
            <pc:sldMk cId="2909303028" sldId="619"/>
            <ac:spMk id="5" creationId="{9F04F7EE-F00A-478D-A8E6-603F979331C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4" creationId="{E556BEFB-2BEE-4F23-BDA1-9A045E34EEC6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7" creationId="{1829198A-3DC3-4A39-A1D9-38C6D6823ECE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1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5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6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7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0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1" creationId="{B8652726-5C5F-46B3-B968-7260389CA4D8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2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4" creationId="{91C7BF2F-05BE-4674-9A2E-07D6B0D00919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7" creationId="{EB873A00-ABBD-42E3-A5B9-69B02FFF1104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8" creationId="{6069C458-064D-45A6-A873-C8054DBBEB27}"/>
          </ac:spMkLst>
        </pc:spChg>
        <pc:spChg chg="add mod">
          <ac:chgData name="Peña Lopez, Ismael" userId="0708b87f-5fa7-4e8f-9fbe-69b73a04a463" providerId="ADAL" clId="{3E426239-B4B9-4EE1-9E35-E2B3F1ED3C4B}" dt="2021-10-28T13:31:20.304" v="501" actId="20577"/>
          <ac:spMkLst>
            <pc:docMk/>
            <pc:sldMk cId="2909303028" sldId="619"/>
            <ac:spMk id="70" creationId="{F5D56829-8420-4639-853D-CE54266555D4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1" creationId="{C3B48478-85B3-4498-B28B-239E809D2648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2" creationId="{AD89F788-1537-4013-8CE5-C25BB0F809F4}"/>
          </ac:spMkLst>
        </pc:spChg>
        <pc:spChg chg="add mod">
          <ac:chgData name="Peña Lopez, Ismael" userId="0708b87f-5fa7-4e8f-9fbe-69b73a04a463" providerId="ADAL" clId="{3E426239-B4B9-4EE1-9E35-E2B3F1ED3C4B}" dt="2021-10-28T13:31:15.888" v="483" actId="20577"/>
          <ac:spMkLst>
            <pc:docMk/>
            <pc:sldMk cId="2909303028" sldId="619"/>
            <ac:spMk id="73" creationId="{B00B3EBB-46D2-42DA-8CEA-B42EB697DA8A}"/>
          </ac:spMkLst>
        </pc:spChg>
        <pc:spChg chg="add mod">
          <ac:chgData name="Peña Lopez, Ismael" userId="0708b87f-5fa7-4e8f-9fbe-69b73a04a463" providerId="ADAL" clId="{3E426239-B4B9-4EE1-9E35-E2B3F1ED3C4B}" dt="2021-10-28T13:31:23.775" v="502" actId="6549"/>
          <ac:spMkLst>
            <pc:docMk/>
            <pc:sldMk cId="2909303028" sldId="619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22:03.471" v="23" actId="20577"/>
          <ac:spMkLst>
            <pc:docMk/>
            <pc:sldMk cId="2909303028" sldId="619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3" creationId="{FB652C4C-3AEE-46E5-BBBF-B1E3D87DB9F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4" creationId="{907B09E3-2C99-4A7F-8779-CF36DD49969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5" creationId="{42C99363-0385-4637-964D-4770BE610CAB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7" creationId="{9433FFA8-044F-4118-A776-DA0527799436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9" creationId="{A7817EED-EDFE-46CC-9584-81ABEDC9AE64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2" creationId="{A9C1BF94-A359-4781-BEB2-C01EDD7A602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3" creationId="{266569DB-DF82-45E4-90FC-475904684006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12305" creationId="{8F721969-1F3D-4BA2-8DB8-CEBD2B5429C1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6" creationId="{87A109BA-925C-49FB-B790-286763F0CB8A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7" creationId="{E370D41C-E981-4F5A-BB48-67644F3A55B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8" creationId="{10FB4AE9-694E-41D9-B9C6-551EECFC79B5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2" creationId="{C35E938D-53F6-4F72-8D9A-56B180BAD89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3" creationId="{1829198A-3DC3-4A39-A1D9-38C6D6823ECE}"/>
          </ac:spMkLst>
        </pc:spChg>
        <pc:grpChg chg="del">
          <ac:chgData name="Peña Lopez, Ismael" userId="0708b87f-5fa7-4e8f-9fbe-69b73a04a463" providerId="ADAL" clId="{3E426239-B4B9-4EE1-9E35-E2B3F1ED3C4B}" dt="2021-10-28T13:22:56.065" v="36" actId="478"/>
          <ac:grpSpMkLst>
            <pc:docMk/>
            <pc:sldMk cId="2909303028" sldId="619"/>
            <ac:grpSpMk id="12304" creationId="{9C3EF7CC-6E31-456C-AF8E-151660514955}"/>
          </ac:grpSpMkLst>
        </pc:grp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24" creationId="{646C8AAE-0A40-4EA5-9D14-937370870B5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0" creationId="{77513B66-0F45-47CE-97A4-4722170EA86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2" creationId="{6FA371F4-C04A-42AA-BD8E-015FFBD7042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8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2" creationId="{7B0969D3-0F41-4EC2-B1F5-2F1D297BA964}"/>
          </ac:cxnSpMkLst>
        </pc:cxnChg>
        <pc:cxnChg chg="del mod">
          <ac:chgData name="Peña Lopez, Ismael" userId="0708b87f-5fa7-4e8f-9fbe-69b73a04a463" providerId="ADAL" clId="{3E426239-B4B9-4EE1-9E35-E2B3F1ED3C4B}" dt="2021-10-28T13:23:15.655" v="40" actId="478"/>
          <ac:cxnSpMkLst>
            <pc:docMk/>
            <pc:sldMk cId="2909303028" sldId="619"/>
            <ac:cxnSpMk id="53" creationId="{CCBAD5D8-398F-408E-8872-16308D2D1E0B}"/>
          </ac:cxnSpMkLst>
        </pc:cxnChg>
        <pc:cxnChg chg="del mod">
          <ac:chgData name="Peña Lopez, Ismael" userId="0708b87f-5fa7-4e8f-9fbe-69b73a04a463" providerId="ADAL" clId="{3E426239-B4B9-4EE1-9E35-E2B3F1ED3C4B}" dt="2021-10-28T13:23:16.495" v="41" actId="478"/>
          <ac:cxnSpMkLst>
            <pc:docMk/>
            <pc:sldMk cId="2909303028" sldId="619"/>
            <ac:cxnSpMk id="58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9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3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5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6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9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5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8" creationId="{6A2382DF-0CC5-4774-8782-FE08F1147197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82" creationId="{617B5EC7-DA51-48AA-BBCD-CAD6AF2717E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5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8" creationId="{8CFE7F53-F74F-4EDF-9319-8CF0D8A45E97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9" creationId="{D7CA66BA-6656-4E0D-9ACB-8E829420F8F9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0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8" creationId="{7B0969D3-0F41-4EC2-B1F5-2F1D297BA96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11" creationId="{016849B1-28E5-422E-9318-7CF84861D77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5" creationId="{1E5A040E-59D9-4276-84B8-A1FEED844FC2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9" creationId="{BBCB2A33-F33E-46E3-A5B6-CD5A8091169C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2" creationId="{CEC288F3-47DE-4BCB-BE83-CD335FFBACE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5" creationId="{BE73DA0B-AD48-40DE-8082-C85A37C71D2F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37" creationId="{37E0C44F-E614-4E66-A5C2-98C7E358780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0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1" creationId="{B080597E-EA55-4ED8-A864-A8589747A697}"/>
          </ac:cxnSpMkLst>
        </pc:cxnChg>
      </pc:sldChg>
      <pc:sldChg chg="addSp delSp modSp add mod">
        <pc:chgData name="Peña Lopez, Ismael" userId="0708b87f-5fa7-4e8f-9fbe-69b73a04a463" providerId="ADAL" clId="{3E426239-B4B9-4EE1-9E35-E2B3F1ED3C4B}" dt="2021-10-28T18:19:50.467" v="2898" actId="692"/>
        <pc:sldMkLst>
          <pc:docMk/>
          <pc:sldMk cId="535214729" sldId="620"/>
        </pc:sldMkLst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2" creationId="{36C4008D-9147-4E2D-ADFC-C5B382C55329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9" creationId="{01B6C5CC-28FE-4EFF-9173-D429EEA2242C}"/>
          </ac:spMkLst>
        </pc:spChg>
        <pc:spChg chg="add mod">
          <ac:chgData name="Peña Lopez, Ismael" userId="0708b87f-5fa7-4e8f-9fbe-69b73a04a463" providerId="ADAL" clId="{3E426239-B4B9-4EE1-9E35-E2B3F1ED3C4B}" dt="2021-10-28T17:05:10.197" v="2003" actId="554"/>
          <ac:spMkLst>
            <pc:docMk/>
            <pc:sldMk cId="535214729" sldId="620"/>
            <ac:spMk id="20" creationId="{9D6C85A2-114A-4A18-A574-C67F85EF7F34}"/>
          </ac:spMkLst>
        </pc:spChg>
        <pc:spChg chg="add mod">
          <ac:chgData name="Peña Lopez, Ismael" userId="0708b87f-5fa7-4e8f-9fbe-69b73a04a463" providerId="ADAL" clId="{3E426239-B4B9-4EE1-9E35-E2B3F1ED3C4B}" dt="2021-10-28T17:17:43.134" v="2274" actId="552"/>
          <ac:spMkLst>
            <pc:docMk/>
            <pc:sldMk cId="535214729" sldId="620"/>
            <ac:spMk id="21" creationId="{CE610B72-B206-4381-BD74-4265B1BCC719}"/>
          </ac:spMkLst>
        </pc:spChg>
        <pc:spChg chg="add mod">
          <ac:chgData name="Peña Lopez, Ismael" userId="0708b87f-5fa7-4e8f-9fbe-69b73a04a463" providerId="ADAL" clId="{3E426239-B4B9-4EE1-9E35-E2B3F1ED3C4B}" dt="2021-10-28T18:17:51.701" v="2884" actId="113"/>
          <ac:spMkLst>
            <pc:docMk/>
            <pc:sldMk cId="535214729" sldId="620"/>
            <ac:spMk id="22" creationId="{CC9115B5-8AEB-4ACF-A07D-7BE548F4ED55}"/>
          </ac:spMkLst>
        </pc:spChg>
        <pc:spChg chg="add del mod">
          <ac:chgData name="Peña Lopez, Ismael" userId="0708b87f-5fa7-4e8f-9fbe-69b73a04a463" providerId="ADAL" clId="{3E426239-B4B9-4EE1-9E35-E2B3F1ED3C4B}" dt="2021-10-28T16:34:23.705" v="813" actId="478"/>
          <ac:spMkLst>
            <pc:docMk/>
            <pc:sldMk cId="535214729" sldId="620"/>
            <ac:spMk id="23" creationId="{7F42D1DC-23AC-496B-8455-AE83CEDD01AF}"/>
          </ac:spMkLst>
        </pc:spChg>
        <pc:spChg chg="add mod">
          <ac:chgData name="Peña Lopez, Ismael" userId="0708b87f-5fa7-4e8f-9fbe-69b73a04a463" providerId="ADAL" clId="{3E426239-B4B9-4EE1-9E35-E2B3F1ED3C4B}" dt="2021-10-28T18:17:28.884" v="2877" actId="207"/>
          <ac:spMkLst>
            <pc:docMk/>
            <pc:sldMk cId="535214729" sldId="620"/>
            <ac:spMk id="24" creationId="{C068B52E-4F02-4F60-A6FF-708E8FEE08F4}"/>
          </ac:spMkLst>
        </pc:spChg>
        <pc:spChg chg="add mod">
          <ac:chgData name="Peña Lopez, Ismael" userId="0708b87f-5fa7-4e8f-9fbe-69b73a04a463" providerId="ADAL" clId="{3E426239-B4B9-4EE1-9E35-E2B3F1ED3C4B}" dt="2021-10-28T17:21:27.412" v="2353" actId="12789"/>
          <ac:spMkLst>
            <pc:docMk/>
            <pc:sldMk cId="535214729" sldId="620"/>
            <ac:spMk id="25" creationId="{EE631116-A453-47D5-9681-769B9579AB23}"/>
          </ac:spMkLst>
        </pc:spChg>
        <pc:spChg chg="add mod topLvl">
          <ac:chgData name="Peña Lopez, Ismael" userId="0708b87f-5fa7-4e8f-9fbe-69b73a04a463" providerId="ADAL" clId="{3E426239-B4B9-4EE1-9E35-E2B3F1ED3C4B}" dt="2021-10-28T17:13:41.251" v="2144" actId="208"/>
          <ac:spMkLst>
            <pc:docMk/>
            <pc:sldMk cId="535214729" sldId="620"/>
            <ac:spMk id="26" creationId="{65BD0306-A166-4628-ABA0-76028A2BE364}"/>
          </ac:spMkLst>
        </pc:spChg>
        <pc:spChg chg="add mod">
          <ac:chgData name="Peña Lopez, Ismael" userId="0708b87f-5fa7-4e8f-9fbe-69b73a04a463" providerId="ADAL" clId="{3E426239-B4B9-4EE1-9E35-E2B3F1ED3C4B}" dt="2021-10-28T17:05:02.102" v="2001" actId="555"/>
          <ac:spMkLst>
            <pc:docMk/>
            <pc:sldMk cId="535214729" sldId="620"/>
            <ac:spMk id="27" creationId="{FAF22F0D-4EF3-4D21-A73F-B1EB4F63B053}"/>
          </ac:spMkLst>
        </pc:spChg>
        <pc:spChg chg="add mod">
          <ac:chgData name="Peña Lopez, Ismael" userId="0708b87f-5fa7-4e8f-9fbe-69b73a04a463" providerId="ADAL" clId="{3E426239-B4B9-4EE1-9E35-E2B3F1ED3C4B}" dt="2021-10-28T17:04:28.386" v="1979" actId="14100"/>
          <ac:spMkLst>
            <pc:docMk/>
            <pc:sldMk cId="535214729" sldId="620"/>
            <ac:spMk id="28" creationId="{112E7FE3-2AFA-410F-BB62-F77845F37105}"/>
          </ac:spMkLst>
        </pc:spChg>
        <pc:spChg chg="add mod">
          <ac:chgData name="Peña Lopez, Ismael" userId="0708b87f-5fa7-4e8f-9fbe-69b73a04a463" providerId="ADAL" clId="{3E426239-B4B9-4EE1-9E35-E2B3F1ED3C4B}" dt="2021-10-28T17:04:38.242" v="1996" actId="1037"/>
          <ac:spMkLst>
            <pc:docMk/>
            <pc:sldMk cId="535214729" sldId="620"/>
            <ac:spMk id="34" creationId="{0F8A1CE7-FA96-4E4B-A9FC-0BAFA2B1346A}"/>
          </ac:spMkLst>
        </pc:spChg>
        <pc:spChg chg="add mod topLvl">
          <ac:chgData name="Peña Lopez, Ismael" userId="0708b87f-5fa7-4e8f-9fbe-69b73a04a463" providerId="ADAL" clId="{3E426239-B4B9-4EE1-9E35-E2B3F1ED3C4B}" dt="2021-10-28T17:28:19.367" v="2426" actId="1036"/>
          <ac:spMkLst>
            <pc:docMk/>
            <pc:sldMk cId="535214729" sldId="620"/>
            <ac:spMk id="41" creationId="{C79FD939-8839-4ECF-BCB1-2FAB446A1F5A}"/>
          </ac:spMkLst>
        </pc:spChg>
        <pc:spChg chg="add mod topLvl">
          <ac:chgData name="Peña Lopez, Ismael" userId="0708b87f-5fa7-4e8f-9fbe-69b73a04a463" providerId="ADAL" clId="{3E426239-B4B9-4EE1-9E35-E2B3F1ED3C4B}" dt="2021-10-28T17:28:22.763" v="2429" actId="1035"/>
          <ac:spMkLst>
            <pc:docMk/>
            <pc:sldMk cId="535214729" sldId="620"/>
            <ac:spMk id="42" creationId="{B57DA228-8874-4661-9640-D44A4A74E69D}"/>
          </ac:spMkLst>
        </pc:spChg>
        <pc:spChg chg="add mod ord topLvl">
          <ac:chgData name="Peña Lopez, Ismael" userId="0708b87f-5fa7-4e8f-9fbe-69b73a04a463" providerId="ADAL" clId="{3E426239-B4B9-4EE1-9E35-E2B3F1ED3C4B}" dt="2021-10-28T17:13:22.061" v="2143" actId="207"/>
          <ac:spMkLst>
            <pc:docMk/>
            <pc:sldMk cId="535214729" sldId="620"/>
            <ac:spMk id="53" creationId="{A566A92D-73A5-4757-9A4C-C262BF5E8ECD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4" creationId="{5A7610BA-F8B2-497F-B050-1E7C59730D2E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5" creationId="{084A4006-95F9-4D96-A549-008030A15171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7" creationId="{3ACC3E7F-C9AE-4EBA-95C1-B398799179EC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8" creationId="{1107D338-2138-41D9-9982-D624578FF865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9" creationId="{4BF49AEC-BDF4-4731-96AA-187CD5ED034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1" creationId="{B8652726-5C5F-46B3-B968-7260389CA4D8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4" creationId="{91C7BF2F-05BE-4674-9A2E-07D6B0D00919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7" creationId="{EB873A00-ABBD-42E3-A5B9-69B02FFF110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8" creationId="{6069C458-064D-45A6-A873-C8054DBBEB27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0" creationId="{F5D56829-8420-4639-853D-CE54266555D4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2" creationId="{AD89F788-1537-4013-8CE5-C25BB0F809F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3" creationId="{B00B3EBB-46D2-42DA-8CEA-B42EB697DA8A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4" creationId="{684DF363-5098-49A6-B50F-D2D66CC94D78}"/>
          </ac:spMkLst>
        </pc:spChg>
        <pc:spChg chg="add del mod">
          <ac:chgData name="Peña Lopez, Ismael" userId="0708b87f-5fa7-4e8f-9fbe-69b73a04a463" providerId="ADAL" clId="{3E426239-B4B9-4EE1-9E35-E2B3F1ED3C4B}" dt="2021-10-28T17:25:16.617" v="2391" actId="478"/>
          <ac:spMkLst>
            <pc:docMk/>
            <pc:sldMk cId="535214729" sldId="620"/>
            <ac:spMk id="95" creationId="{268FCB7A-14D0-4A61-9333-D4D00FB9A5A5}"/>
          </ac:spMkLst>
        </pc:spChg>
        <pc:spChg chg="add mod">
          <ac:chgData name="Peña Lopez, Ismael" userId="0708b87f-5fa7-4e8f-9fbe-69b73a04a463" providerId="ADAL" clId="{3E426239-B4B9-4EE1-9E35-E2B3F1ED3C4B}" dt="2021-10-28T17:17:55.276" v="2287" actId="555"/>
          <ac:spMkLst>
            <pc:docMk/>
            <pc:sldMk cId="535214729" sldId="620"/>
            <ac:spMk id="99" creationId="{312824FA-4F35-49C1-88CB-A1E13DD88537}"/>
          </ac:spMkLst>
        </pc:spChg>
        <pc:spChg chg="add mod">
          <ac:chgData name="Peña Lopez, Ismael" userId="0708b87f-5fa7-4e8f-9fbe-69b73a04a463" providerId="ADAL" clId="{3E426239-B4B9-4EE1-9E35-E2B3F1ED3C4B}" dt="2021-10-28T17:18:48.405" v="2307" actId="555"/>
          <ac:spMkLst>
            <pc:docMk/>
            <pc:sldMk cId="535214729" sldId="620"/>
            <ac:spMk id="100" creationId="{CA047AE0-6941-4F81-BEB3-D5EFD06A2FE0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01" creationId="{72D175F5-7823-4597-AA32-8AE917F16E3A}"/>
          </ac:spMkLst>
        </pc:spChg>
        <pc:spChg chg="add mod">
          <ac:chgData name="Peña Lopez, Ismael" userId="0708b87f-5fa7-4e8f-9fbe-69b73a04a463" providerId="ADAL" clId="{3E426239-B4B9-4EE1-9E35-E2B3F1ED3C4B}" dt="2021-10-28T17:19:02.293" v="2308" actId="554"/>
          <ac:spMkLst>
            <pc:docMk/>
            <pc:sldMk cId="535214729" sldId="620"/>
            <ac:spMk id="102" creationId="{280986DA-C970-493B-B18B-B0B71E0185D8}"/>
          </ac:spMkLst>
        </pc:spChg>
        <pc:spChg chg="add mod">
          <ac:chgData name="Peña Lopez, Ismael" userId="0708b87f-5fa7-4e8f-9fbe-69b73a04a463" providerId="ADAL" clId="{3E426239-B4B9-4EE1-9E35-E2B3F1ED3C4B}" dt="2021-10-28T17:19:04.574" v="2309" actId="555"/>
          <ac:spMkLst>
            <pc:docMk/>
            <pc:sldMk cId="535214729" sldId="620"/>
            <ac:spMk id="103" creationId="{1CFC18D0-C5D3-4C33-A981-FDE7F2435FE0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4" creationId="{BD4C47C2-98BA-42EC-A239-FAB762B7F8DF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5" creationId="{D2FE1E06-5952-406E-9CF6-29102162EEE5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6" creationId="{AB6007A2-F5C9-4213-B559-51C50CD8EA64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7" creationId="{73E90CFC-64C7-4B7A-B3FB-1087FBF0BE11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70" creationId="{475012B6-8E7A-425B-9EDF-043F7ADB6DC0}"/>
          </ac:spMkLst>
        </pc:spChg>
        <pc:spChg chg="mod">
          <ac:chgData name="Peña Lopez, Ismael" userId="0708b87f-5fa7-4e8f-9fbe-69b73a04a463" providerId="ADAL" clId="{3E426239-B4B9-4EE1-9E35-E2B3F1ED3C4B}" dt="2021-10-28T18:18:29.733" v="2886" actId="790"/>
          <ac:spMkLst>
            <pc:docMk/>
            <pc:sldMk cId="535214729" sldId="620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12305" creationId="{8F721969-1F3D-4BA2-8DB8-CEBD2B5429C1}"/>
          </ac:spMkLst>
        </pc:spChg>
        <pc:grpChg chg="add del mod ord">
          <ac:chgData name="Peña Lopez, Ismael" userId="0708b87f-5fa7-4e8f-9fbe-69b73a04a463" providerId="ADAL" clId="{3E426239-B4B9-4EE1-9E35-E2B3F1ED3C4B}" dt="2021-10-28T17:13:17.677" v="2142" actId="165"/>
          <ac:grpSpMkLst>
            <pc:docMk/>
            <pc:sldMk cId="535214729" sldId="620"/>
            <ac:grpSpMk id="127" creationId="{F601985F-8BAF-4E67-9731-B6322A4CCE92}"/>
          </ac:grpSpMkLst>
        </pc:grpChg>
        <pc:cxnChg chg="add del mod">
          <ac:chgData name="Peña Lopez, Ismael" userId="0708b87f-5fa7-4e8f-9fbe-69b73a04a463" providerId="ADAL" clId="{3E426239-B4B9-4EE1-9E35-E2B3F1ED3C4B}" dt="2021-10-28T17:18:07.666" v="2297" actId="21"/>
          <ac:cxnSpMkLst>
            <pc:docMk/>
            <pc:sldMk cId="535214729" sldId="620"/>
            <ac:cxnSpMk id="29" creationId="{CB667045-759D-4764-BC14-A46648F31358}"/>
          </ac:cxnSpMkLst>
        </pc:cxnChg>
        <pc:cxnChg chg="add del mod">
          <ac:chgData name="Peña Lopez, Ismael" userId="0708b87f-5fa7-4e8f-9fbe-69b73a04a463" providerId="ADAL" clId="{3E426239-B4B9-4EE1-9E35-E2B3F1ED3C4B}" dt="2021-10-28T17:05:42.748" v="2011" actId="478"/>
          <ac:cxnSpMkLst>
            <pc:docMk/>
            <pc:sldMk cId="535214729" sldId="620"/>
            <ac:cxnSpMk id="30" creationId="{22B7BD48-C515-4C47-A682-ACBDC476FE9D}"/>
          </ac:cxnSpMkLst>
        </pc:cxnChg>
        <pc:cxnChg chg="add mod">
          <ac:chgData name="Peña Lopez, Ismael" userId="0708b87f-5fa7-4e8f-9fbe-69b73a04a463" providerId="ADAL" clId="{3E426239-B4B9-4EE1-9E35-E2B3F1ED3C4B}" dt="2021-10-28T17:07:36.838" v="2058" actId="14100"/>
          <ac:cxnSpMkLst>
            <pc:docMk/>
            <pc:sldMk cId="535214729" sldId="620"/>
            <ac:cxnSpMk id="31" creationId="{6F269C2D-453B-42EB-97BA-EC474364260D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5" creationId="{4E760705-A76E-4F67-B68C-0D33F52629BB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8" creationId="{2A98D59F-2EAF-43E8-A57B-7B22504543BB}"/>
          </ac:cxnSpMkLst>
        </pc:cxnChg>
        <pc:cxnChg chg="add del mod">
          <ac:chgData name="Peña Lopez, Ismael" userId="0708b87f-5fa7-4e8f-9fbe-69b73a04a463" providerId="ADAL" clId="{3E426239-B4B9-4EE1-9E35-E2B3F1ED3C4B}" dt="2021-10-28T16:49:17.514" v="1476" actId="478"/>
          <ac:cxnSpMkLst>
            <pc:docMk/>
            <pc:sldMk cId="535214729" sldId="620"/>
            <ac:cxnSpMk id="43" creationId="{BDAAD226-8126-48CB-A608-253444E04E68}"/>
          </ac:cxnSpMkLst>
        </pc:cxnChg>
        <pc:cxnChg chg="add del mod">
          <ac:chgData name="Peña Lopez, Ismael" userId="0708b87f-5fa7-4e8f-9fbe-69b73a04a463" providerId="ADAL" clId="{3E426239-B4B9-4EE1-9E35-E2B3F1ED3C4B}" dt="2021-10-28T17:28:31.384" v="2432" actId="14100"/>
          <ac:cxnSpMkLst>
            <pc:docMk/>
            <pc:sldMk cId="535214729" sldId="620"/>
            <ac:cxnSpMk id="46" creationId="{498FE317-CFE4-4960-AD6D-5E36ED4041D3}"/>
          </ac:cxnSpMkLst>
        </pc:cxnChg>
        <pc:cxnChg chg="add del mod">
          <ac:chgData name="Peña Lopez, Ismael" userId="0708b87f-5fa7-4e8f-9fbe-69b73a04a463" providerId="ADAL" clId="{3E426239-B4B9-4EE1-9E35-E2B3F1ED3C4B}" dt="2021-10-28T16:49:49.438" v="1500" actId="478"/>
          <ac:cxnSpMkLst>
            <pc:docMk/>
            <pc:sldMk cId="535214729" sldId="620"/>
            <ac:cxnSpMk id="47" creationId="{2BAFE76F-D836-4284-AFF1-B514934115D5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6" creationId="{7BB2927C-B7F4-4763-8660-34AE645B9972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9" creationId="{E3265F22-A2A3-4A3D-91F2-0FAC9E51BD10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5" creationId="{CF61295D-4A53-4D2D-A4CF-5F877C0A98FC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6" creationId="{5335848F-C299-4AAA-B92D-710059FD1887}"/>
          </ac:cxnSpMkLst>
        </pc:cxnChg>
        <pc:cxnChg chg="add mod">
          <ac:chgData name="Peña Lopez, Ismael" userId="0708b87f-5fa7-4e8f-9fbe-69b73a04a463" providerId="ADAL" clId="{3E426239-B4B9-4EE1-9E35-E2B3F1ED3C4B}" dt="2021-10-28T17:05:40.665" v="2010" actId="14100"/>
          <ac:cxnSpMkLst>
            <pc:docMk/>
            <pc:sldMk cId="535214729" sldId="620"/>
            <ac:cxnSpMk id="78" creationId="{BBD24CF3-2994-4F1D-8030-30FBB4BD09B1}"/>
          </ac:cxnSpMkLst>
        </pc:cxnChg>
        <pc:cxnChg chg="add mod">
          <ac:chgData name="Peña Lopez, Ismael" userId="0708b87f-5fa7-4e8f-9fbe-69b73a04a463" providerId="ADAL" clId="{3E426239-B4B9-4EE1-9E35-E2B3F1ED3C4B}" dt="2021-10-28T17:28:28.991" v="2431" actId="14100"/>
          <ac:cxnSpMkLst>
            <pc:docMk/>
            <pc:sldMk cId="535214729" sldId="620"/>
            <ac:cxnSpMk id="82" creationId="{B2B4B5BF-59B8-4EFE-AA4C-C51A527B9650}"/>
          </ac:cxnSpMkLst>
        </pc:cxnChg>
        <pc:cxnChg chg="add mod">
          <ac:chgData name="Peña Lopez, Ismael" userId="0708b87f-5fa7-4e8f-9fbe-69b73a04a463" providerId="ADAL" clId="{3E426239-B4B9-4EE1-9E35-E2B3F1ED3C4B}" dt="2021-10-28T17:19:04.574" v="2309" actId="555"/>
          <ac:cxnSpMkLst>
            <pc:docMk/>
            <pc:sldMk cId="535214729" sldId="620"/>
            <ac:cxnSpMk id="108" creationId="{67E1B62C-963E-4467-987F-18BAFB87D3B3}"/>
          </ac:cxnSpMkLst>
        </pc:cxnChg>
        <pc:cxnChg chg="add mod">
          <ac:chgData name="Peña Lopez, Ismael" userId="0708b87f-5fa7-4e8f-9fbe-69b73a04a463" providerId="ADAL" clId="{3E426239-B4B9-4EE1-9E35-E2B3F1ED3C4B}" dt="2021-10-28T18:19:26.534" v="2892" actId="692"/>
          <ac:cxnSpMkLst>
            <pc:docMk/>
            <pc:sldMk cId="535214729" sldId="620"/>
            <ac:cxnSpMk id="125" creationId="{9C94BCAD-2BB0-426D-A130-91207A015BF0}"/>
          </ac:cxnSpMkLst>
        </pc:cxnChg>
        <pc:cxnChg chg="add mod">
          <ac:chgData name="Peña Lopez, Ismael" userId="0708b87f-5fa7-4e8f-9fbe-69b73a04a463" providerId="ADAL" clId="{3E426239-B4B9-4EE1-9E35-E2B3F1ED3C4B}" dt="2021-10-28T18:19:39.092" v="2896" actId="692"/>
          <ac:cxnSpMkLst>
            <pc:docMk/>
            <pc:sldMk cId="535214729" sldId="620"/>
            <ac:cxnSpMk id="129" creationId="{408CBA26-DA54-4D35-BF48-B9462C22E4E4}"/>
          </ac:cxnSpMkLst>
        </pc:cxnChg>
        <pc:cxnChg chg="add mod ord">
          <ac:chgData name="Peña Lopez, Ismael" userId="0708b87f-5fa7-4e8f-9fbe-69b73a04a463" providerId="ADAL" clId="{3E426239-B4B9-4EE1-9E35-E2B3F1ED3C4B}" dt="2021-10-28T18:19:34.121" v="2894" actId="692"/>
          <ac:cxnSpMkLst>
            <pc:docMk/>
            <pc:sldMk cId="535214729" sldId="620"/>
            <ac:cxnSpMk id="134" creationId="{345E598D-922F-4952-B64C-7075D31263B3}"/>
          </ac:cxnSpMkLst>
        </pc:cxnChg>
        <pc:cxnChg chg="add mod">
          <ac:chgData name="Peña Lopez, Ismael" userId="0708b87f-5fa7-4e8f-9fbe-69b73a04a463" providerId="ADAL" clId="{3E426239-B4B9-4EE1-9E35-E2B3F1ED3C4B}" dt="2021-10-28T18:19:50.467" v="2898" actId="692"/>
          <ac:cxnSpMkLst>
            <pc:docMk/>
            <pc:sldMk cId="535214729" sldId="620"/>
            <ac:cxnSpMk id="139" creationId="{46C13C4D-F010-4636-B2C3-824952873BD6}"/>
          </ac:cxnSpMkLst>
        </pc:cxnChg>
        <pc:cxnChg chg="add mod">
          <ac:chgData name="Peña Lopez, Ismael" userId="0708b87f-5fa7-4e8f-9fbe-69b73a04a463" providerId="ADAL" clId="{3E426239-B4B9-4EE1-9E35-E2B3F1ED3C4B}" dt="2021-10-28T17:18:48.405" v="2307" actId="555"/>
          <ac:cxnSpMkLst>
            <pc:docMk/>
            <pc:sldMk cId="535214729" sldId="620"/>
            <ac:cxnSpMk id="143" creationId="{6811D5FF-0EB8-4191-957F-377365B3BAC8}"/>
          </ac:cxnSpMkLst>
        </pc:cxnChg>
        <pc:cxnChg chg="add mod">
          <ac:chgData name="Peña Lopez, Ismael" userId="0708b87f-5fa7-4e8f-9fbe-69b73a04a463" providerId="ADAL" clId="{3E426239-B4B9-4EE1-9E35-E2B3F1ED3C4B}" dt="2021-10-28T17:17:55.276" v="2287" actId="555"/>
          <ac:cxnSpMkLst>
            <pc:docMk/>
            <pc:sldMk cId="535214729" sldId="620"/>
            <ac:cxnSpMk id="146" creationId="{80F2E4D6-07EC-45DB-9E08-13EE5090D0CA}"/>
          </ac:cxnSpMkLst>
        </pc:cxnChg>
        <pc:cxnChg chg="add del mod">
          <ac:chgData name="Peña Lopez, Ismael" userId="0708b87f-5fa7-4e8f-9fbe-69b73a04a463" providerId="ADAL" clId="{3E426239-B4B9-4EE1-9E35-E2B3F1ED3C4B}" dt="2021-10-28T17:26:18.361" v="2402" actId="478"/>
          <ac:cxnSpMkLst>
            <pc:docMk/>
            <pc:sldMk cId="535214729" sldId="620"/>
            <ac:cxnSpMk id="149" creationId="{BC969586-A3F5-4D86-A898-6E7EBD44E030}"/>
          </ac:cxnSpMkLst>
        </pc:cxnChg>
        <pc:cxnChg chg="add mod">
          <ac:chgData name="Peña Lopez, Ismael" userId="0708b87f-5fa7-4e8f-9fbe-69b73a04a463" providerId="ADAL" clId="{3E426239-B4B9-4EE1-9E35-E2B3F1ED3C4B}" dt="2021-10-28T17:18:29.491" v="2306" actId="553"/>
          <ac:cxnSpMkLst>
            <pc:docMk/>
            <pc:sldMk cId="535214729" sldId="620"/>
            <ac:cxnSpMk id="158" creationId="{515947CE-3B16-4012-940C-9B9FD90E7BBC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1" creationId="{3F57A67A-7DFB-4B0D-9F9F-75431035979D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4" creationId="{72EF4CE3-6291-4CE0-BEBB-EC73A2C24A19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7" creationId="{1CCAF0C1-B11D-48F5-9305-574609BF50B9}"/>
          </ac:cxnSpMkLst>
        </pc:cxnChg>
        <pc:cxnChg chg="add mod">
          <ac:chgData name="Peña Lopez, Ismael" userId="0708b87f-5fa7-4e8f-9fbe-69b73a04a463" providerId="ADAL" clId="{3E426239-B4B9-4EE1-9E35-E2B3F1ED3C4B}" dt="2021-10-28T17:22:34.216" v="2370" actId="14100"/>
          <ac:cxnSpMkLst>
            <pc:docMk/>
            <pc:sldMk cId="535214729" sldId="620"/>
            <ac:cxnSpMk id="171" creationId="{8CE7CF51-5CCD-4995-8B0F-E1C61A9D4188}"/>
          </ac:cxnSpMkLst>
        </pc:cxnChg>
        <pc:cxnChg chg="add mod">
          <ac:chgData name="Peña Lopez, Ismael" userId="0708b87f-5fa7-4e8f-9fbe-69b73a04a463" providerId="ADAL" clId="{3E426239-B4B9-4EE1-9E35-E2B3F1ED3C4B}" dt="2021-10-28T17:22:51.232" v="2374" actId="14100"/>
          <ac:cxnSpMkLst>
            <pc:docMk/>
            <pc:sldMk cId="535214729" sldId="620"/>
            <ac:cxnSpMk id="174" creationId="{19464644-F971-44DB-95D4-61C950B4FAB7}"/>
          </ac:cxnSpMkLst>
        </pc:cxnChg>
        <pc:cxnChg chg="add mod">
          <ac:chgData name="Peña Lopez, Ismael" userId="0708b87f-5fa7-4e8f-9fbe-69b73a04a463" providerId="ADAL" clId="{3E426239-B4B9-4EE1-9E35-E2B3F1ED3C4B}" dt="2021-10-28T17:26:24.376" v="2404" actId="14100"/>
          <ac:cxnSpMkLst>
            <pc:docMk/>
            <pc:sldMk cId="535214729" sldId="620"/>
            <ac:cxnSpMk id="178" creationId="{A556045C-FB6D-4926-94F8-7605A3B8E7F5}"/>
          </ac:cxnSpMkLst>
        </pc:cxnChg>
        <pc:cxnChg chg="add mod">
          <ac:chgData name="Peña Lopez, Ismael" userId="0708b87f-5fa7-4e8f-9fbe-69b73a04a463" providerId="ADAL" clId="{3E426239-B4B9-4EE1-9E35-E2B3F1ED3C4B}" dt="2021-10-28T17:26:39.333" v="2406" actId="692"/>
          <ac:cxnSpMkLst>
            <pc:docMk/>
            <pc:sldMk cId="535214729" sldId="620"/>
            <ac:cxnSpMk id="183" creationId="{FA541A9E-E22D-4315-AEAE-85E9445D5086}"/>
          </ac:cxnSpMkLst>
        </pc:cxnChg>
        <pc:cxnChg chg="add mod">
          <ac:chgData name="Peña Lopez, Ismael" userId="0708b87f-5fa7-4e8f-9fbe-69b73a04a463" providerId="ADAL" clId="{3E426239-B4B9-4EE1-9E35-E2B3F1ED3C4B}" dt="2021-10-28T17:26:34.058" v="2405" actId="692"/>
          <ac:cxnSpMkLst>
            <pc:docMk/>
            <pc:sldMk cId="535214729" sldId="620"/>
            <ac:cxnSpMk id="186" creationId="{26D725EE-3D04-47D8-A7E1-4C6C4F0C2650}"/>
          </ac:cxnSpMkLst>
        </pc:cxnChg>
        <pc:cxnChg chg="add mod">
          <ac:chgData name="Peña Lopez, Ismael" userId="0708b87f-5fa7-4e8f-9fbe-69b73a04a463" providerId="ADAL" clId="{3E426239-B4B9-4EE1-9E35-E2B3F1ED3C4B}" dt="2021-10-28T17:26:57.544" v="2409" actId="14100"/>
          <ac:cxnSpMkLst>
            <pc:docMk/>
            <pc:sldMk cId="535214729" sldId="620"/>
            <ac:cxnSpMk id="191" creationId="{A38A5C88-AA9A-40C0-A0E7-901771BA07AD}"/>
          </ac:cxnSpMkLst>
        </pc:cxnChg>
      </pc:sldChg>
      <pc:sldChg chg="delSp modSp add mod">
        <pc:chgData name="Peña Lopez, Ismael" userId="0708b87f-5fa7-4e8f-9fbe-69b73a04a463" providerId="ADAL" clId="{3E426239-B4B9-4EE1-9E35-E2B3F1ED3C4B}" dt="2021-10-28T16:00:07.591" v="765"/>
        <pc:sldMkLst>
          <pc:docMk/>
          <pc:sldMk cId="1018493216" sldId="621"/>
        </pc:sldMkLst>
        <pc:spChg chg="mod">
          <ac:chgData name="Peña Lopez, Ismael" userId="0708b87f-5fa7-4e8f-9fbe-69b73a04a463" providerId="ADAL" clId="{3E426239-B4B9-4EE1-9E35-E2B3F1ED3C4B}" dt="2021-10-28T13:42:03.022" v="558" actId="20577"/>
          <ac:spMkLst>
            <pc:docMk/>
            <pc:sldMk cId="1018493216" sldId="621"/>
            <ac:spMk id="2" creationId="{36C4008D-9147-4E2D-ADFC-C5B382C5532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3" creationId="{3EFD2828-8E0B-4133-8C1A-4418A9C8473D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6:00:07.591" v="765"/>
          <ac:spMkLst>
            <pc:docMk/>
            <pc:sldMk cId="1018493216" sldId="621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33:50.126" v="525" actId="1035"/>
          <ac:spMkLst>
            <pc:docMk/>
            <pc:sldMk cId="1018493216" sldId="621"/>
            <ac:spMk id="70" creationId="{F5D56829-8420-4639-853D-CE54266555D4}"/>
          </ac:spMkLst>
        </pc:spChg>
        <pc:spChg chg="mod">
          <ac:chgData name="Peña Lopez, Ismael" userId="0708b87f-5fa7-4e8f-9fbe-69b73a04a463" providerId="ADAL" clId="{3E426239-B4B9-4EE1-9E35-E2B3F1ED3C4B}" dt="2021-10-28T13:43:46.355" v="582" actId="108"/>
          <ac:spMkLst>
            <pc:docMk/>
            <pc:sldMk cId="1018493216" sldId="621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34:07.838" v="534" actId="14100"/>
          <ac:spMkLst>
            <pc:docMk/>
            <pc:sldMk cId="1018493216" sldId="621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48:14.735" v="729" actId="20577"/>
          <ac:spMkLst>
            <pc:docMk/>
            <pc:sldMk cId="1018493216" sldId="621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12305" creationId="{8F721969-1F3D-4BA2-8DB8-CEBD2B5429C1}"/>
          </ac:spMkLst>
        </pc:spChg>
      </pc:sldChg>
      <pc:sldChg chg="delSp modSp add mod">
        <pc:chgData name="Peña Lopez, Ismael" userId="0708b87f-5fa7-4e8f-9fbe-69b73a04a463" providerId="ADAL" clId="{3E426239-B4B9-4EE1-9E35-E2B3F1ED3C4B}" dt="2021-10-28T17:29:21.447" v="2434" actId="478"/>
        <pc:sldMkLst>
          <pc:docMk/>
          <pc:sldMk cId="2166350307" sldId="622"/>
        </pc:sldMkLst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6:00:04.954" v="764"/>
          <ac:spMkLst>
            <pc:docMk/>
            <pc:sldMk cId="2166350307" sldId="622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47:50.829" v="688" actId="20577"/>
          <ac:spMkLst>
            <pc:docMk/>
            <pc:sldMk cId="2166350307" sldId="622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12305" creationId="{8F721969-1F3D-4BA2-8DB8-CEBD2B5429C1}"/>
          </ac:spMkLst>
        </pc:spChg>
      </pc:sldChg>
      <pc:sldChg chg="addSp delSp modSp add mod">
        <pc:chgData name="Peña Lopez, Ismael" userId="0708b87f-5fa7-4e8f-9fbe-69b73a04a463" providerId="ADAL" clId="{3E426239-B4B9-4EE1-9E35-E2B3F1ED3C4B}" dt="2021-10-28T17:50:56.648" v="2839" actId="1036"/>
        <pc:sldMkLst>
          <pc:docMk/>
          <pc:sldMk cId="3642198124" sldId="623"/>
        </pc:sldMkLst>
        <pc:spChg chg="mod or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2" creationId="{36C4008D-9147-4E2D-ADFC-C5B382C55329}"/>
          </ac:spMkLst>
        </pc:spChg>
        <pc:spChg chg="del mod ord">
          <ac:chgData name="Peña Lopez, Ismael" userId="0708b87f-5fa7-4e8f-9fbe-69b73a04a463" providerId="ADAL" clId="{3E426239-B4B9-4EE1-9E35-E2B3F1ED3C4B}" dt="2021-10-28T17:44:24.069" v="2660" actId="478"/>
          <ac:spMkLst>
            <pc:docMk/>
            <pc:sldMk cId="3642198124" sldId="623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19" creationId="{AC2023CC-3AC3-440A-AF24-6DD26405DFB7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20" creationId="{B0F2B74D-63C9-4F02-AFA6-7F68E4FD86E7}"/>
          </ac:spMkLst>
        </pc:spChg>
        <pc:spChg chg="add mod">
          <ac:chgData name="Peña Lopez, Ismael" userId="0708b87f-5fa7-4e8f-9fbe-69b73a04a463" providerId="ADAL" clId="{3E426239-B4B9-4EE1-9E35-E2B3F1ED3C4B}" dt="2021-10-28T17:47:34.199" v="2823" actId="207"/>
          <ac:spMkLst>
            <pc:docMk/>
            <pc:sldMk cId="3642198124" sldId="623"/>
            <ac:spMk id="21" creationId="{4F837C3F-646A-4DD3-82E9-53F6A4AE2194}"/>
          </ac:spMkLst>
        </pc:spChg>
        <pc:spChg chg="add mod">
          <ac:chgData name="Peña Lopez, Ismael" userId="0708b87f-5fa7-4e8f-9fbe-69b73a04a463" providerId="ADAL" clId="{3E426239-B4B9-4EE1-9E35-E2B3F1ED3C4B}" dt="2021-10-28T17:47:20.811" v="2820" actId="207"/>
          <ac:spMkLst>
            <pc:docMk/>
            <pc:sldMk cId="3642198124" sldId="623"/>
            <ac:spMk id="22" creationId="{59EE1B94-1253-4B8E-8905-C15E08DB439E}"/>
          </ac:spMkLst>
        </pc:spChg>
        <pc:spChg chg="add mod ord">
          <ac:chgData name="Peña Lopez, Ismael" userId="0708b87f-5fa7-4e8f-9fbe-69b73a04a463" providerId="ADAL" clId="{3E426239-B4B9-4EE1-9E35-E2B3F1ED3C4B}" dt="2021-10-28T17:47:53.425" v="2825" actId="167"/>
          <ac:spMkLst>
            <pc:docMk/>
            <pc:sldMk cId="3642198124" sldId="623"/>
            <ac:spMk id="23" creationId="{7576FD78-DA45-416B-BCFC-C6566CFFFAE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8" creationId="{6069C458-064D-45A6-A873-C8054DBBEB27}"/>
          </ac:spMkLst>
        </pc:spChg>
        <pc:spChg chg="mod ord">
          <ac:chgData name="Peña Lopez, Ismael" userId="0708b87f-5fa7-4e8f-9fbe-69b73a04a463" providerId="ADAL" clId="{3E426239-B4B9-4EE1-9E35-E2B3F1ED3C4B}" dt="2021-10-28T17:50:39.433" v="2837" actId="552"/>
          <ac:spMkLst>
            <pc:docMk/>
            <pc:sldMk cId="3642198124" sldId="623"/>
            <ac:spMk id="70" creationId="{F5D56829-8420-4639-853D-CE54266555D4}"/>
          </ac:spMkLst>
        </pc:spChg>
        <pc:spChg chg="mod ord">
          <ac:chgData name="Peña Lopez, Ismael" userId="0708b87f-5fa7-4e8f-9fbe-69b73a04a463" providerId="ADAL" clId="{3E426239-B4B9-4EE1-9E35-E2B3F1ED3C4B}" dt="2021-10-28T17:48:02.761" v="2826" actId="1037"/>
          <ac:spMkLst>
            <pc:docMk/>
            <pc:sldMk cId="3642198124" sldId="623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7:46:26.855" v="2733" actId="478"/>
          <ac:spMkLst>
            <pc:docMk/>
            <pc:sldMk cId="3642198124" sldId="623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7:31:49.032" v="2447" actId="6549"/>
          <ac:spMkLst>
            <pc:docMk/>
            <pc:sldMk cId="3642198124" sldId="623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12305" creationId="{8F721969-1F3D-4BA2-8DB8-CEBD2B5429C1}"/>
          </ac:spMkLst>
        </pc:spChg>
      </pc:sldChg>
      <pc:sldChg chg="new del">
        <pc:chgData name="Peña Lopez, Ismael" userId="0708b87f-5fa7-4e8f-9fbe-69b73a04a463" providerId="ADAL" clId="{3E426239-B4B9-4EE1-9E35-E2B3F1ED3C4B}" dt="2021-10-28T17:16:33.508" v="2223" actId="47"/>
        <pc:sldMkLst>
          <pc:docMk/>
          <pc:sldMk cId="3611280116" sldId="62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09644-2DC6-481A-A1C1-7F4A333C2A3C}" type="doc">
      <dgm:prSet loTypeId="urn:microsoft.com/office/officeart/2005/8/layout/hChevron3" loCatId="process" qsTypeId="urn:microsoft.com/office/officeart/2005/8/quickstyle/simple1" qsCatId="simple" csTypeId="urn:microsoft.com/office/officeart/2005/8/colors/accent3_2" csCatId="accent3" phldr="1"/>
      <dgm:spPr/>
    </dgm:pt>
    <dgm:pt modelId="{0D9B7B89-3798-4644-B17F-A4D139DA0B5E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ca-ES" noProof="0" dirty="0">
              <a:latin typeface="Arial Narrow" panose="020B0606020202030204" pitchFamily="34" charset="0"/>
            </a:rPr>
            <a:t>            Productes</a:t>
          </a:r>
        </a:p>
      </dgm:t>
    </dgm:pt>
    <dgm:pt modelId="{771A3CCB-CD64-48FF-BECA-690339937CF0}" type="parTrans" cxnId="{32E45B20-0744-4B1A-A317-1B02C50F78E9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8A56D8AF-A06A-4A5B-9493-BD1FA5B7DAB0}" type="sibTrans" cxnId="{32E45B20-0744-4B1A-A317-1B02C50F78E9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66050626-8E45-4B37-B55F-D3C8ECC2D033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s-ES" noProof="0" dirty="0">
              <a:latin typeface="Arial Narrow" panose="020B0606020202030204" pitchFamily="34" charset="0"/>
            </a:rPr>
            <a:t>             </a:t>
          </a:r>
          <a:r>
            <a:rPr lang="ca-ES" noProof="0" dirty="0">
              <a:latin typeface="Arial Narrow" panose="020B0606020202030204" pitchFamily="34" charset="0"/>
            </a:rPr>
            <a:t>Resultats</a:t>
          </a:r>
        </a:p>
      </dgm:t>
    </dgm:pt>
    <dgm:pt modelId="{70941F77-AC7B-475E-BA5A-B29B5AAFA5D8}" type="par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D9CC0C00-2AE8-41C2-B7B5-9A0558A4948F}" type="sibTrans" cxnId="{D433A6E2-0E1A-4112-B5BF-9F5253ABCA66}">
      <dgm:prSet/>
      <dgm:spPr/>
      <dgm:t>
        <a:bodyPr/>
        <a:lstStyle/>
        <a:p>
          <a:endParaRPr lang="es-ES">
            <a:latin typeface="Arial Narrow" panose="020B0606020202030204" pitchFamily="34" charset="0"/>
          </a:endParaRPr>
        </a:p>
      </dgm:t>
    </dgm:pt>
    <dgm:pt modelId="{4F93CB60-CD89-418C-A565-20C4C60BAE9E}" type="pres">
      <dgm:prSet presAssocID="{F6909644-2DC6-481A-A1C1-7F4A333C2A3C}" presName="Name0" presStyleCnt="0">
        <dgm:presLayoutVars>
          <dgm:dir/>
          <dgm:resizeHandles val="exact"/>
        </dgm:presLayoutVars>
      </dgm:prSet>
      <dgm:spPr/>
    </dgm:pt>
    <dgm:pt modelId="{F2028A9A-4259-4800-ADFE-D60B20BC6735}" type="pres">
      <dgm:prSet presAssocID="{0D9B7B89-3798-4644-B17F-A4D139DA0B5E}" presName="parTxOnly" presStyleLbl="node1" presStyleIdx="0" presStyleCnt="2" custScaleX="90181" custLinFactNeighborX="-1002">
        <dgm:presLayoutVars>
          <dgm:bulletEnabled val="1"/>
        </dgm:presLayoutVars>
      </dgm:prSet>
      <dgm:spPr/>
    </dgm:pt>
    <dgm:pt modelId="{1EC11041-35D1-41F3-B2A5-84C2FC9A2C6D}" type="pres">
      <dgm:prSet presAssocID="{8A56D8AF-A06A-4A5B-9493-BD1FA5B7DAB0}" presName="parSpace" presStyleCnt="0"/>
      <dgm:spPr/>
    </dgm:pt>
    <dgm:pt modelId="{541CEFFE-BE94-4F36-8ED2-18DA1EAA15BB}" type="pres">
      <dgm:prSet presAssocID="{66050626-8E45-4B37-B55F-D3C8ECC2D033}" presName="parTxOnly" presStyleLbl="node1" presStyleIdx="1" presStyleCnt="2" custScaleX="74199" custLinFactX="29639" custLinFactY="100000" custLinFactNeighborX="100000" custLinFactNeighborY="126670">
        <dgm:presLayoutVars>
          <dgm:bulletEnabled val="1"/>
        </dgm:presLayoutVars>
      </dgm:prSet>
      <dgm:spPr/>
    </dgm:pt>
  </dgm:ptLst>
  <dgm:cxnLst>
    <dgm:cxn modelId="{32E45B20-0744-4B1A-A317-1B02C50F78E9}" srcId="{F6909644-2DC6-481A-A1C1-7F4A333C2A3C}" destId="{0D9B7B89-3798-4644-B17F-A4D139DA0B5E}" srcOrd="0" destOrd="0" parTransId="{771A3CCB-CD64-48FF-BECA-690339937CF0}" sibTransId="{8A56D8AF-A06A-4A5B-9493-BD1FA5B7DAB0}"/>
    <dgm:cxn modelId="{22911921-BD0A-4501-8DDC-FA5B24CF582B}" type="presOf" srcId="{66050626-8E45-4B37-B55F-D3C8ECC2D033}" destId="{541CEFFE-BE94-4F36-8ED2-18DA1EAA15BB}" srcOrd="0" destOrd="0" presId="urn:microsoft.com/office/officeart/2005/8/layout/hChevron3"/>
    <dgm:cxn modelId="{2AAC1A47-1D87-4451-B84D-43A4FC152EF9}" type="presOf" srcId="{0D9B7B89-3798-4644-B17F-A4D139DA0B5E}" destId="{F2028A9A-4259-4800-ADFE-D60B20BC6735}" srcOrd="0" destOrd="0" presId="urn:microsoft.com/office/officeart/2005/8/layout/hChevron3"/>
    <dgm:cxn modelId="{4C81FBA5-16AA-480E-94B4-F21D87A53FC9}" type="presOf" srcId="{F6909644-2DC6-481A-A1C1-7F4A333C2A3C}" destId="{4F93CB60-CD89-418C-A565-20C4C60BAE9E}" srcOrd="0" destOrd="0" presId="urn:microsoft.com/office/officeart/2005/8/layout/hChevron3"/>
    <dgm:cxn modelId="{D433A6E2-0E1A-4112-B5BF-9F5253ABCA66}" srcId="{F6909644-2DC6-481A-A1C1-7F4A333C2A3C}" destId="{66050626-8E45-4B37-B55F-D3C8ECC2D033}" srcOrd="1" destOrd="0" parTransId="{70941F77-AC7B-475E-BA5A-B29B5AAFA5D8}" sibTransId="{D9CC0C00-2AE8-41C2-B7B5-9A0558A4948F}"/>
    <dgm:cxn modelId="{CC8873A8-0BEA-43F8-9C3F-7FDB66F1A508}" type="presParOf" srcId="{4F93CB60-CD89-418C-A565-20C4C60BAE9E}" destId="{F2028A9A-4259-4800-ADFE-D60B20BC6735}" srcOrd="0" destOrd="0" presId="urn:microsoft.com/office/officeart/2005/8/layout/hChevron3"/>
    <dgm:cxn modelId="{2E2B2670-D2C7-4ABD-9239-BFBA15D1D131}" type="presParOf" srcId="{4F93CB60-CD89-418C-A565-20C4C60BAE9E}" destId="{1EC11041-35D1-41F3-B2A5-84C2FC9A2C6D}" srcOrd="1" destOrd="0" presId="urn:microsoft.com/office/officeart/2005/8/layout/hChevron3"/>
    <dgm:cxn modelId="{87DC70EA-DC9D-4B4D-AD17-91E4E8672C41}" type="presParOf" srcId="{4F93CB60-CD89-418C-A565-20C4C60BAE9E}" destId="{541CEFFE-BE94-4F36-8ED2-18DA1EAA15BB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28A9A-4259-4800-ADFE-D60B20BC6735}">
      <dsp:nvSpPr>
        <dsp:cNvPr id="0" name=""/>
        <dsp:cNvSpPr/>
      </dsp:nvSpPr>
      <dsp:spPr>
        <a:xfrm>
          <a:off x="0" y="0"/>
          <a:ext cx="3596930" cy="370439"/>
        </a:xfrm>
        <a:prstGeom prst="homePlat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latin typeface="Arial Narrow" panose="020B0606020202030204" pitchFamily="34" charset="0"/>
            </a:rPr>
            <a:t>            Productes</a:t>
          </a:r>
        </a:p>
      </dsp:txBody>
      <dsp:txXfrm>
        <a:off x="0" y="0"/>
        <a:ext cx="3504320" cy="370439"/>
      </dsp:txXfrm>
    </dsp:sp>
    <dsp:sp modelId="{541CEFFE-BE94-4F36-8ED2-18DA1EAA15BB}">
      <dsp:nvSpPr>
        <dsp:cNvPr id="0" name=""/>
        <dsp:cNvSpPr/>
      </dsp:nvSpPr>
      <dsp:spPr>
        <a:xfrm>
          <a:off x="2801162" y="0"/>
          <a:ext cx="2959477" cy="370439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Arial Narrow" panose="020B0606020202030204" pitchFamily="34" charset="0"/>
            </a:rPr>
            <a:t>             </a:t>
          </a:r>
          <a:r>
            <a:rPr lang="ca-ES" sz="2000" kern="1200" noProof="0" dirty="0">
              <a:latin typeface="Arial Narrow" panose="020B0606020202030204" pitchFamily="34" charset="0"/>
            </a:rPr>
            <a:t>Resultats</a:t>
          </a:r>
        </a:p>
      </dsp:txBody>
      <dsp:txXfrm>
        <a:off x="2986382" y="0"/>
        <a:ext cx="2589038" cy="370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26/12/2023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s.europa.eu/en/publication-detail/-/publication/b7fbaf6c-5e36-11e8-ab9c-01aa75ed71a1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raco.cat/index.php/IDP/article/view/n24-kurban-pe%C3%B1a-haberer/4204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ctlogy.net/articles/20200917_ismael_pena-lopez_-_ecosistema_gobernanza_publica_preprint.pdf" TargetMode="External"/><Relationship Id="rId5" Type="http://schemas.openxmlformats.org/officeDocument/2006/relationships/hyperlink" Target="http://ictlogy.net/articles/20191115_ismael_pena-lopez_estado_plataforma_participacion_ciudadana_preservacion_estado_bien_comun.pdf" TargetMode="External"/><Relationship Id="rId4" Type="http://schemas.openxmlformats.org/officeDocument/2006/relationships/hyperlink" Target="http://ictlogy.net/articles/20181211_ismael_pena-lopez_-_fomento_participacion_democratica_no_formal_informal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2738"/>
            <a:ext cx="7772400" cy="1252537"/>
          </a:xfrm>
        </p:spPr>
        <p:txBody>
          <a:bodyPr>
            <a:normAutofit/>
          </a:bodyPr>
          <a:lstStyle/>
          <a:p>
            <a:pPr eaLnBrk="1" hangingPunct="1"/>
            <a:r>
              <a:rPr lang="ca-ES" altLang="ca-ES" sz="2700" dirty="0"/>
              <a:t>Una nova Administració</a:t>
            </a:r>
            <a:br>
              <a:rPr lang="ca-ES" altLang="ca-ES" sz="2700" dirty="0"/>
            </a:br>
            <a:r>
              <a:rPr lang="ca-ES" altLang="ca-ES" sz="2700" dirty="0"/>
              <a:t>per a un nou model d’estat</a:t>
            </a:r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ol 2">
            <a:extLst>
              <a:ext uri="{FF2B5EF4-FFF2-40B4-BE49-F238E27FC236}">
                <a16:creationId xmlns:a16="http://schemas.microsoft.com/office/drawing/2014/main" id="{7394FCC7-289D-40FA-915E-FBAC6A3DC9F9}"/>
              </a:ext>
            </a:extLst>
          </p:cNvPr>
          <p:cNvSpPr txBox="1">
            <a:spLocks/>
          </p:cNvSpPr>
          <p:nvPr/>
        </p:nvSpPr>
        <p:spPr bwMode="auto">
          <a:xfrm>
            <a:off x="795739" y="5013176"/>
            <a:ext cx="7920806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ca-ES" altLang="es-ES" sz="2200" dirty="0"/>
              <a:t>Ismael Peña-López</a:t>
            </a:r>
          </a:p>
          <a:p>
            <a:pPr eaLnBrk="1" hangingPunct="1">
              <a:buNone/>
            </a:pPr>
            <a:r>
              <a:rPr lang="ca-ES" altLang="es-ES" sz="2000" dirty="0"/>
              <a:t>Jornada sobre ètica, bon govern i contractació pública</a:t>
            </a:r>
          </a:p>
          <a:p>
            <a:pPr eaLnBrk="1" hangingPunct="1">
              <a:buNone/>
            </a:pPr>
            <a:r>
              <a:rPr lang="ca-ES" altLang="ca-ES" sz="2000" dirty="0"/>
              <a:t>EAPC. Barcelona, 31/01/2022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De la jerarquia a la xarxa (ii)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3CEC7C99-FE89-47DC-BA67-C8D004E7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88256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Identificar àgores, crear comunitat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Formació, capacitació: en democràcia, política, participació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Donar veu a tots els actors, democratitzar els actors col·lectius</a:t>
            </a:r>
          </a:p>
          <a:p>
            <a:pPr algn="just">
              <a:defRPr/>
            </a:pPr>
            <a:endParaRPr lang="ca-ES" alt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Facilitar interacció, nodrir comunitat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Donar legitimitat a tots els espais, ordenar la conversa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Fer que passin coses, facilitar, apoderar, acompanyar</a:t>
            </a:r>
          </a:p>
        </p:txBody>
      </p:sp>
    </p:spTree>
    <p:extLst>
      <p:ext uri="{BB962C8B-B14F-4D97-AF65-F5344CB8AC3E}">
        <p14:creationId xmlns:p14="http://schemas.microsoft.com/office/powerpoint/2010/main" val="422250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3200" dirty="0"/>
              <a:t>Una nova </a:t>
            </a:r>
            <a:r>
              <a:rPr lang="es-ES" altLang="es-ES" sz="3200" dirty="0" err="1"/>
              <a:t>administració</a:t>
            </a:r>
            <a:r>
              <a:rPr lang="es-ES" altLang="es-ES" sz="3200" dirty="0"/>
              <a:t>?</a:t>
            </a:r>
            <a:endParaRPr lang="es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324558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Teoria del canvi per transformar l’Administració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upo 38">
            <a:extLst>
              <a:ext uri="{FF2B5EF4-FFF2-40B4-BE49-F238E27FC236}">
                <a16:creationId xmlns:a16="http://schemas.microsoft.com/office/drawing/2014/main" id="{23BE6641-59EB-40EA-8F2B-6D12C726277D}"/>
              </a:ext>
            </a:extLst>
          </p:cNvPr>
          <p:cNvGrpSpPr/>
          <p:nvPr/>
        </p:nvGrpSpPr>
        <p:grpSpPr>
          <a:xfrm>
            <a:off x="6376912" y="1916832"/>
            <a:ext cx="2476800" cy="2170703"/>
            <a:chOff x="6376912" y="1916832"/>
            <a:chExt cx="2476800" cy="2170703"/>
          </a:xfrm>
        </p:grpSpPr>
        <p:sp>
          <p:nvSpPr>
            <p:cNvPr id="15" name="Rectángulo 21">
              <a:extLst>
                <a:ext uri="{FF2B5EF4-FFF2-40B4-BE49-F238E27FC236}">
                  <a16:creationId xmlns:a16="http://schemas.microsoft.com/office/drawing/2014/main" id="{F8F5B9CE-389B-4ACA-9ADE-400C9485A6C7}"/>
                </a:ext>
              </a:extLst>
            </p:cNvPr>
            <p:cNvSpPr/>
            <p:nvPr/>
          </p:nvSpPr>
          <p:spPr>
            <a:xfrm>
              <a:off x="6376912" y="1916832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Drets civils</a:t>
              </a:r>
            </a:p>
          </p:txBody>
        </p:sp>
        <p:sp>
          <p:nvSpPr>
            <p:cNvPr id="16" name="Rectángulo 21">
              <a:extLst>
                <a:ext uri="{FF2B5EF4-FFF2-40B4-BE49-F238E27FC236}">
                  <a16:creationId xmlns:a16="http://schemas.microsoft.com/office/drawing/2014/main" id="{E1AD8F83-F255-404F-893F-0FDC6DE45618}"/>
                </a:ext>
              </a:extLst>
            </p:cNvPr>
            <p:cNvSpPr/>
            <p:nvPr/>
          </p:nvSpPr>
          <p:spPr>
            <a:xfrm>
              <a:off x="6376912" y="2696184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Qualitat institucional</a:t>
              </a:r>
            </a:p>
          </p:txBody>
        </p:sp>
        <p:sp>
          <p:nvSpPr>
            <p:cNvPr id="17" name="Rectángulo 21">
              <a:extLst>
                <a:ext uri="{FF2B5EF4-FFF2-40B4-BE49-F238E27FC236}">
                  <a16:creationId xmlns:a16="http://schemas.microsoft.com/office/drawing/2014/main" id="{768910A4-4076-48A4-8C07-7A093C38BF70}"/>
                </a:ext>
              </a:extLst>
            </p:cNvPr>
            <p:cNvSpPr/>
            <p:nvPr/>
          </p:nvSpPr>
          <p:spPr>
            <a:xfrm>
              <a:off x="6376912" y="3475535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Emancipació personal</a:t>
              </a: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1AF5E67-1C4D-45FF-8B19-5C4F93C74F04}"/>
              </a:ext>
            </a:extLst>
          </p:cNvPr>
          <p:cNvGrpSpPr/>
          <p:nvPr/>
        </p:nvGrpSpPr>
        <p:grpSpPr>
          <a:xfrm>
            <a:off x="390749" y="1246851"/>
            <a:ext cx="8462963" cy="375528"/>
            <a:chOff x="395288" y="-494882"/>
            <a:chExt cx="8462963" cy="375528"/>
          </a:xfrm>
        </p:grpSpPr>
        <p:sp>
          <p:nvSpPr>
            <p:cNvPr id="23" name="Rectángulo 4">
              <a:extLst>
                <a:ext uri="{FF2B5EF4-FFF2-40B4-BE49-F238E27FC236}">
                  <a16:creationId xmlns:a16="http://schemas.microsoft.com/office/drawing/2014/main" id="{94337CE9-6130-4657-ACB2-66647070D9CD}"/>
                </a:ext>
              </a:extLst>
            </p:cNvPr>
            <p:cNvSpPr/>
            <p:nvPr/>
          </p:nvSpPr>
          <p:spPr>
            <a:xfrm>
              <a:off x="5940153" y="-493754"/>
              <a:ext cx="2918098" cy="37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0" rIns="74295" bIns="3714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ca-ES" sz="1899">
                  <a:latin typeface="Arial Narrow" panose="020B0606020202030204" pitchFamily="34" charset="0"/>
                </a:rPr>
                <a:t>                  Impactes</a:t>
              </a:r>
            </a:p>
          </p:txBody>
        </p:sp>
        <p:graphicFrame>
          <p:nvGraphicFramePr>
            <p:cNvPr id="24" name="Diagrama 23">
              <a:extLst>
                <a:ext uri="{FF2B5EF4-FFF2-40B4-BE49-F238E27FC236}">
                  <a16:creationId xmlns:a16="http://schemas.microsoft.com/office/drawing/2014/main" id="{18226723-C764-4438-ADB1-9E66B14DF50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19264763"/>
                </p:ext>
              </p:extLst>
            </p:nvPr>
          </p:nvGraphicFramePr>
          <p:xfrm>
            <a:off x="395288" y="-494882"/>
            <a:ext cx="5760640" cy="3704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BC27DC62-A84B-42AE-84C4-F481473644A7}"/>
              </a:ext>
            </a:extLst>
          </p:cNvPr>
          <p:cNvGrpSpPr/>
          <p:nvPr/>
        </p:nvGrpSpPr>
        <p:grpSpPr>
          <a:xfrm>
            <a:off x="398824" y="1916832"/>
            <a:ext cx="2887894" cy="2170703"/>
            <a:chOff x="398824" y="1916832"/>
            <a:chExt cx="2887894" cy="2170703"/>
          </a:xfrm>
        </p:grpSpPr>
        <p:sp>
          <p:nvSpPr>
            <p:cNvPr id="20" name="Rectángulo 21">
              <a:extLst>
                <a:ext uri="{FF2B5EF4-FFF2-40B4-BE49-F238E27FC236}">
                  <a16:creationId xmlns:a16="http://schemas.microsoft.com/office/drawing/2014/main" id="{BC159F78-F437-43FD-BEAF-1E228B4C976E}"/>
                </a:ext>
              </a:extLst>
            </p:cNvPr>
            <p:cNvSpPr/>
            <p:nvPr/>
          </p:nvSpPr>
          <p:spPr>
            <a:xfrm>
              <a:off x="398824" y="1916832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Govern Obert</a:t>
              </a:r>
            </a:p>
          </p:txBody>
        </p:sp>
        <p:sp>
          <p:nvSpPr>
            <p:cNvPr id="29" name="Rectángulo 21">
              <a:extLst>
                <a:ext uri="{FF2B5EF4-FFF2-40B4-BE49-F238E27FC236}">
                  <a16:creationId xmlns:a16="http://schemas.microsoft.com/office/drawing/2014/main" id="{5CA113A2-451C-45E4-A92B-351E32BEBA33}"/>
                </a:ext>
              </a:extLst>
            </p:cNvPr>
            <p:cNvSpPr/>
            <p:nvPr/>
          </p:nvSpPr>
          <p:spPr>
            <a:xfrm>
              <a:off x="398824" y="2696184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Reformes a l’Administració</a:t>
              </a:r>
            </a:p>
          </p:txBody>
        </p:sp>
        <p:sp>
          <p:nvSpPr>
            <p:cNvPr id="30" name="Rectángulo 21">
              <a:extLst>
                <a:ext uri="{FF2B5EF4-FFF2-40B4-BE49-F238E27FC236}">
                  <a16:creationId xmlns:a16="http://schemas.microsoft.com/office/drawing/2014/main" id="{145CE02E-9F21-492A-AFB4-1AC54DAE66AA}"/>
                </a:ext>
              </a:extLst>
            </p:cNvPr>
            <p:cNvSpPr/>
            <p:nvPr/>
          </p:nvSpPr>
          <p:spPr>
            <a:xfrm>
              <a:off x="398824" y="3475535"/>
              <a:ext cx="2476800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Política basada en evidències</a:t>
              </a:r>
            </a:p>
          </p:txBody>
        </p:sp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C3A0DB20-C5CB-4648-B169-4BA7F25964F6}"/>
                </a:ext>
              </a:extLst>
            </p:cNvPr>
            <p:cNvSpPr/>
            <p:nvPr/>
          </p:nvSpPr>
          <p:spPr>
            <a:xfrm>
              <a:off x="2976774" y="1916832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63416FE3-913D-4217-828E-D0452CBF10D6}"/>
              </a:ext>
            </a:extLst>
          </p:cNvPr>
          <p:cNvGrpSpPr/>
          <p:nvPr/>
        </p:nvGrpSpPr>
        <p:grpSpPr>
          <a:xfrm>
            <a:off x="3385524" y="1916832"/>
            <a:ext cx="2890238" cy="2170703"/>
            <a:chOff x="3385524" y="1916832"/>
            <a:chExt cx="2890238" cy="2170703"/>
          </a:xfrm>
        </p:grpSpPr>
        <p:sp>
          <p:nvSpPr>
            <p:cNvPr id="18" name="Rectángulo 21">
              <a:extLst>
                <a:ext uri="{FF2B5EF4-FFF2-40B4-BE49-F238E27FC236}">
                  <a16:creationId xmlns:a16="http://schemas.microsoft.com/office/drawing/2014/main" id="{75C071FA-8086-44FF-B77F-EB982B03A1D4}"/>
                </a:ext>
              </a:extLst>
            </p:cNvPr>
            <p:cNvSpPr/>
            <p:nvPr/>
          </p:nvSpPr>
          <p:spPr>
            <a:xfrm>
              <a:off x="3387868" y="1916832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Ciutadans implicats</a:t>
              </a:r>
            </a:p>
          </p:txBody>
        </p:sp>
        <p:sp>
          <p:nvSpPr>
            <p:cNvPr id="27" name="Rectángulo 21">
              <a:extLst>
                <a:ext uri="{FF2B5EF4-FFF2-40B4-BE49-F238E27FC236}">
                  <a16:creationId xmlns:a16="http://schemas.microsoft.com/office/drawing/2014/main" id="{8F509AB7-64DF-4260-B13F-2FBE07BABCE1}"/>
                </a:ext>
              </a:extLst>
            </p:cNvPr>
            <p:cNvSpPr/>
            <p:nvPr/>
          </p:nvSpPr>
          <p:spPr>
            <a:xfrm>
              <a:off x="3385524" y="2696184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Servidors públics competents, capaços, compromesos</a:t>
              </a:r>
            </a:p>
          </p:txBody>
        </p:sp>
        <p:sp>
          <p:nvSpPr>
            <p:cNvPr id="28" name="Rectángulo 21">
              <a:extLst>
                <a:ext uri="{FF2B5EF4-FFF2-40B4-BE49-F238E27FC236}">
                  <a16:creationId xmlns:a16="http://schemas.microsoft.com/office/drawing/2014/main" id="{F969ADF6-B621-486B-A744-D9A80C3C72B6}"/>
                </a:ext>
              </a:extLst>
            </p:cNvPr>
            <p:cNvSpPr/>
            <p:nvPr/>
          </p:nvSpPr>
          <p:spPr>
            <a:xfrm>
              <a:off x="3404244" y="3475535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Institucions </a:t>
              </a:r>
              <a:b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eficients i eficaces</a:t>
              </a:r>
            </a:p>
          </p:txBody>
        </p:sp>
        <p:sp>
          <p:nvSpPr>
            <p:cNvPr id="36" name="Flecha: a la derecha 35">
              <a:extLst>
                <a:ext uri="{FF2B5EF4-FFF2-40B4-BE49-F238E27FC236}">
                  <a16:creationId xmlns:a16="http://schemas.microsoft.com/office/drawing/2014/main" id="{3E4F9689-E2EC-4B03-B182-B36FF63F6B50}"/>
                </a:ext>
              </a:extLst>
            </p:cNvPr>
            <p:cNvSpPr/>
            <p:nvPr/>
          </p:nvSpPr>
          <p:spPr>
            <a:xfrm>
              <a:off x="5965818" y="1916832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E6AF5311-A73A-4F2B-87B6-853933DFB3D9}"/>
              </a:ext>
            </a:extLst>
          </p:cNvPr>
          <p:cNvGrpSpPr/>
          <p:nvPr/>
        </p:nvGrpSpPr>
        <p:grpSpPr>
          <a:xfrm>
            <a:off x="402296" y="4236342"/>
            <a:ext cx="8451416" cy="1532818"/>
            <a:chOff x="402296" y="4236342"/>
            <a:chExt cx="8451416" cy="1532818"/>
          </a:xfrm>
        </p:grpSpPr>
        <p:sp>
          <p:nvSpPr>
            <p:cNvPr id="5" name="Flecha: a la derecha 4">
              <a:extLst>
                <a:ext uri="{FF2B5EF4-FFF2-40B4-BE49-F238E27FC236}">
                  <a16:creationId xmlns:a16="http://schemas.microsoft.com/office/drawing/2014/main" id="{05F4BC44-5FD5-40D5-AEB1-7AFCDF7A1FD8}"/>
                </a:ext>
              </a:extLst>
            </p:cNvPr>
            <p:cNvSpPr/>
            <p:nvPr/>
          </p:nvSpPr>
          <p:spPr>
            <a:xfrm>
              <a:off x="402296" y="4236342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L’Estat/Administració com a plataforma</a:t>
              </a:r>
            </a:p>
          </p:txBody>
        </p:sp>
        <p:sp>
          <p:nvSpPr>
            <p:cNvPr id="48" name="Flecha: a la derecha 47">
              <a:extLst>
                <a:ext uri="{FF2B5EF4-FFF2-40B4-BE49-F238E27FC236}">
                  <a16:creationId xmlns:a16="http://schemas.microsoft.com/office/drawing/2014/main" id="{B4EB339A-4AF1-4860-9D45-E811D804B986}"/>
                </a:ext>
              </a:extLst>
            </p:cNvPr>
            <p:cNvSpPr/>
            <p:nvPr/>
          </p:nvSpPr>
          <p:spPr>
            <a:xfrm>
              <a:off x="402296" y="4869160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Articulació de l’ecosistema de governança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6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Governança pública. Grups objectiu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QuadreDeText 110">
            <a:extLst>
              <a:ext uri="{FF2B5EF4-FFF2-40B4-BE49-F238E27FC236}">
                <a16:creationId xmlns:a16="http://schemas.microsoft.com/office/drawing/2014/main" id="{18154DFB-188F-4330-8B75-93A132EE4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2739581"/>
            <a:ext cx="1721354" cy="826587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Governança Pública</a:t>
            </a:r>
          </a:p>
        </p:txBody>
      </p:sp>
      <p:sp>
        <p:nvSpPr>
          <p:cNvPr id="53" name="QuadreDeText 110">
            <a:extLst>
              <a:ext uri="{FF2B5EF4-FFF2-40B4-BE49-F238E27FC236}">
                <a16:creationId xmlns:a16="http://schemas.microsoft.com/office/drawing/2014/main" id="{299D740C-B752-49C4-ACEC-87D6DE191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003" y="3817051"/>
            <a:ext cx="1720452" cy="82744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Cap d’estat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a-ES" altLang="ca-ES" sz="800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Primer ministre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C5A8ED56-1702-4E8F-B962-C32A0E018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004" y="2162924"/>
            <a:ext cx="1720452" cy="82744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Hisenda pública i finances</a:t>
            </a:r>
          </a:p>
          <a:p>
            <a:pPr algn="ctr">
              <a:spcBef>
                <a:spcPct val="0"/>
              </a:spcBef>
              <a:buClrTx/>
              <a:buNone/>
            </a:pPr>
            <a:endParaRPr lang="ca-ES" altLang="ca-ES" sz="800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Polítiques sectorials</a:t>
            </a:r>
          </a:p>
        </p:txBody>
      </p:sp>
      <p:sp>
        <p:nvSpPr>
          <p:cNvPr id="56" name="QuadreDeText 110">
            <a:extLst>
              <a:ext uri="{FF2B5EF4-FFF2-40B4-BE49-F238E27FC236}">
                <a16:creationId xmlns:a16="http://schemas.microsoft.com/office/drawing/2014/main" id="{3B484BE1-B031-45D6-9F9E-06C54E28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3902535"/>
            <a:ext cx="1721354" cy="111140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ca-ES" altLang="ca-ES" sz="800" dirty="0"/>
              <a:t>Servidors públics</a:t>
            </a:r>
          </a:p>
          <a:p>
            <a:endParaRPr lang="ca-ES" altLang="ca-ES" sz="800" dirty="0"/>
          </a:p>
          <a:p>
            <a:r>
              <a:rPr lang="ca-ES" altLang="ca-ES" sz="800" dirty="0"/>
              <a:t>Funció pública</a:t>
            </a:r>
          </a:p>
          <a:p>
            <a:endParaRPr lang="ca-ES" altLang="ca-ES" sz="800" dirty="0"/>
          </a:p>
          <a:p>
            <a:r>
              <a:rPr lang="ca-ES" altLang="ca-ES" sz="800" dirty="0"/>
              <a:t>Administració multinivell</a:t>
            </a:r>
          </a:p>
          <a:p>
            <a:endParaRPr lang="ca-ES" altLang="ca-ES" sz="800" dirty="0"/>
          </a:p>
          <a:p>
            <a:r>
              <a:rPr lang="ca-ES" altLang="ca-ES" sz="800" dirty="0"/>
              <a:t>Administració descentralitzada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BE069E46-87A1-43AB-ABD0-5A393CCA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5250180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/>
              <a:t>Administració Local</a:t>
            </a:r>
            <a:endParaRPr lang="ca-ES" altLang="ca-ES" sz="800" dirty="0"/>
          </a:p>
        </p:txBody>
      </p:sp>
      <p:sp>
        <p:nvSpPr>
          <p:cNvPr id="60" name="QuadreDeText 110">
            <a:extLst>
              <a:ext uri="{FF2B5EF4-FFF2-40B4-BE49-F238E27FC236}">
                <a16:creationId xmlns:a16="http://schemas.microsoft.com/office/drawing/2014/main" id="{9CAEAAED-0050-45F4-842E-B5F439FD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27" y="5719037"/>
            <a:ext cx="1721354" cy="23261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Partits polítics</a:t>
            </a:r>
          </a:p>
        </p:txBody>
      </p:sp>
      <p:sp>
        <p:nvSpPr>
          <p:cNvPr id="61" name="QuadreDeText 110">
            <a:extLst>
              <a:ext uri="{FF2B5EF4-FFF2-40B4-BE49-F238E27FC236}">
                <a16:creationId xmlns:a16="http://schemas.microsoft.com/office/drawing/2014/main" id="{DBE1D118-92AE-4E5B-85A3-09CF271B0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1125835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/>
              <a:t>Societat</a:t>
            </a:r>
            <a:endParaRPr lang="ca-ES" altLang="ca-ES" sz="800" dirty="0"/>
          </a:p>
        </p:txBody>
      </p:sp>
      <p:sp>
        <p:nvSpPr>
          <p:cNvPr id="62" name="QuadreDeText 110">
            <a:extLst>
              <a:ext uri="{FF2B5EF4-FFF2-40B4-BE49-F238E27FC236}">
                <a16:creationId xmlns:a16="http://schemas.microsoft.com/office/drawing/2014/main" id="{DB4AADBB-AABD-4523-829F-D4E9B9C22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74" y="2927874"/>
            <a:ext cx="1721354" cy="450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8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ca-ES" altLang="ca-ES" dirty="0"/>
              <a:t>Braç polític</a:t>
            </a:r>
          </a:p>
        </p:txBody>
      </p:sp>
      <p:sp>
        <p:nvSpPr>
          <p:cNvPr id="63" name="QuadreDeText 110">
            <a:extLst>
              <a:ext uri="{FF2B5EF4-FFF2-40B4-BE49-F238E27FC236}">
                <a16:creationId xmlns:a16="http://schemas.microsoft.com/office/drawing/2014/main" id="{7047EE9F-BF02-48F0-A8A4-0878D2D6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5719037"/>
            <a:ext cx="1721354" cy="23261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chemeClr val="bg1"/>
                </a:solidFill>
              </a:rPr>
              <a:t>Altres Administracions</a:t>
            </a:r>
          </a:p>
        </p:txBody>
      </p:sp>
      <p:sp>
        <p:nvSpPr>
          <p:cNvPr id="65" name="QuadreDeText 110">
            <a:extLst>
              <a:ext uri="{FF2B5EF4-FFF2-40B4-BE49-F238E27FC236}">
                <a16:creationId xmlns:a16="http://schemas.microsoft.com/office/drawing/2014/main" id="{BAC7AF91-23E9-4041-BDCF-11931262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376" y="1524054"/>
            <a:ext cx="1721354" cy="82744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ca-ES" altLang="ca-ES" sz="800" dirty="0"/>
              <a:t>Difusió </a:t>
            </a:r>
          </a:p>
          <a:p>
            <a:endParaRPr lang="ca-ES" altLang="ca-ES" sz="800" dirty="0"/>
          </a:p>
          <a:p>
            <a:r>
              <a:rPr lang="ca-ES" altLang="ca-ES" sz="800" dirty="0"/>
              <a:t>Atenció ciutadana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B4DD362B-B0AD-44FA-B471-FD35B86CDF8E}"/>
              </a:ext>
            </a:extLst>
          </p:cNvPr>
          <p:cNvCxnSpPr>
            <a:cxnSpLocks/>
            <a:stCxn id="61" idx="2"/>
            <a:endCxn id="65" idx="0"/>
          </p:cNvCxnSpPr>
          <p:nvPr/>
        </p:nvCxnSpPr>
        <p:spPr>
          <a:xfrm>
            <a:off x="3289053" y="1358450"/>
            <a:ext cx="0" cy="165604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2C736551-853E-448A-9FF0-6E4B0D5401AE}"/>
              </a:ext>
            </a:extLst>
          </p:cNvPr>
          <p:cNvCxnSpPr>
            <a:cxnSpLocks/>
            <a:stCxn id="54" idx="1"/>
            <a:endCxn id="86" idx="3"/>
          </p:cNvCxnSpPr>
          <p:nvPr/>
        </p:nvCxnSpPr>
        <p:spPr>
          <a:xfrm rot="10800000" flipV="1">
            <a:off x="6335830" y="2576646"/>
            <a:ext cx="620174" cy="576227"/>
          </a:xfrm>
          <a:prstGeom prst="bentConnector3">
            <a:avLst>
              <a:gd name="adj1" fmla="val 43045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25799DF3-384F-41D1-A967-38EEDC8D59DC}"/>
              </a:ext>
            </a:extLst>
          </p:cNvPr>
          <p:cNvCxnSpPr>
            <a:cxnSpLocks/>
            <a:stCxn id="83" idx="1"/>
            <a:endCxn id="52" idx="3"/>
          </p:cNvCxnSpPr>
          <p:nvPr/>
        </p:nvCxnSpPr>
        <p:spPr>
          <a:xfrm rot="10800000">
            <a:off x="4149730" y="3152876"/>
            <a:ext cx="542460" cy="1082045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06F96C17-8531-401E-B69A-2F2B21408C8B}"/>
              </a:ext>
            </a:extLst>
          </p:cNvPr>
          <p:cNvCxnSpPr>
            <a:cxnSpLocks/>
            <a:stCxn id="53" idx="1"/>
            <a:endCxn id="83" idx="3"/>
          </p:cNvCxnSpPr>
          <p:nvPr/>
        </p:nvCxnSpPr>
        <p:spPr>
          <a:xfrm flipH="1">
            <a:off x="6413545" y="4230774"/>
            <a:ext cx="542458" cy="4146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QuadreDeText 110">
            <a:extLst>
              <a:ext uri="{FF2B5EF4-FFF2-40B4-BE49-F238E27FC236}">
                <a16:creationId xmlns:a16="http://schemas.microsoft.com/office/drawing/2014/main" id="{3EB33D37-3CFD-4937-B52D-BEEA57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5250180"/>
            <a:ext cx="1721354" cy="2326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/>
              <a:t>Altres institucions</a:t>
            </a:r>
            <a:endParaRPr lang="ca-ES" altLang="ca-ES" sz="800" dirty="0"/>
          </a:p>
        </p:txBody>
      </p: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9F2DDF89-16BE-42C0-B130-05E78B17502A}"/>
              </a:ext>
            </a:extLst>
          </p:cNvPr>
          <p:cNvCxnSpPr>
            <a:cxnSpLocks/>
            <a:stCxn id="73" idx="0"/>
            <a:endCxn id="83" idx="2"/>
          </p:cNvCxnSpPr>
          <p:nvPr/>
        </p:nvCxnSpPr>
        <p:spPr>
          <a:xfrm flipV="1">
            <a:off x="5552867" y="4821681"/>
            <a:ext cx="0" cy="42849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0DD6D9D4-F566-455E-816B-0C18710C93D6}"/>
              </a:ext>
            </a:extLst>
          </p:cNvPr>
          <p:cNvCxnSpPr>
            <a:cxnSpLocks/>
            <a:stCxn id="56" idx="0"/>
            <a:endCxn id="52" idx="2"/>
          </p:cNvCxnSpPr>
          <p:nvPr/>
        </p:nvCxnSpPr>
        <p:spPr>
          <a:xfrm flipV="1">
            <a:off x="3289053" y="3566168"/>
            <a:ext cx="0" cy="33636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5EB9801D-DD3D-4772-BF20-815164253C8A}"/>
              </a:ext>
            </a:extLst>
          </p:cNvPr>
          <p:cNvCxnSpPr>
            <a:cxnSpLocks/>
            <a:stCxn id="59" idx="0"/>
            <a:endCxn id="56" idx="2"/>
          </p:cNvCxnSpPr>
          <p:nvPr/>
        </p:nvCxnSpPr>
        <p:spPr>
          <a:xfrm flipV="1">
            <a:off x="3289053" y="5013937"/>
            <a:ext cx="0" cy="23624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0E12E499-3251-4455-A627-2717D11F7327}"/>
              </a:ext>
            </a:extLst>
          </p:cNvPr>
          <p:cNvCxnSpPr>
            <a:cxnSpLocks/>
            <a:stCxn id="62" idx="3"/>
            <a:endCxn id="52" idx="1"/>
          </p:cNvCxnSpPr>
          <p:nvPr/>
        </p:nvCxnSpPr>
        <p:spPr>
          <a:xfrm>
            <a:off x="2124328" y="3152874"/>
            <a:ext cx="304048" cy="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86277748-2CEE-49EF-AEF5-BC48867ABEE3}"/>
              </a:ext>
            </a:extLst>
          </p:cNvPr>
          <p:cNvCxnSpPr>
            <a:cxnSpLocks/>
            <a:stCxn id="60" idx="0"/>
            <a:endCxn id="62" idx="2"/>
          </p:cNvCxnSpPr>
          <p:nvPr/>
        </p:nvCxnSpPr>
        <p:spPr>
          <a:xfrm flipV="1">
            <a:off x="1262204" y="3377874"/>
            <a:ext cx="1447" cy="2341163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5C821B0-022E-405D-9F3A-A79098D6975D}"/>
              </a:ext>
            </a:extLst>
          </p:cNvPr>
          <p:cNvCxnSpPr>
            <a:cxnSpLocks/>
            <a:stCxn id="59" idx="2"/>
            <a:endCxn id="63" idx="0"/>
          </p:cNvCxnSpPr>
          <p:nvPr/>
        </p:nvCxnSpPr>
        <p:spPr>
          <a:xfrm>
            <a:off x="3289053" y="5482796"/>
            <a:ext cx="0" cy="236241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38659C26-61CF-4C5B-BC02-770B69786FDF}"/>
              </a:ext>
            </a:extLst>
          </p:cNvPr>
          <p:cNvCxnSpPr>
            <a:cxnSpLocks/>
            <a:stCxn id="63" idx="1"/>
            <a:endCxn id="60" idx="3"/>
          </p:cNvCxnSpPr>
          <p:nvPr/>
        </p:nvCxnSpPr>
        <p:spPr>
          <a:xfrm flipH="1">
            <a:off x="2122881" y="5835344"/>
            <a:ext cx="305496" cy="0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1BF60F75-103A-4A2B-91A5-4E03D37E9D53}"/>
              </a:ext>
            </a:extLst>
          </p:cNvPr>
          <p:cNvCxnSpPr>
            <a:cxnSpLocks/>
            <a:stCxn id="73" idx="2"/>
            <a:endCxn id="60" idx="2"/>
          </p:cNvCxnSpPr>
          <p:nvPr/>
        </p:nvCxnSpPr>
        <p:spPr>
          <a:xfrm rot="5400000">
            <a:off x="3173107" y="3571893"/>
            <a:ext cx="468857" cy="4290664"/>
          </a:xfrm>
          <a:prstGeom prst="bentConnector3">
            <a:avLst>
              <a:gd name="adj1" fmla="val 145006"/>
            </a:avLst>
          </a:prstGeom>
          <a:ln w="254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QuadreDeText 110">
            <a:extLst>
              <a:ext uri="{FF2B5EF4-FFF2-40B4-BE49-F238E27FC236}">
                <a16:creationId xmlns:a16="http://schemas.microsoft.com/office/drawing/2014/main" id="{F0DF7B5F-FCAC-47CC-B72A-67A8D6411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3648159"/>
            <a:ext cx="1721354" cy="117352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9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ca-ES" altLang="ca-ES" sz="800" dirty="0"/>
              <a:t>Secretaria del govern</a:t>
            </a:r>
          </a:p>
          <a:p>
            <a:endParaRPr lang="ca-ES" altLang="ca-ES" sz="800" b="0" dirty="0"/>
          </a:p>
          <a:p>
            <a:r>
              <a:rPr lang="ca-ES" altLang="ca-ES" sz="800" dirty="0"/>
              <a:t>Coordinació interdepartamental</a:t>
            </a:r>
          </a:p>
          <a:p>
            <a:endParaRPr lang="ca-ES" altLang="ca-ES" sz="800" dirty="0"/>
          </a:p>
          <a:p>
            <a:r>
              <a:rPr lang="ca-ES" altLang="ca-ES" sz="800" dirty="0"/>
              <a:t>Relacions institucionals</a:t>
            </a:r>
            <a:endParaRPr lang="ca-ES" altLang="ca-ES" sz="800" b="0" dirty="0"/>
          </a:p>
        </p:txBody>
      </p:sp>
      <p:sp>
        <p:nvSpPr>
          <p:cNvPr id="86" name="QuadreDeText 110">
            <a:extLst>
              <a:ext uri="{FF2B5EF4-FFF2-40B4-BE49-F238E27FC236}">
                <a16:creationId xmlns:a16="http://schemas.microsoft.com/office/drawing/2014/main" id="{FF96749D-C0DB-4173-A595-6E400E9B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045" y="2927576"/>
            <a:ext cx="1581785" cy="45059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Planificació i avaluació</a:t>
            </a:r>
          </a:p>
        </p:txBody>
      </p:sp>
      <p:sp>
        <p:nvSpPr>
          <p:cNvPr id="88" name="QuadreDeText 110">
            <a:extLst>
              <a:ext uri="{FF2B5EF4-FFF2-40B4-BE49-F238E27FC236}">
                <a16:creationId xmlns:a16="http://schemas.microsoft.com/office/drawing/2014/main" id="{4EE2E80D-DD62-4961-8271-0B16D6AE1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190" y="1124744"/>
            <a:ext cx="1721342" cy="131709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Integritat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a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Govern Obert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a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Transparència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a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Governança de la dada </a:t>
            </a:r>
            <a:br>
              <a:rPr lang="ca-ES" altLang="ca-ES" sz="800" b="1" dirty="0">
                <a:solidFill>
                  <a:srgbClr val="C00000"/>
                </a:solidFill>
              </a:rPr>
            </a:br>
            <a:r>
              <a:rPr lang="ca-ES" altLang="ca-ES" sz="800" b="1" dirty="0">
                <a:solidFill>
                  <a:srgbClr val="C00000"/>
                </a:solidFill>
              </a:rPr>
              <a:t>i dades obertes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a-ES" altLang="ca-ES" sz="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800" b="1" dirty="0">
                <a:solidFill>
                  <a:srgbClr val="C00000"/>
                </a:solidFill>
              </a:rPr>
              <a:t>Participació Ciutadana</a:t>
            </a:r>
          </a:p>
        </p:txBody>
      </p:sp>
      <p:cxnSp>
        <p:nvCxnSpPr>
          <p:cNvPr id="91" name="Conector: angular 90">
            <a:extLst>
              <a:ext uri="{FF2B5EF4-FFF2-40B4-BE49-F238E27FC236}">
                <a16:creationId xmlns:a16="http://schemas.microsoft.com/office/drawing/2014/main" id="{6C412AFD-FF43-4B93-971A-EB28759EC634}"/>
              </a:ext>
            </a:extLst>
          </p:cNvPr>
          <p:cNvCxnSpPr>
            <a:cxnSpLocks/>
            <a:stCxn id="88" idx="1"/>
            <a:endCxn id="52" idx="3"/>
          </p:cNvCxnSpPr>
          <p:nvPr/>
        </p:nvCxnSpPr>
        <p:spPr>
          <a:xfrm rot="10800000" flipV="1">
            <a:off x="4149730" y="1783293"/>
            <a:ext cx="542460" cy="1369581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CC20C6E7-BDF3-47E2-8B89-6A6740BA345E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4149731" y="1242142"/>
            <a:ext cx="542460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1785A13F-0717-46B7-B524-F3384E9A3665}"/>
              </a:ext>
            </a:extLst>
          </p:cNvPr>
          <p:cNvCxnSpPr>
            <a:cxnSpLocks/>
            <a:stCxn id="54" idx="1"/>
            <a:endCxn id="88" idx="3"/>
          </p:cNvCxnSpPr>
          <p:nvPr/>
        </p:nvCxnSpPr>
        <p:spPr>
          <a:xfrm rot="10800000">
            <a:off x="6413531" y="1783295"/>
            <a:ext cx="542472" cy="793354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F244E661-A77E-4F55-BA4F-4B3157D0A984}"/>
              </a:ext>
            </a:extLst>
          </p:cNvPr>
          <p:cNvCxnSpPr>
            <a:cxnSpLocks/>
            <a:stCxn id="65" idx="2"/>
            <a:endCxn id="52" idx="0"/>
          </p:cNvCxnSpPr>
          <p:nvPr/>
        </p:nvCxnSpPr>
        <p:spPr>
          <a:xfrm>
            <a:off x="3289053" y="2351500"/>
            <a:ext cx="0" cy="38808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87FA2768-41A9-4C6A-B9E5-FF1D30496030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flipH="1">
            <a:off x="7816229" y="2990370"/>
            <a:ext cx="1" cy="82668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angular 95">
            <a:extLst>
              <a:ext uri="{FF2B5EF4-FFF2-40B4-BE49-F238E27FC236}">
                <a16:creationId xmlns:a16="http://schemas.microsoft.com/office/drawing/2014/main" id="{C2A359C0-F4AA-4A00-9F74-72FA0F6E8B5B}"/>
              </a:ext>
            </a:extLst>
          </p:cNvPr>
          <p:cNvCxnSpPr>
            <a:cxnSpLocks/>
            <a:stCxn id="54" idx="1"/>
            <a:endCxn id="83" idx="3"/>
          </p:cNvCxnSpPr>
          <p:nvPr/>
        </p:nvCxnSpPr>
        <p:spPr>
          <a:xfrm rot="10800000" flipV="1">
            <a:off x="6413544" y="2576647"/>
            <a:ext cx="542459" cy="165827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E9FC0E1C-89FD-4FA9-A5FF-EE403F7AD860}"/>
              </a:ext>
            </a:extLst>
          </p:cNvPr>
          <p:cNvCxnSpPr>
            <a:cxnSpLocks/>
            <a:stCxn id="86" idx="1"/>
            <a:endCxn id="52" idx="3"/>
          </p:cNvCxnSpPr>
          <p:nvPr/>
        </p:nvCxnSpPr>
        <p:spPr>
          <a:xfrm flipH="1">
            <a:off x="4149730" y="3152874"/>
            <a:ext cx="604315" cy="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78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es-ES" dirty="0"/>
              <a:t>Governança pública. Suport a la cadena de valor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QuadreDeText 110">
            <a:extLst>
              <a:ext uri="{FF2B5EF4-FFF2-40B4-BE49-F238E27FC236}">
                <a16:creationId xmlns:a16="http://schemas.microsoft.com/office/drawing/2014/main" id="{6B96C912-DEA4-4181-A9E6-DA1C70DDE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18" y="1232039"/>
            <a:ext cx="1721354" cy="540778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900" b="1" dirty="0">
                <a:solidFill>
                  <a:schemeClr val="bg1"/>
                </a:solidFill>
              </a:rPr>
              <a:t>Governança pública</a:t>
            </a:r>
          </a:p>
        </p:txBody>
      </p:sp>
      <p:sp>
        <p:nvSpPr>
          <p:cNvPr id="7" name="QuadreDeText 110">
            <a:extLst>
              <a:ext uri="{FF2B5EF4-FFF2-40B4-BE49-F238E27FC236}">
                <a16:creationId xmlns:a16="http://schemas.microsoft.com/office/drawing/2014/main" id="{287D8338-4352-4CAF-B646-FAA02D60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028" y="1232039"/>
            <a:ext cx="1720452" cy="54134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ca-ES" altLang="ca-ES" sz="900" b="1" dirty="0">
                <a:solidFill>
                  <a:schemeClr val="bg1"/>
                </a:solidFill>
              </a:rPr>
              <a:t>Hisenda pública i finances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C7714B5-88C0-425F-92CE-A205C0C74F05}"/>
              </a:ext>
            </a:extLst>
          </p:cNvPr>
          <p:cNvGrpSpPr/>
          <p:nvPr/>
        </p:nvGrpSpPr>
        <p:grpSpPr>
          <a:xfrm>
            <a:off x="2681016" y="1232038"/>
            <a:ext cx="3921666" cy="4861258"/>
            <a:chOff x="2681016" y="1425905"/>
            <a:chExt cx="3921666" cy="4861258"/>
          </a:xfrm>
        </p:grpSpPr>
        <p:sp>
          <p:nvSpPr>
            <p:cNvPr id="5" name="QuadreDeText 110">
              <a:extLst>
                <a:ext uri="{FF2B5EF4-FFF2-40B4-BE49-F238E27FC236}">
                  <a16:creationId xmlns:a16="http://schemas.microsoft.com/office/drawing/2014/main" id="{515EFC12-6B8C-426A-96CF-FCAC09B88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1016" y="1425905"/>
              <a:ext cx="3921666" cy="486125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t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ca-ES" altLang="ca-ES" sz="900" b="1" dirty="0">
                <a:solidFill>
                  <a:srgbClr val="C00000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900" b="1" dirty="0">
                  <a:solidFill>
                    <a:srgbClr val="C00000"/>
                  </a:solidFill>
                </a:rPr>
                <a:t>Polítiques sectorials</a:t>
              </a:r>
            </a:p>
          </p:txBody>
        </p:sp>
        <p:sp>
          <p:nvSpPr>
            <p:cNvPr id="8" name="QuadreDeText 110">
              <a:extLst>
                <a:ext uri="{FF2B5EF4-FFF2-40B4-BE49-F238E27FC236}">
                  <a16:creationId xmlns:a16="http://schemas.microsoft.com/office/drawing/2014/main" id="{2863AEDE-B084-4EEA-B6AF-E4C289D93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339" y="1822667"/>
              <a:ext cx="3722260" cy="3323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Coneixement especialitzat</a:t>
              </a:r>
            </a:p>
          </p:txBody>
        </p:sp>
        <p:sp>
          <p:nvSpPr>
            <p:cNvPr id="9" name="QuadreDeText 110">
              <a:extLst>
                <a:ext uri="{FF2B5EF4-FFF2-40B4-BE49-F238E27FC236}">
                  <a16:creationId xmlns:a16="http://schemas.microsoft.com/office/drawing/2014/main" id="{9E7ADFAD-F75A-45F9-8C03-9F1D10469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508" y="3006426"/>
              <a:ext cx="3722260" cy="3323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Projectes i polítiques sectorials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9287C02-E996-4C60-B464-101D2799625B}"/>
              </a:ext>
            </a:extLst>
          </p:cNvPr>
          <p:cNvGrpSpPr/>
          <p:nvPr/>
        </p:nvGrpSpPr>
        <p:grpSpPr>
          <a:xfrm>
            <a:off x="397488" y="2010396"/>
            <a:ext cx="6109279" cy="720620"/>
            <a:chOff x="350838" y="2850412"/>
            <a:chExt cx="6618386" cy="628351"/>
          </a:xfrm>
        </p:grpSpPr>
        <p:sp>
          <p:nvSpPr>
            <p:cNvPr id="11" name="QuadreDeText 110">
              <a:extLst>
                <a:ext uri="{FF2B5EF4-FFF2-40B4-BE49-F238E27FC236}">
                  <a16:creationId xmlns:a16="http://schemas.microsoft.com/office/drawing/2014/main" id="{A1F16B8D-30C1-496A-9387-F3F57D1BE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838" y="2850412"/>
              <a:ext cx="6618386" cy="628351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/>
            <a:lstStyle>
              <a:lvl1pPr>
                <a:spcBef>
                  <a:spcPct val="20000"/>
                </a:spcBef>
                <a:buClr>
                  <a:srgbClr val="C00000"/>
                </a:buClr>
                <a:buFont typeface="Wingdings 2" panose="05020102010507070707" pitchFamily="18" charset="2"/>
                <a:buChar char="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900" b="1" dirty="0">
                  <a:solidFill>
                    <a:srgbClr val="C00000"/>
                  </a:solidFill>
                </a:rPr>
                <a:t>Planificació i avaluació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ca-ES" altLang="ca-ES" sz="900" b="1" dirty="0">
                <a:solidFill>
                  <a:srgbClr val="C00000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900" b="1" dirty="0">
                  <a:solidFill>
                    <a:srgbClr val="C00000"/>
                  </a:solidFill>
                </a:rPr>
                <a:t>Transparència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ca-ES" altLang="ca-ES" sz="900" b="1" dirty="0">
                  <a:solidFill>
                    <a:srgbClr val="C00000"/>
                  </a:solidFill>
                </a:rPr>
                <a:t>Governança de la dada</a:t>
              </a:r>
            </a:p>
          </p:txBody>
        </p:sp>
        <p:sp>
          <p:nvSpPr>
            <p:cNvPr id="12" name="QuadreDeText 110">
              <a:extLst>
                <a:ext uri="{FF2B5EF4-FFF2-40B4-BE49-F238E27FC236}">
                  <a16:creationId xmlns:a16="http://schemas.microsoft.com/office/drawing/2014/main" id="{AF07553F-1FA2-4AED-A520-297877B90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1148" y="2857942"/>
              <a:ext cx="1794199" cy="613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Planificació estratègica</a:t>
              </a:r>
            </a:p>
            <a:p>
              <a:r>
                <a:rPr lang="ca-ES" altLang="ca-ES" dirty="0"/>
                <a:t>Informació</a:t>
              </a:r>
            </a:p>
            <a:p>
              <a:r>
                <a:rPr lang="ca-ES" altLang="ca-ES" dirty="0"/>
                <a:t>Retiment de comptes</a:t>
              </a:r>
            </a:p>
            <a:p>
              <a:r>
                <a:rPr lang="ca-ES" altLang="ca-ES" dirty="0"/>
                <a:t>Avaluació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050066D-E21F-4CF1-8523-29798F4E8244}"/>
              </a:ext>
            </a:extLst>
          </p:cNvPr>
          <p:cNvGrpSpPr/>
          <p:nvPr/>
        </p:nvGrpSpPr>
        <p:grpSpPr>
          <a:xfrm>
            <a:off x="397488" y="4054113"/>
            <a:ext cx="6102110" cy="331200"/>
            <a:chOff x="358605" y="4797152"/>
            <a:chExt cx="6610619" cy="360000"/>
          </a:xfrm>
        </p:grpSpPr>
        <p:sp>
          <p:nvSpPr>
            <p:cNvPr id="14" name="QuadreDeText 110">
              <a:extLst>
                <a:ext uri="{FF2B5EF4-FFF2-40B4-BE49-F238E27FC236}">
                  <a16:creationId xmlns:a16="http://schemas.microsoft.com/office/drawing/2014/main" id="{A9D5CDC4-5413-4F4A-8F3E-3890347BE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605" y="4797152"/>
              <a:ext cx="661061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a-ES" altLang="ca-ES" dirty="0"/>
                <a:t>Servidors públics</a:t>
              </a:r>
            </a:p>
          </p:txBody>
        </p:sp>
        <p:sp>
          <p:nvSpPr>
            <p:cNvPr id="15" name="QuadreDeText 110">
              <a:extLst>
                <a:ext uri="{FF2B5EF4-FFF2-40B4-BE49-F238E27FC236}">
                  <a16:creationId xmlns:a16="http://schemas.microsoft.com/office/drawing/2014/main" id="{CD56E887-A435-4E68-96A4-4DC8EED24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6851" y="4900952"/>
              <a:ext cx="1331913" cy="1524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Equips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00056FB-E0F4-450B-B1F7-FA4844BB2F71}"/>
              </a:ext>
            </a:extLst>
          </p:cNvPr>
          <p:cNvGrpSpPr/>
          <p:nvPr/>
        </p:nvGrpSpPr>
        <p:grpSpPr>
          <a:xfrm>
            <a:off x="390399" y="4467965"/>
            <a:ext cx="6102110" cy="331200"/>
            <a:chOff x="350925" y="4725144"/>
            <a:chExt cx="6610619" cy="360000"/>
          </a:xfrm>
        </p:grpSpPr>
        <p:sp>
          <p:nvSpPr>
            <p:cNvPr id="17" name="QuadreDeText 110">
              <a:extLst>
                <a:ext uri="{FF2B5EF4-FFF2-40B4-BE49-F238E27FC236}">
                  <a16:creationId xmlns:a16="http://schemas.microsoft.com/office/drawing/2014/main" id="{15D714E4-1ED9-42CB-8EC2-F993740BE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925" y="4725144"/>
              <a:ext cx="661061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a-ES" altLang="ca-ES" dirty="0"/>
                <a:t>Funció pública</a:t>
              </a:r>
            </a:p>
          </p:txBody>
        </p:sp>
        <p:sp>
          <p:nvSpPr>
            <p:cNvPr id="18" name="QuadreDeText 110">
              <a:extLst>
                <a:ext uri="{FF2B5EF4-FFF2-40B4-BE49-F238E27FC236}">
                  <a16:creationId xmlns:a16="http://schemas.microsoft.com/office/drawing/2014/main" id="{FDBC764E-58B1-4146-BB29-1F6C25B28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114" y="4779561"/>
              <a:ext cx="2067000" cy="2511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Instruments i tecnologies</a:t>
              </a:r>
            </a:p>
            <a:p>
              <a:r>
                <a:rPr lang="ca-ES" altLang="ca-ES" dirty="0"/>
                <a:t>Metodologies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4C3129E2-4776-482B-AE28-4605871AA1DE}"/>
              </a:ext>
            </a:extLst>
          </p:cNvPr>
          <p:cNvGrpSpPr/>
          <p:nvPr/>
        </p:nvGrpSpPr>
        <p:grpSpPr>
          <a:xfrm>
            <a:off x="390399" y="5295670"/>
            <a:ext cx="6102110" cy="664689"/>
            <a:chOff x="350925" y="5661248"/>
            <a:chExt cx="6610619" cy="720080"/>
          </a:xfrm>
        </p:grpSpPr>
        <p:sp>
          <p:nvSpPr>
            <p:cNvPr id="20" name="QuadreDeText 110">
              <a:extLst>
                <a:ext uri="{FF2B5EF4-FFF2-40B4-BE49-F238E27FC236}">
                  <a16:creationId xmlns:a16="http://schemas.microsoft.com/office/drawing/2014/main" id="{29B2B05A-31D5-42E0-8C25-04E8B81E6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925" y="5661248"/>
              <a:ext cx="6610619" cy="72008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ca-ES" altLang="ca-ES" dirty="0"/>
                <a:t>Participació ciutadana</a:t>
              </a:r>
            </a:p>
            <a:p>
              <a:pPr algn="l"/>
              <a:endParaRPr lang="ca-ES" altLang="ca-ES" dirty="0"/>
            </a:p>
            <a:p>
              <a:pPr algn="l"/>
              <a:r>
                <a:rPr lang="ca-ES" altLang="ca-ES" dirty="0"/>
                <a:t>Atenció ciutadana</a:t>
              </a:r>
            </a:p>
          </p:txBody>
        </p:sp>
        <p:sp>
          <p:nvSpPr>
            <p:cNvPr id="21" name="QuadreDeText 110">
              <a:extLst>
                <a:ext uri="{FF2B5EF4-FFF2-40B4-BE49-F238E27FC236}">
                  <a16:creationId xmlns:a16="http://schemas.microsoft.com/office/drawing/2014/main" id="{BE97BAD0-0513-4333-83FD-16D3541BC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543" y="5714643"/>
              <a:ext cx="3952673" cy="6132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Ecosistema de governança pública</a:t>
              </a:r>
            </a:p>
            <a:p>
              <a:r>
                <a:rPr lang="ca-ES" altLang="ca-ES" dirty="0"/>
                <a:t>Mapeig d’actors</a:t>
              </a:r>
            </a:p>
            <a:p>
              <a:r>
                <a:rPr lang="ca-ES" altLang="ca-ES" dirty="0"/>
                <a:t>Mapeig d’espais</a:t>
              </a:r>
            </a:p>
            <a:p>
              <a:r>
                <a:rPr lang="ca-ES" altLang="ca-ES" dirty="0"/>
                <a:t>Impuls d’aliances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CC5B469D-1104-482D-A3EC-5ABE4785F2A9}"/>
              </a:ext>
            </a:extLst>
          </p:cNvPr>
          <p:cNvGrpSpPr/>
          <p:nvPr/>
        </p:nvGrpSpPr>
        <p:grpSpPr>
          <a:xfrm>
            <a:off x="2777339" y="3226411"/>
            <a:ext cx="6115141" cy="332308"/>
            <a:chOff x="2936777" y="3429040"/>
            <a:chExt cx="6624736" cy="360000"/>
          </a:xfrm>
        </p:grpSpPr>
        <p:sp>
          <p:nvSpPr>
            <p:cNvPr id="23" name="QuadreDeText 110">
              <a:extLst>
                <a:ext uri="{FF2B5EF4-FFF2-40B4-BE49-F238E27FC236}">
                  <a16:creationId xmlns:a16="http://schemas.microsoft.com/office/drawing/2014/main" id="{D53C33EF-3F58-44A7-8205-2D03D49BC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6777" y="3429040"/>
              <a:ext cx="6624736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ca-ES" altLang="ca-ES" dirty="0"/>
                <a:t>Finançament i inversió estrangera</a:t>
              </a:r>
            </a:p>
          </p:txBody>
        </p:sp>
        <p:sp>
          <p:nvSpPr>
            <p:cNvPr id="24" name="QuadreDeText 110">
              <a:extLst>
                <a:ext uri="{FF2B5EF4-FFF2-40B4-BE49-F238E27FC236}">
                  <a16:creationId xmlns:a16="http://schemas.microsoft.com/office/drawing/2014/main" id="{559A5256-7AD7-4910-A412-039D0DEEB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784" y="3504119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Projectes estratègics, transversals i </a:t>
              </a:r>
              <a:r>
                <a:rPr lang="ca-ES" altLang="ca-ES" dirty="0" err="1"/>
                <a:t>estructuralss</a:t>
              </a:r>
              <a:endParaRPr lang="ca-ES" altLang="ca-ES" dirty="0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C1DE0BC-0688-400A-BFB9-00CD75114EDE}"/>
              </a:ext>
            </a:extLst>
          </p:cNvPr>
          <p:cNvGrpSpPr/>
          <p:nvPr/>
        </p:nvGrpSpPr>
        <p:grpSpPr>
          <a:xfrm>
            <a:off x="2777339" y="3640262"/>
            <a:ext cx="6115141" cy="332308"/>
            <a:chOff x="2936777" y="3867890"/>
            <a:chExt cx="6624736" cy="360000"/>
          </a:xfrm>
        </p:grpSpPr>
        <p:sp>
          <p:nvSpPr>
            <p:cNvPr id="26" name="QuadreDeText 110">
              <a:extLst>
                <a:ext uri="{FF2B5EF4-FFF2-40B4-BE49-F238E27FC236}">
                  <a16:creationId xmlns:a16="http://schemas.microsoft.com/office/drawing/2014/main" id="{A4E2D608-94E4-47B0-86D7-0E09AC32F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6777" y="3867890"/>
              <a:ext cx="6624736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ca-ES" altLang="ca-ES" dirty="0"/>
                <a:t>Fons propis (govern)</a:t>
              </a:r>
            </a:p>
          </p:txBody>
        </p:sp>
        <p:sp>
          <p:nvSpPr>
            <p:cNvPr id="27" name="QuadreDeText 110">
              <a:extLst>
                <a:ext uri="{FF2B5EF4-FFF2-40B4-BE49-F238E27FC236}">
                  <a16:creationId xmlns:a16="http://schemas.microsoft.com/office/drawing/2014/main" id="{02153BE2-C846-4E35-91A2-C804758C6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464" y="3942969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Recursos econòmics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BBFFBB81-A86D-4EE5-9BD6-2D03BDFFF2F7}"/>
              </a:ext>
            </a:extLst>
          </p:cNvPr>
          <p:cNvGrpSpPr/>
          <p:nvPr/>
        </p:nvGrpSpPr>
        <p:grpSpPr>
          <a:xfrm>
            <a:off x="2784508" y="4881816"/>
            <a:ext cx="6107971" cy="332308"/>
            <a:chOff x="2944543" y="5212907"/>
            <a:chExt cx="6616969" cy="360000"/>
          </a:xfrm>
        </p:grpSpPr>
        <p:sp>
          <p:nvSpPr>
            <p:cNvPr id="29" name="QuadreDeText 110">
              <a:extLst>
                <a:ext uri="{FF2B5EF4-FFF2-40B4-BE49-F238E27FC236}">
                  <a16:creationId xmlns:a16="http://schemas.microsoft.com/office/drawing/2014/main" id="{4501AD95-B1D9-4A8F-9A83-CB78C04F7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543" y="5212907"/>
              <a:ext cx="6616969" cy="360000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ca-ES" altLang="ca-ES" dirty="0"/>
                <a:t>Finançament de tercers</a:t>
              </a:r>
            </a:p>
          </p:txBody>
        </p:sp>
        <p:sp>
          <p:nvSpPr>
            <p:cNvPr id="30" name="QuadreDeText 110">
              <a:extLst>
                <a:ext uri="{FF2B5EF4-FFF2-40B4-BE49-F238E27FC236}">
                  <a16:creationId xmlns:a16="http://schemas.microsoft.com/office/drawing/2014/main" id="{79C44970-1CCF-4ED3-9F91-A55212433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4323" y="5287986"/>
              <a:ext cx="3952760" cy="209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9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ca-ES" altLang="ca-ES" dirty="0"/>
                <a:t>Recursos econòmics</a:t>
              </a:r>
            </a:p>
            <a:p>
              <a:r>
                <a:rPr lang="ca-ES" altLang="ca-ES" dirty="0"/>
                <a:t>Consorcis de projectes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62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Un model transversal per als servidors públics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ángulo 21">
            <a:extLst>
              <a:ext uri="{FF2B5EF4-FFF2-40B4-BE49-F238E27FC236}">
                <a16:creationId xmlns:a16="http://schemas.microsoft.com/office/drawing/2014/main" id="{BC159F78-F437-43FD-BEAF-1E228B4C976E}"/>
              </a:ext>
            </a:extLst>
          </p:cNvPr>
          <p:cNvSpPr/>
          <p:nvPr/>
        </p:nvSpPr>
        <p:spPr>
          <a:xfrm>
            <a:off x="376155" y="1358784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Perfils, funcions </a:t>
            </a:r>
            <a:b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competències</a:t>
            </a:r>
          </a:p>
        </p:txBody>
      </p:sp>
      <p:sp>
        <p:nvSpPr>
          <p:cNvPr id="29" name="Rectángulo 21">
            <a:extLst>
              <a:ext uri="{FF2B5EF4-FFF2-40B4-BE49-F238E27FC236}">
                <a16:creationId xmlns:a16="http://schemas.microsoft.com/office/drawing/2014/main" id="{5CA113A2-451C-45E4-A92B-351E32BEBA33}"/>
              </a:ext>
            </a:extLst>
          </p:cNvPr>
          <p:cNvSpPr/>
          <p:nvPr/>
        </p:nvSpPr>
        <p:spPr>
          <a:xfrm>
            <a:off x="376155" y="2138136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de selecció</a:t>
            </a:r>
          </a:p>
          <a:p>
            <a:pPr algn="ctr"/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 i borsa única</a:t>
            </a:r>
          </a:p>
        </p:txBody>
      </p:sp>
      <p:sp>
        <p:nvSpPr>
          <p:cNvPr id="30" name="Rectángulo 21">
            <a:extLst>
              <a:ext uri="{FF2B5EF4-FFF2-40B4-BE49-F238E27FC236}">
                <a16:creationId xmlns:a16="http://schemas.microsoft.com/office/drawing/2014/main" id="{145CE02E-9F21-492A-AFB4-1AC54DAE66AA}"/>
              </a:ext>
            </a:extLst>
          </p:cNvPr>
          <p:cNvSpPr/>
          <p:nvPr/>
        </p:nvSpPr>
        <p:spPr>
          <a:xfrm>
            <a:off x="376155" y="2917487"/>
            <a:ext cx="24768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Capacitació</a:t>
            </a:r>
            <a:b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 de l’acompliment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FC1DF0B7-5D24-4A2E-8085-340674A5B11A}"/>
              </a:ext>
            </a:extLst>
          </p:cNvPr>
          <p:cNvGrpSpPr/>
          <p:nvPr/>
        </p:nvGrpSpPr>
        <p:grpSpPr>
          <a:xfrm>
            <a:off x="2954105" y="1358784"/>
            <a:ext cx="2904270" cy="2170703"/>
            <a:chOff x="2954105" y="1358784"/>
            <a:chExt cx="2904270" cy="2170703"/>
          </a:xfrm>
        </p:grpSpPr>
        <p:sp>
          <p:nvSpPr>
            <p:cNvPr id="18" name="Rectángulo 21">
              <a:extLst>
                <a:ext uri="{FF2B5EF4-FFF2-40B4-BE49-F238E27FC236}">
                  <a16:creationId xmlns:a16="http://schemas.microsoft.com/office/drawing/2014/main" id="{75C071FA-8086-44FF-B77F-EB982B03A1D4}"/>
                </a:ext>
              </a:extLst>
            </p:cNvPr>
            <p:cNvSpPr/>
            <p:nvPr/>
          </p:nvSpPr>
          <p:spPr>
            <a:xfrm>
              <a:off x="3365199" y="1358784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Redisseny</a:t>
              </a:r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processos</a:t>
              </a:r>
            </a:p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Focus en competències</a:t>
              </a:r>
            </a:p>
          </p:txBody>
        </p:sp>
        <p:sp>
          <p:nvSpPr>
            <p:cNvPr id="27" name="Rectángulo 21">
              <a:extLst>
                <a:ext uri="{FF2B5EF4-FFF2-40B4-BE49-F238E27FC236}">
                  <a16:creationId xmlns:a16="http://schemas.microsoft.com/office/drawing/2014/main" id="{8F509AB7-64DF-4260-B13F-2FBE07BABCE1}"/>
                </a:ext>
              </a:extLst>
            </p:cNvPr>
            <p:cNvSpPr/>
            <p:nvPr/>
          </p:nvSpPr>
          <p:spPr>
            <a:xfrm>
              <a:off x="3362855" y="2138136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Canvi organitzatiu</a:t>
              </a:r>
              <a:b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Treball per projectes</a:t>
              </a:r>
            </a:p>
          </p:txBody>
        </p:sp>
        <p:sp>
          <p:nvSpPr>
            <p:cNvPr id="28" name="Rectángulo 21">
              <a:extLst>
                <a:ext uri="{FF2B5EF4-FFF2-40B4-BE49-F238E27FC236}">
                  <a16:creationId xmlns:a16="http://schemas.microsoft.com/office/drawing/2014/main" id="{F969ADF6-B621-486B-A744-D9A80C3C72B6}"/>
                </a:ext>
              </a:extLst>
            </p:cNvPr>
            <p:cNvSpPr/>
            <p:nvPr/>
          </p:nvSpPr>
          <p:spPr>
            <a:xfrm>
              <a:off x="3381575" y="2917487"/>
              <a:ext cx="2476800" cy="612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Aprenentatge obert</a:t>
              </a:r>
            </a:p>
            <a:p>
              <a:pPr algn="ctr"/>
              <a:r>
                <a:rPr lang="ca-ES" sz="1200" b="1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Upskilling</a:t>
              </a:r>
              <a:r>
                <a:rPr lang="ca-ES" sz="12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</a:t>
              </a:r>
              <a:r>
                <a:rPr lang="ca-ES" sz="1200" b="1" i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reskilling</a:t>
              </a:r>
              <a:endParaRPr lang="ca-ES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C3A0DB20-C5CB-4648-B169-4BA7F25964F6}"/>
                </a:ext>
              </a:extLst>
            </p:cNvPr>
            <p:cNvSpPr/>
            <p:nvPr/>
          </p:nvSpPr>
          <p:spPr>
            <a:xfrm>
              <a:off x="2954105" y="1358784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86943C9-6F74-4F74-8C9C-75DF1FFC2140}"/>
              </a:ext>
            </a:extLst>
          </p:cNvPr>
          <p:cNvGrpSpPr/>
          <p:nvPr/>
        </p:nvGrpSpPr>
        <p:grpSpPr>
          <a:xfrm>
            <a:off x="5943149" y="1358784"/>
            <a:ext cx="2887894" cy="2170703"/>
            <a:chOff x="5943149" y="1358784"/>
            <a:chExt cx="2887894" cy="2170703"/>
          </a:xfrm>
        </p:grpSpPr>
        <p:sp>
          <p:nvSpPr>
            <p:cNvPr id="15" name="Rectángulo 21">
              <a:extLst>
                <a:ext uri="{FF2B5EF4-FFF2-40B4-BE49-F238E27FC236}">
                  <a16:creationId xmlns:a16="http://schemas.microsoft.com/office/drawing/2014/main" id="{F8F5B9CE-389B-4ACA-9ADE-400C9485A6C7}"/>
                </a:ext>
              </a:extLst>
            </p:cNvPr>
            <p:cNvSpPr/>
            <p:nvPr/>
          </p:nvSpPr>
          <p:spPr>
            <a:xfrm>
              <a:off x="6354243" y="1358784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Transferència del coneixement</a:t>
              </a:r>
            </a:p>
          </p:txBody>
        </p:sp>
        <p:sp>
          <p:nvSpPr>
            <p:cNvPr id="16" name="Rectángulo 21">
              <a:extLst>
                <a:ext uri="{FF2B5EF4-FFF2-40B4-BE49-F238E27FC236}">
                  <a16:creationId xmlns:a16="http://schemas.microsoft.com/office/drawing/2014/main" id="{E1AD8F83-F255-404F-893F-0FDC6DE45618}"/>
                </a:ext>
              </a:extLst>
            </p:cNvPr>
            <p:cNvSpPr/>
            <p:nvPr/>
          </p:nvSpPr>
          <p:spPr>
            <a:xfrm>
              <a:off x="6354243" y="2138136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Comunitats</a:t>
              </a:r>
            </a:p>
          </p:txBody>
        </p:sp>
        <p:sp>
          <p:nvSpPr>
            <p:cNvPr id="17" name="Rectángulo 21">
              <a:extLst>
                <a:ext uri="{FF2B5EF4-FFF2-40B4-BE49-F238E27FC236}">
                  <a16:creationId xmlns:a16="http://schemas.microsoft.com/office/drawing/2014/main" id="{768910A4-4076-48A4-8C07-7A093C38BF70}"/>
                </a:ext>
              </a:extLst>
            </p:cNvPr>
            <p:cNvSpPr/>
            <p:nvPr/>
          </p:nvSpPr>
          <p:spPr>
            <a:xfrm>
              <a:off x="6354243" y="2917487"/>
              <a:ext cx="2476800" cy="61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8369" tIns="44184" rIns="88369" bIns="44184" rtlCol="0" anchor="ctr"/>
            <a:lstStyle/>
            <a:p>
              <a:pPr algn="ctr"/>
              <a:r>
                <a:rPr lang="ca-E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Innovació</a:t>
              </a:r>
            </a:p>
          </p:txBody>
        </p:sp>
        <p:sp>
          <p:nvSpPr>
            <p:cNvPr id="36" name="Flecha: a la derecha 35">
              <a:extLst>
                <a:ext uri="{FF2B5EF4-FFF2-40B4-BE49-F238E27FC236}">
                  <a16:creationId xmlns:a16="http://schemas.microsoft.com/office/drawing/2014/main" id="{3E4F9689-E2EC-4B03-B182-B36FF63F6B50}"/>
                </a:ext>
              </a:extLst>
            </p:cNvPr>
            <p:cNvSpPr/>
            <p:nvPr/>
          </p:nvSpPr>
          <p:spPr>
            <a:xfrm>
              <a:off x="5943149" y="1358784"/>
              <a:ext cx="309944" cy="2170703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CA53F00A-362E-4166-A06A-2D949B13D7A8}"/>
              </a:ext>
            </a:extLst>
          </p:cNvPr>
          <p:cNvGrpSpPr/>
          <p:nvPr/>
        </p:nvGrpSpPr>
        <p:grpSpPr>
          <a:xfrm>
            <a:off x="379627" y="3678294"/>
            <a:ext cx="8451416" cy="2165070"/>
            <a:chOff x="379627" y="3678294"/>
            <a:chExt cx="8451416" cy="2165070"/>
          </a:xfrm>
        </p:grpSpPr>
        <p:sp>
          <p:nvSpPr>
            <p:cNvPr id="5" name="Flecha: a la derecha 4">
              <a:extLst>
                <a:ext uri="{FF2B5EF4-FFF2-40B4-BE49-F238E27FC236}">
                  <a16:creationId xmlns:a16="http://schemas.microsoft.com/office/drawing/2014/main" id="{05F4BC44-5FD5-40D5-AEB1-7AFCDF7A1FD8}"/>
                </a:ext>
              </a:extLst>
            </p:cNvPr>
            <p:cNvSpPr/>
            <p:nvPr/>
          </p:nvSpPr>
          <p:spPr>
            <a:xfrm>
              <a:off x="379627" y="3678294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L’Administració Pública com a plataforma d’aprenentatge</a:t>
              </a:r>
            </a:p>
          </p:txBody>
        </p:sp>
        <p:sp>
          <p:nvSpPr>
            <p:cNvPr id="48" name="Flecha: a la derecha 47">
              <a:extLst>
                <a:ext uri="{FF2B5EF4-FFF2-40B4-BE49-F238E27FC236}">
                  <a16:creationId xmlns:a16="http://schemas.microsoft.com/office/drawing/2014/main" id="{B4EB339A-4AF1-4860-9D45-E811D804B986}"/>
                </a:ext>
              </a:extLst>
            </p:cNvPr>
            <p:cNvSpPr/>
            <p:nvPr/>
          </p:nvSpPr>
          <p:spPr>
            <a:xfrm>
              <a:off x="379627" y="4310829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L’Administració Pública com a plataforma de recerca, innovació i desenvolupament</a:t>
              </a:r>
            </a:p>
          </p:txBody>
        </p:sp>
        <p:sp>
          <p:nvSpPr>
            <p:cNvPr id="52" name="Flecha: a la derecha 51">
              <a:extLst>
                <a:ext uri="{FF2B5EF4-FFF2-40B4-BE49-F238E27FC236}">
                  <a16:creationId xmlns:a16="http://schemas.microsoft.com/office/drawing/2014/main" id="{59966493-CBF0-48EF-A6E3-0A952DA7B92F}"/>
                </a:ext>
              </a:extLst>
            </p:cNvPr>
            <p:cNvSpPr/>
            <p:nvPr/>
          </p:nvSpPr>
          <p:spPr>
            <a:xfrm>
              <a:off x="379627" y="4943364"/>
              <a:ext cx="8451416" cy="900000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2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L’Administració Pública com a vertebradora de l’ecosistema de governança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79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(</a:t>
            </a:r>
            <a:r>
              <a:rPr lang="ca-ES" altLang="ca-ES" dirty="0" err="1"/>
              <a:t>co</a:t>
            </a:r>
            <a:r>
              <a:rPr lang="ca-ES" altLang="ca-ES" dirty="0"/>
              <a:t>)Disseny de polítiques públiques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6972BB28-3A7A-4E9C-A7C4-4FC3FA4052E3}"/>
              </a:ext>
            </a:extLst>
          </p:cNvPr>
          <p:cNvSpPr/>
          <p:nvPr/>
        </p:nvSpPr>
        <p:spPr>
          <a:xfrm>
            <a:off x="539750" y="2981406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ca-E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: pentágono 22">
            <a:extLst>
              <a:ext uri="{FF2B5EF4-FFF2-40B4-BE49-F238E27FC236}">
                <a16:creationId xmlns:a16="http://schemas.microsoft.com/office/drawing/2014/main" id="{2EE9A303-7530-4796-A243-769433F87DB6}"/>
              </a:ext>
            </a:extLst>
          </p:cNvPr>
          <p:cNvSpPr/>
          <p:nvPr/>
        </p:nvSpPr>
        <p:spPr>
          <a:xfrm>
            <a:off x="604838" y="3023103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Diagnòstic</a:t>
            </a:r>
          </a:p>
        </p:txBody>
      </p:sp>
      <p:sp>
        <p:nvSpPr>
          <p:cNvPr id="24" name="Flecha: cheurón 23">
            <a:extLst>
              <a:ext uri="{FF2B5EF4-FFF2-40B4-BE49-F238E27FC236}">
                <a16:creationId xmlns:a16="http://schemas.microsoft.com/office/drawing/2014/main" id="{161678AA-4A2D-41DE-880B-A123C15A0516}"/>
              </a:ext>
            </a:extLst>
          </p:cNvPr>
          <p:cNvSpPr/>
          <p:nvPr/>
        </p:nvSpPr>
        <p:spPr>
          <a:xfrm>
            <a:off x="4217988" y="3023103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</a:t>
            </a:r>
          </a:p>
        </p:txBody>
      </p:sp>
      <p:sp>
        <p:nvSpPr>
          <p:cNvPr id="25" name="Flecha: cheurón 24">
            <a:extLst>
              <a:ext uri="{FF2B5EF4-FFF2-40B4-BE49-F238E27FC236}">
                <a16:creationId xmlns:a16="http://schemas.microsoft.com/office/drawing/2014/main" id="{1A103D91-CA25-4431-80D4-9C26170B972E}"/>
              </a:ext>
            </a:extLst>
          </p:cNvPr>
          <p:cNvSpPr/>
          <p:nvPr/>
        </p:nvSpPr>
        <p:spPr>
          <a:xfrm>
            <a:off x="6227763" y="3023103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E82FD9B3-1D54-485E-A2B7-0125F0E420E6}"/>
              </a:ext>
            </a:extLst>
          </p:cNvPr>
          <p:cNvSpPr/>
          <p:nvPr/>
        </p:nvSpPr>
        <p:spPr>
          <a:xfrm>
            <a:off x="2209800" y="3023103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B205465-78BD-4E94-BA3F-6EA305C322E7}"/>
              </a:ext>
            </a:extLst>
          </p:cNvPr>
          <p:cNvSpPr/>
          <p:nvPr/>
        </p:nvSpPr>
        <p:spPr>
          <a:xfrm>
            <a:off x="539750" y="1638325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 de referència</a:t>
            </a:r>
            <a:b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Normes, límits</a:t>
            </a:r>
          </a:p>
        </p:txBody>
      </p:sp>
      <p:sp>
        <p:nvSpPr>
          <p:cNvPr id="32" name="Flecha: a la derecha 31">
            <a:extLst>
              <a:ext uri="{FF2B5EF4-FFF2-40B4-BE49-F238E27FC236}">
                <a16:creationId xmlns:a16="http://schemas.microsoft.com/office/drawing/2014/main" id="{E928A43C-C9FA-4C18-BAED-8F251064D8D5}"/>
              </a:ext>
            </a:extLst>
          </p:cNvPr>
          <p:cNvSpPr/>
          <p:nvPr/>
        </p:nvSpPr>
        <p:spPr>
          <a:xfrm rot="5400000">
            <a:off x="1090613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26E0A4A-87BC-471D-A63D-253F48EAF426}"/>
              </a:ext>
            </a:extLst>
          </p:cNvPr>
          <p:cNvSpPr/>
          <p:nvPr/>
        </p:nvSpPr>
        <p:spPr>
          <a:xfrm>
            <a:off x="576263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Compromís polític</a:t>
            </a:r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27140E52-80E7-406A-9072-1E3D614ED759}"/>
              </a:ext>
            </a:extLst>
          </p:cNvPr>
          <p:cNvSpPr/>
          <p:nvPr/>
        </p:nvSpPr>
        <p:spPr>
          <a:xfrm rot="16200000">
            <a:off x="1090613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6938645-0F9A-4C6D-A1D5-78F312ED783B}"/>
              </a:ext>
            </a:extLst>
          </p:cNvPr>
          <p:cNvSpPr/>
          <p:nvPr/>
        </p:nvSpPr>
        <p:spPr>
          <a:xfrm>
            <a:off x="2563813" y="1638325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 motor</a:t>
            </a:r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11E08EA1-7498-4AAD-BCE5-837DF393F96D}"/>
              </a:ext>
            </a:extLst>
          </p:cNvPr>
          <p:cNvSpPr/>
          <p:nvPr/>
        </p:nvSpPr>
        <p:spPr>
          <a:xfrm rot="5400000">
            <a:off x="3157538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3C15FF9-13F3-4D59-81B4-41DB26FCF510}"/>
              </a:ext>
            </a:extLst>
          </p:cNvPr>
          <p:cNvSpPr/>
          <p:nvPr/>
        </p:nvSpPr>
        <p:spPr>
          <a:xfrm>
            <a:off x="2563813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</a:t>
            </a:r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093AA427-A6FA-4A3F-B269-638538082F28}"/>
              </a:ext>
            </a:extLst>
          </p:cNvPr>
          <p:cNvSpPr/>
          <p:nvPr/>
        </p:nvSpPr>
        <p:spPr>
          <a:xfrm rot="16200000">
            <a:off x="3157538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A8B4F766-C98F-4FC3-AB58-51393F20D5D4}"/>
              </a:ext>
            </a:extLst>
          </p:cNvPr>
          <p:cNvSpPr/>
          <p:nvPr/>
        </p:nvSpPr>
        <p:spPr>
          <a:xfrm>
            <a:off x="6610350" y="1628800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C21A2278-E309-4403-A664-278C1EF52D1F}"/>
              </a:ext>
            </a:extLst>
          </p:cNvPr>
          <p:cNvSpPr/>
          <p:nvPr/>
        </p:nvSpPr>
        <p:spPr>
          <a:xfrm rot="5400000">
            <a:off x="7204075" y="2470175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CC60FA1-75B0-4AF3-A326-6F20A75797FE}"/>
              </a:ext>
            </a:extLst>
          </p:cNvPr>
          <p:cNvSpPr/>
          <p:nvPr/>
        </p:nvSpPr>
        <p:spPr>
          <a:xfrm>
            <a:off x="6610350" y="4867871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3928D1BF-41C2-4599-B396-0BDB624D2E91}"/>
              </a:ext>
            </a:extLst>
          </p:cNvPr>
          <p:cNvSpPr/>
          <p:nvPr/>
        </p:nvSpPr>
        <p:spPr>
          <a:xfrm rot="16200000">
            <a:off x="7151688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225CF4A-B600-4BFB-8E49-9BA3716959C4}"/>
              </a:ext>
            </a:extLst>
          </p:cNvPr>
          <p:cNvSpPr/>
          <p:nvPr/>
        </p:nvSpPr>
        <p:spPr>
          <a:xfrm>
            <a:off x="4587875" y="1638325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</a:t>
            </a:r>
            <a:b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8EAD26E1-BD2F-4DF7-86D3-D1CA06F9BAFB}"/>
              </a:ext>
            </a:extLst>
          </p:cNvPr>
          <p:cNvSpPr/>
          <p:nvPr/>
        </p:nvSpPr>
        <p:spPr>
          <a:xfrm rot="5400000">
            <a:off x="5180013" y="24797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1E69B84F-A110-4402-95E5-987E55A964B7}"/>
              </a:ext>
            </a:extLst>
          </p:cNvPr>
          <p:cNvSpPr/>
          <p:nvPr/>
        </p:nvSpPr>
        <p:spPr>
          <a:xfrm>
            <a:off x="4587875" y="4867871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</a:t>
            </a:r>
          </a:p>
          <a:p>
            <a:pPr algn="ctr">
              <a:defRPr/>
            </a:pP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</a:p>
        </p:txBody>
      </p:sp>
      <p:sp>
        <p:nvSpPr>
          <p:cNvPr id="47" name="Flecha: a la derecha 46">
            <a:extLst>
              <a:ext uri="{FF2B5EF4-FFF2-40B4-BE49-F238E27FC236}">
                <a16:creationId xmlns:a16="http://schemas.microsoft.com/office/drawing/2014/main" id="{5E4B8874-747F-4168-B1CD-8397CC9B19A6}"/>
              </a:ext>
            </a:extLst>
          </p:cNvPr>
          <p:cNvSpPr/>
          <p:nvPr/>
        </p:nvSpPr>
        <p:spPr>
          <a:xfrm rot="16200000">
            <a:off x="5180013" y="435510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61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(</a:t>
            </a:r>
            <a:r>
              <a:rPr lang="ca-ES" altLang="ca-ES" dirty="0" err="1"/>
              <a:t>co</a:t>
            </a:r>
            <a:r>
              <a:rPr lang="ca-ES" altLang="ca-ES" dirty="0"/>
              <a:t>)Disseny de polítiques públiques per la transformació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FB0D1DC-C1CE-4793-995F-73320A22CCB2}"/>
              </a:ext>
            </a:extLst>
          </p:cNvPr>
          <p:cNvSpPr/>
          <p:nvPr/>
        </p:nvSpPr>
        <p:spPr>
          <a:xfrm>
            <a:off x="513686" y="4704701"/>
            <a:ext cx="36639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7816A05-0CB7-4DAF-B1C2-A3383DE9DC79}"/>
              </a:ext>
            </a:extLst>
          </p:cNvPr>
          <p:cNvSpPr/>
          <p:nvPr/>
        </p:nvSpPr>
        <p:spPr>
          <a:xfrm>
            <a:off x="4868199" y="4704701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i espais polítics</a:t>
            </a:r>
            <a:b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informals i no formals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ED8A693-1B4F-4867-B1D5-C7980069C837}"/>
              </a:ext>
            </a:extLst>
          </p:cNvPr>
          <p:cNvSpPr/>
          <p:nvPr/>
        </p:nvSpPr>
        <p:spPr>
          <a:xfrm>
            <a:off x="531149" y="1700808"/>
            <a:ext cx="36512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 del coneixement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00CDFDE-482B-4363-BA20-2ECC40056E43}"/>
              </a:ext>
            </a:extLst>
          </p:cNvPr>
          <p:cNvSpPr/>
          <p:nvPr/>
        </p:nvSpPr>
        <p:spPr>
          <a:xfrm>
            <a:off x="4868199" y="1700808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 de l’Administració</a:t>
            </a:r>
          </a:p>
        </p:txBody>
      </p:sp>
      <p:sp>
        <p:nvSpPr>
          <p:cNvPr id="10" name="Flecha: curvada hacia la derecha 9">
            <a:extLst>
              <a:ext uri="{FF2B5EF4-FFF2-40B4-BE49-F238E27FC236}">
                <a16:creationId xmlns:a16="http://schemas.microsoft.com/office/drawing/2014/main" id="{6DDCA959-B1EB-477D-9463-6327FD44F816}"/>
              </a:ext>
            </a:extLst>
          </p:cNvPr>
          <p:cNvSpPr/>
          <p:nvPr/>
        </p:nvSpPr>
        <p:spPr>
          <a:xfrm>
            <a:off x="107286" y="1928858"/>
            <a:ext cx="350838" cy="3280000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: curvada hacia la derecha 14">
            <a:extLst>
              <a:ext uri="{FF2B5EF4-FFF2-40B4-BE49-F238E27FC236}">
                <a16:creationId xmlns:a16="http://schemas.microsoft.com/office/drawing/2014/main" id="{0682C730-6887-4F93-9943-8BFBB914E5B5}"/>
              </a:ext>
            </a:extLst>
          </p:cNvPr>
          <p:cNvSpPr/>
          <p:nvPr/>
        </p:nvSpPr>
        <p:spPr>
          <a:xfrm rot="10800000">
            <a:off x="8711536" y="1782984"/>
            <a:ext cx="350838" cy="3281411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DB0CB19F-9DC4-4AA9-B720-D06424D6852B}"/>
              </a:ext>
            </a:extLst>
          </p:cNvPr>
          <p:cNvSpPr/>
          <p:nvPr/>
        </p:nvSpPr>
        <p:spPr>
          <a:xfrm>
            <a:off x="4288761" y="1857971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E520DE1E-2A45-4D6E-8296-867771AFDBFC}"/>
              </a:ext>
            </a:extLst>
          </p:cNvPr>
          <p:cNvSpPr/>
          <p:nvPr/>
        </p:nvSpPr>
        <p:spPr>
          <a:xfrm>
            <a:off x="4288761" y="487865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7912AE8-F830-48EF-9557-FB9811963A59}"/>
              </a:ext>
            </a:extLst>
          </p:cNvPr>
          <p:cNvSpPr/>
          <p:nvPr/>
        </p:nvSpPr>
        <p:spPr>
          <a:xfrm>
            <a:off x="539750" y="2981406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ca-E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: pentágono 20">
            <a:extLst>
              <a:ext uri="{FF2B5EF4-FFF2-40B4-BE49-F238E27FC236}">
                <a16:creationId xmlns:a16="http://schemas.microsoft.com/office/drawing/2014/main" id="{5A6204AA-9FD6-41EB-9393-B0A3D4602576}"/>
              </a:ext>
            </a:extLst>
          </p:cNvPr>
          <p:cNvSpPr/>
          <p:nvPr/>
        </p:nvSpPr>
        <p:spPr>
          <a:xfrm>
            <a:off x="604838" y="3023103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Diagnòstic</a:t>
            </a:r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8208B9FF-3C29-46B0-9E8B-9FDEEB3D6A9C}"/>
              </a:ext>
            </a:extLst>
          </p:cNvPr>
          <p:cNvSpPr/>
          <p:nvPr/>
        </p:nvSpPr>
        <p:spPr>
          <a:xfrm>
            <a:off x="4217988" y="3023103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</a:t>
            </a:r>
          </a:p>
        </p:txBody>
      </p:sp>
      <p:sp>
        <p:nvSpPr>
          <p:cNvPr id="23" name="Flecha: cheurón 22">
            <a:extLst>
              <a:ext uri="{FF2B5EF4-FFF2-40B4-BE49-F238E27FC236}">
                <a16:creationId xmlns:a16="http://schemas.microsoft.com/office/drawing/2014/main" id="{81B2B2F7-BBA0-41F0-A26E-06E697361F8B}"/>
              </a:ext>
            </a:extLst>
          </p:cNvPr>
          <p:cNvSpPr/>
          <p:nvPr/>
        </p:nvSpPr>
        <p:spPr>
          <a:xfrm>
            <a:off x="6227763" y="3023103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</a:p>
        </p:txBody>
      </p:sp>
      <p:sp>
        <p:nvSpPr>
          <p:cNvPr id="24" name="Flecha: cheurón 23">
            <a:extLst>
              <a:ext uri="{FF2B5EF4-FFF2-40B4-BE49-F238E27FC236}">
                <a16:creationId xmlns:a16="http://schemas.microsoft.com/office/drawing/2014/main" id="{02520CA7-4143-48E9-9681-8D8D9D8B220C}"/>
              </a:ext>
            </a:extLst>
          </p:cNvPr>
          <p:cNvSpPr/>
          <p:nvPr/>
        </p:nvSpPr>
        <p:spPr>
          <a:xfrm>
            <a:off x="2209800" y="3023103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</a:p>
        </p:txBody>
      </p:sp>
    </p:spTree>
    <p:extLst>
      <p:ext uri="{BB962C8B-B14F-4D97-AF65-F5344CB8AC3E}">
        <p14:creationId xmlns:p14="http://schemas.microsoft.com/office/powerpoint/2010/main" val="479597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Govern i innovació oberta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6 Marcador de número de diapositiva">
            <a:extLst>
              <a:ext uri="{FF2B5EF4-FFF2-40B4-BE49-F238E27FC236}">
                <a16:creationId xmlns:a16="http://schemas.microsoft.com/office/drawing/2014/main" id="{A9D59A02-D694-4529-B79B-0582C3789721}"/>
              </a:ext>
            </a:extLst>
          </p:cNvPr>
          <p:cNvSpPr txBox="1">
            <a:spLocks/>
          </p:cNvSpPr>
          <p:nvPr/>
        </p:nvSpPr>
        <p:spPr bwMode="auto">
          <a:xfrm>
            <a:off x="1143001" y="5498406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BF9556-627E-47FA-84B8-452ABEA4DF01}" type="slidenum">
              <a:rPr lang="ca-ES" altLang="ca-ES" sz="825" smtClean="0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r>
              <a:rPr lang="ca-ES" altLang="ca-ES" sz="825" dirty="0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26" name="3 Rectángulo">
            <a:extLst>
              <a:ext uri="{FF2B5EF4-FFF2-40B4-BE49-F238E27FC236}">
                <a16:creationId xmlns:a16="http://schemas.microsoft.com/office/drawing/2014/main" id="{85D08FE0-5235-4173-957B-5D3CAC5C43F0}"/>
              </a:ext>
            </a:extLst>
          </p:cNvPr>
          <p:cNvSpPr/>
          <p:nvPr/>
        </p:nvSpPr>
        <p:spPr>
          <a:xfrm>
            <a:off x="2411760" y="1451214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Institucions</a:t>
            </a:r>
          </a:p>
        </p:txBody>
      </p:sp>
      <p:sp>
        <p:nvSpPr>
          <p:cNvPr id="27" name="4 Rectángulo">
            <a:extLst>
              <a:ext uri="{FF2B5EF4-FFF2-40B4-BE49-F238E27FC236}">
                <a16:creationId xmlns:a16="http://schemas.microsoft.com/office/drawing/2014/main" id="{E10FF624-D9FC-4864-808F-B196AA97871C}"/>
              </a:ext>
            </a:extLst>
          </p:cNvPr>
          <p:cNvSpPr/>
          <p:nvPr/>
        </p:nvSpPr>
        <p:spPr>
          <a:xfrm>
            <a:off x="2411760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Líders locals</a:t>
            </a:r>
            <a:b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ONG</a:t>
            </a: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E4EB0CDA-2C04-40D2-B12C-B8377B0F4249}"/>
              </a:ext>
            </a:extLst>
          </p:cNvPr>
          <p:cNvSpPr/>
          <p:nvPr/>
        </p:nvSpPr>
        <p:spPr>
          <a:xfrm>
            <a:off x="2411760" y="2693547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Xarxes</a:t>
            </a:r>
          </a:p>
        </p:txBody>
      </p:sp>
      <p:sp>
        <p:nvSpPr>
          <p:cNvPr id="29" name="QuadreDeText 8">
            <a:extLst>
              <a:ext uri="{FF2B5EF4-FFF2-40B4-BE49-F238E27FC236}">
                <a16:creationId xmlns:a16="http://schemas.microsoft.com/office/drawing/2014/main" id="{C5C2D21D-F6D1-490B-9A16-4392772EA204}"/>
              </a:ext>
            </a:extLst>
          </p:cNvPr>
          <p:cNvSpPr txBox="1"/>
          <p:nvPr/>
        </p:nvSpPr>
        <p:spPr>
          <a:xfrm>
            <a:off x="7284399" y="4509120"/>
            <a:ext cx="1632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Superar el salt</a:t>
            </a:r>
          </a:p>
          <a:p>
            <a:pPr algn="ctr"/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de coneixement</a:t>
            </a:r>
          </a:p>
        </p:txBody>
      </p:sp>
      <p:sp>
        <p:nvSpPr>
          <p:cNvPr id="30" name="QuadreDeText 9">
            <a:extLst>
              <a:ext uri="{FF2B5EF4-FFF2-40B4-BE49-F238E27FC236}">
                <a16:creationId xmlns:a16="http://schemas.microsoft.com/office/drawing/2014/main" id="{50ABC5D6-EA06-447D-ABD1-B2B015807610}"/>
              </a:ext>
            </a:extLst>
          </p:cNvPr>
          <p:cNvSpPr txBox="1"/>
          <p:nvPr/>
        </p:nvSpPr>
        <p:spPr>
          <a:xfrm>
            <a:off x="7314055" y="2040655"/>
            <a:ext cx="1572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1600" dirty="0">
                <a:latin typeface="Arial" panose="020B0604020202020204" pitchFamily="34" charset="0"/>
              </a:rPr>
              <a:t>Articular la </a:t>
            </a:r>
          </a:p>
          <a:p>
            <a:pPr algn="ctr"/>
            <a:r>
              <a:rPr lang="ca-ES" sz="1600" dirty="0">
                <a:latin typeface="Arial" panose="020B0604020202020204" pitchFamily="34" charset="0"/>
              </a:rPr>
              <a:t>quàdruple hèlix</a:t>
            </a:r>
          </a:p>
        </p:txBody>
      </p:sp>
      <p:sp>
        <p:nvSpPr>
          <p:cNvPr id="31" name="QuadreDeText 11">
            <a:extLst>
              <a:ext uri="{FF2B5EF4-FFF2-40B4-BE49-F238E27FC236}">
                <a16:creationId xmlns:a16="http://schemas.microsoft.com/office/drawing/2014/main" id="{9D8274D2-2E35-4BCA-A099-23E8160620E9}"/>
              </a:ext>
            </a:extLst>
          </p:cNvPr>
          <p:cNvSpPr txBox="1"/>
          <p:nvPr/>
        </p:nvSpPr>
        <p:spPr>
          <a:xfrm>
            <a:off x="179512" y="141277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Nivell Macro:</a:t>
            </a: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polítiques i regulació</a:t>
            </a:r>
          </a:p>
        </p:txBody>
      </p:sp>
      <p:sp>
        <p:nvSpPr>
          <p:cNvPr id="32" name="QuadreDeText 12">
            <a:extLst>
              <a:ext uri="{FF2B5EF4-FFF2-40B4-BE49-F238E27FC236}">
                <a16:creationId xmlns:a16="http://schemas.microsoft.com/office/drawing/2014/main" id="{BE053CEB-36AB-4D2A-BF18-C73606182616}"/>
              </a:ext>
            </a:extLst>
          </p:cNvPr>
          <p:cNvSpPr txBox="1"/>
          <p:nvPr/>
        </p:nvSpPr>
        <p:spPr>
          <a:xfrm>
            <a:off x="179512" y="253470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Nivell Meso:</a:t>
            </a: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formació i competències</a:t>
            </a:r>
          </a:p>
        </p:txBody>
      </p:sp>
      <p:sp>
        <p:nvSpPr>
          <p:cNvPr id="33" name="QuadreDeText 13">
            <a:extLst>
              <a:ext uri="{FF2B5EF4-FFF2-40B4-BE49-F238E27FC236}">
                <a16:creationId xmlns:a16="http://schemas.microsoft.com/office/drawing/2014/main" id="{50C44C07-3A9A-4B8E-A675-2240162BF405}"/>
              </a:ext>
            </a:extLst>
          </p:cNvPr>
          <p:cNvSpPr txBox="1"/>
          <p:nvPr/>
        </p:nvSpPr>
        <p:spPr>
          <a:xfrm>
            <a:off x="179513" y="393305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Nivell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crear teixit social</a:t>
            </a:r>
          </a:p>
        </p:txBody>
      </p:sp>
      <p:sp>
        <p:nvSpPr>
          <p:cNvPr id="34" name="4 Rectángulo">
            <a:extLst>
              <a:ext uri="{FF2B5EF4-FFF2-40B4-BE49-F238E27FC236}">
                <a16:creationId xmlns:a16="http://schemas.microsoft.com/office/drawing/2014/main" id="{63A966D4-92BD-4036-B134-B897DCBF0FFF}"/>
              </a:ext>
            </a:extLst>
          </p:cNvPr>
          <p:cNvSpPr/>
          <p:nvPr/>
        </p:nvSpPr>
        <p:spPr>
          <a:xfrm>
            <a:off x="3659899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</a:p>
        </p:txBody>
      </p:sp>
      <p:sp>
        <p:nvSpPr>
          <p:cNvPr id="35" name="QuadreDeText 16">
            <a:extLst>
              <a:ext uri="{FF2B5EF4-FFF2-40B4-BE49-F238E27FC236}">
                <a16:creationId xmlns:a16="http://schemas.microsoft.com/office/drawing/2014/main" id="{59A8E841-4DDF-481C-8F6D-A48316F27AC2}"/>
              </a:ext>
            </a:extLst>
          </p:cNvPr>
          <p:cNvSpPr txBox="1"/>
          <p:nvPr/>
        </p:nvSpPr>
        <p:spPr>
          <a:xfrm>
            <a:off x="179512" y="496242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Estatus </a:t>
            </a:r>
            <a:r>
              <a:rPr lang="ca-ES" sz="1600" dirty="0" err="1"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-econòmic: </a:t>
            </a:r>
            <a:b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operativa i recursos</a:t>
            </a:r>
          </a:p>
        </p:txBody>
      </p:sp>
      <p:sp>
        <p:nvSpPr>
          <p:cNvPr id="36" name="QuadreDeText 17">
            <a:extLst>
              <a:ext uri="{FF2B5EF4-FFF2-40B4-BE49-F238E27FC236}">
                <a16:creationId xmlns:a16="http://schemas.microsoft.com/office/drawing/2014/main" id="{E7A0B441-1A18-4875-BB31-59D6E0CD43EF}"/>
              </a:ext>
            </a:extLst>
          </p:cNvPr>
          <p:cNvSpPr txBox="1"/>
          <p:nvPr/>
        </p:nvSpPr>
        <p:spPr>
          <a:xfrm>
            <a:off x="7236488" y="3274887"/>
            <a:ext cx="172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600" dirty="0">
                <a:latin typeface="Arial" panose="020B0604020202020204" pitchFamily="34" charset="0"/>
                <a:cs typeface="Arial" panose="020B0604020202020204" pitchFamily="34" charset="0"/>
              </a:rPr>
              <a:t>Sincronitzar espais multicapa</a:t>
            </a:r>
          </a:p>
        </p:txBody>
      </p:sp>
      <p:sp>
        <p:nvSpPr>
          <p:cNvPr id="37" name="4 Rectángulo">
            <a:extLst>
              <a:ext uri="{FF2B5EF4-FFF2-40B4-BE49-F238E27FC236}">
                <a16:creationId xmlns:a16="http://schemas.microsoft.com/office/drawing/2014/main" id="{E17F7628-6A7E-441A-9165-03886CE647CE}"/>
              </a:ext>
            </a:extLst>
          </p:cNvPr>
          <p:cNvSpPr/>
          <p:nvPr/>
        </p:nvSpPr>
        <p:spPr>
          <a:xfrm>
            <a:off x="4908038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Universitats i Recerca</a:t>
            </a:r>
          </a:p>
        </p:txBody>
      </p:sp>
      <p:sp>
        <p:nvSpPr>
          <p:cNvPr id="38" name="4 Rectángulo">
            <a:extLst>
              <a:ext uri="{FF2B5EF4-FFF2-40B4-BE49-F238E27FC236}">
                <a16:creationId xmlns:a16="http://schemas.microsoft.com/office/drawing/2014/main" id="{B5EB7A62-0461-42F0-B405-93C98A94DB65}"/>
              </a:ext>
            </a:extLst>
          </p:cNvPr>
          <p:cNvSpPr/>
          <p:nvPr/>
        </p:nvSpPr>
        <p:spPr>
          <a:xfrm>
            <a:off x="6156176" y="3935880"/>
            <a:ext cx="1152128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44184" rIns="0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</a:t>
            </a: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BDF79C59-31DA-4482-A65A-6FB45A6A2EBD}"/>
              </a:ext>
            </a:extLst>
          </p:cNvPr>
          <p:cNvGrpSpPr/>
          <p:nvPr/>
        </p:nvGrpSpPr>
        <p:grpSpPr>
          <a:xfrm>
            <a:off x="3563888" y="2072379"/>
            <a:ext cx="2592288" cy="502470"/>
            <a:chOff x="3563888" y="2423708"/>
            <a:chExt cx="2592288" cy="502470"/>
          </a:xfrm>
        </p:grpSpPr>
        <p:sp>
          <p:nvSpPr>
            <p:cNvPr id="40" name="Fletxa cap amunt 23">
              <a:extLst>
                <a:ext uri="{FF2B5EF4-FFF2-40B4-BE49-F238E27FC236}">
                  <a16:creationId xmlns:a16="http://schemas.microsoft.com/office/drawing/2014/main" id="{CA5FE9D8-CE87-445C-8F6E-B712D576C6B1}"/>
                </a:ext>
              </a:extLst>
            </p:cNvPr>
            <p:cNvSpPr/>
            <p:nvPr/>
          </p:nvSpPr>
          <p:spPr>
            <a:xfrm>
              <a:off x="3563888" y="2423708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QuadreDeText 18">
              <a:extLst>
                <a:ext uri="{FF2B5EF4-FFF2-40B4-BE49-F238E27FC236}">
                  <a16:creationId xmlns:a16="http://schemas.microsoft.com/office/drawing/2014/main" id="{5D9AA05E-0ECB-426E-B5E6-3070D5904932}"/>
                </a:ext>
              </a:extLst>
            </p:cNvPr>
            <p:cNvSpPr txBox="1"/>
            <p:nvPr/>
          </p:nvSpPr>
          <p:spPr>
            <a:xfrm>
              <a:off x="4042148" y="2587624"/>
              <a:ext cx="1635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Transversalitzar</a:t>
              </a: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8A2F09CA-E180-4AAF-B9AD-DE1E3FC3716D}"/>
              </a:ext>
            </a:extLst>
          </p:cNvPr>
          <p:cNvGrpSpPr/>
          <p:nvPr/>
        </p:nvGrpSpPr>
        <p:grpSpPr>
          <a:xfrm>
            <a:off x="3563888" y="4557044"/>
            <a:ext cx="2592288" cy="502470"/>
            <a:chOff x="3563888" y="4908373"/>
            <a:chExt cx="2592288" cy="502470"/>
          </a:xfrm>
        </p:grpSpPr>
        <p:sp>
          <p:nvSpPr>
            <p:cNvPr id="43" name="Fletxa cap amunt 25">
              <a:extLst>
                <a:ext uri="{FF2B5EF4-FFF2-40B4-BE49-F238E27FC236}">
                  <a16:creationId xmlns:a16="http://schemas.microsoft.com/office/drawing/2014/main" id="{0F950396-0488-45AA-B5D1-0CC306D49607}"/>
                </a:ext>
              </a:extLst>
            </p:cNvPr>
            <p:cNvSpPr/>
            <p:nvPr/>
          </p:nvSpPr>
          <p:spPr>
            <a:xfrm>
              <a:off x="3563888" y="4908373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QuadreDeText 24">
              <a:extLst>
                <a:ext uri="{FF2B5EF4-FFF2-40B4-BE49-F238E27FC236}">
                  <a16:creationId xmlns:a16="http://schemas.microsoft.com/office/drawing/2014/main" id="{31615D66-0E4B-41B0-9845-3F4E77BCB7C9}"/>
                </a:ext>
              </a:extLst>
            </p:cNvPr>
            <p:cNvSpPr txBox="1"/>
            <p:nvPr/>
          </p:nvSpPr>
          <p:spPr>
            <a:xfrm>
              <a:off x="4260349" y="5072289"/>
              <a:ext cx="11993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Empoderar</a:t>
              </a: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38B6308C-0F55-4236-A49A-4DCA43DD0B53}"/>
              </a:ext>
            </a:extLst>
          </p:cNvPr>
          <p:cNvGrpSpPr/>
          <p:nvPr/>
        </p:nvGrpSpPr>
        <p:grpSpPr>
          <a:xfrm>
            <a:off x="3563888" y="3314711"/>
            <a:ext cx="2592288" cy="502470"/>
            <a:chOff x="3563888" y="3666040"/>
            <a:chExt cx="2592288" cy="502470"/>
          </a:xfrm>
        </p:grpSpPr>
        <p:sp>
          <p:nvSpPr>
            <p:cNvPr id="46" name="Fletxa cap amunt 30">
              <a:extLst>
                <a:ext uri="{FF2B5EF4-FFF2-40B4-BE49-F238E27FC236}">
                  <a16:creationId xmlns:a16="http://schemas.microsoft.com/office/drawing/2014/main" id="{CF942DF8-048F-46F1-9CA6-59CA15BB202E}"/>
                </a:ext>
              </a:extLst>
            </p:cNvPr>
            <p:cNvSpPr/>
            <p:nvPr/>
          </p:nvSpPr>
          <p:spPr>
            <a:xfrm>
              <a:off x="3563888" y="3666040"/>
              <a:ext cx="2592288" cy="491748"/>
            </a:xfrm>
            <a:prstGeom prst="upArrow">
              <a:avLst>
                <a:gd name="adj1" fmla="val 77976"/>
                <a:gd name="adj2" fmla="val 50000"/>
              </a:avLst>
            </a:prstGeom>
            <a:solidFill>
              <a:srgbClr val="FFC5C5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QuadreDeText 29">
              <a:extLst>
                <a:ext uri="{FF2B5EF4-FFF2-40B4-BE49-F238E27FC236}">
                  <a16:creationId xmlns:a16="http://schemas.microsoft.com/office/drawing/2014/main" id="{4975EE3B-EB44-41ED-8C88-43585C1C14AF}"/>
                </a:ext>
              </a:extLst>
            </p:cNvPr>
            <p:cNvSpPr txBox="1"/>
            <p:nvPr/>
          </p:nvSpPr>
          <p:spPr>
            <a:xfrm>
              <a:off x="4329278" y="3829956"/>
              <a:ext cx="10615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Capacitar</a:t>
              </a:r>
            </a:p>
          </p:txBody>
        </p:sp>
      </p:grpSp>
      <p:sp>
        <p:nvSpPr>
          <p:cNvPr id="48" name="3 Rectángulo">
            <a:extLst>
              <a:ext uri="{FF2B5EF4-FFF2-40B4-BE49-F238E27FC236}">
                <a16:creationId xmlns:a16="http://schemas.microsoft.com/office/drawing/2014/main" id="{C8EBB4A2-BC4D-4111-9A9C-A4E31A399CF6}"/>
              </a:ext>
            </a:extLst>
          </p:cNvPr>
          <p:cNvSpPr/>
          <p:nvPr/>
        </p:nvSpPr>
        <p:spPr>
          <a:xfrm>
            <a:off x="2339752" y="5178212"/>
            <a:ext cx="4896544" cy="49174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8369" tIns="44184" rIns="88369" bIns="44184"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Ciutadans individuals</a:t>
            </a:r>
          </a:p>
        </p:txBody>
      </p:sp>
      <p:sp>
        <p:nvSpPr>
          <p:cNvPr id="49" name="Subtítulo 2">
            <a:extLst>
              <a:ext uri="{FF2B5EF4-FFF2-40B4-BE49-F238E27FC236}">
                <a16:creationId xmlns:a16="http://schemas.microsoft.com/office/drawing/2014/main" id="{717DA150-4191-4518-98CB-BC0BCCAEB539}"/>
              </a:ext>
            </a:extLst>
          </p:cNvPr>
          <p:cNvSpPr txBox="1">
            <a:spLocks/>
          </p:cNvSpPr>
          <p:nvPr/>
        </p:nvSpPr>
        <p:spPr bwMode="auto">
          <a:xfrm>
            <a:off x="3851920" y="6064093"/>
            <a:ext cx="4422477" cy="31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ca-ES" altLang="ca-ES" sz="1000" dirty="0" err="1">
                <a:latin typeface="Arial" panose="020B0604020202020204" pitchFamily="34" charset="0"/>
              </a:rPr>
              <a:t>Lupiáñez</a:t>
            </a:r>
            <a:r>
              <a:rPr lang="ca-ES" altLang="ca-ES" sz="1000" dirty="0">
                <a:latin typeface="Arial" panose="020B0604020202020204" pitchFamily="34" charset="0"/>
              </a:rPr>
              <a:t>-Villanueva, F., </a:t>
            </a:r>
            <a:r>
              <a:rPr lang="ca-ES" altLang="ca-ES" sz="1000" dirty="0" err="1">
                <a:latin typeface="Arial" panose="020B0604020202020204" pitchFamily="34" charset="0"/>
              </a:rPr>
              <a:t>Theben</a:t>
            </a:r>
            <a:r>
              <a:rPr lang="ca-ES" altLang="ca-ES" sz="1000" dirty="0">
                <a:latin typeface="Arial" panose="020B0604020202020204" pitchFamily="34" charset="0"/>
              </a:rPr>
              <a:t>, A., </a:t>
            </a:r>
            <a:r>
              <a:rPr lang="ca-ES" altLang="ca-ES" sz="1000" dirty="0" err="1">
                <a:latin typeface="Arial" panose="020B0604020202020204" pitchFamily="34" charset="0"/>
              </a:rPr>
              <a:t>Porcu</a:t>
            </a:r>
            <a:r>
              <a:rPr lang="ca-ES" altLang="ca-ES" sz="1000" dirty="0">
                <a:latin typeface="Arial" panose="020B0604020202020204" pitchFamily="34" charset="0"/>
              </a:rPr>
              <a:t>, F. &amp; Peña-López, I. (2018). </a:t>
            </a:r>
          </a:p>
        </p:txBody>
      </p:sp>
    </p:spTree>
    <p:extLst>
      <p:ext uri="{BB962C8B-B14F-4D97-AF65-F5344CB8AC3E}">
        <p14:creationId xmlns:p14="http://schemas.microsoft.com/office/powerpoint/2010/main" val="1850195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a-ES" altLang="es-ES" sz="3200" dirty="0"/>
              <a:t>De la gestió del procediment</a:t>
            </a:r>
            <a:br>
              <a:rPr lang="ca-ES" altLang="es-ES" sz="3200" dirty="0"/>
            </a:br>
            <a:r>
              <a:rPr lang="ca-ES" altLang="es-ES" sz="3200" dirty="0"/>
              <a:t>a la vertebració del talent</a:t>
            </a:r>
            <a:endParaRPr lang="ca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76071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3200" dirty="0"/>
              <a:t>Una nova política?</a:t>
            </a:r>
            <a:endParaRPr lang="es-ES" altLang="ca-E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Selecció</a:t>
            </a:r>
            <a:endParaRPr lang="ca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QuadreDeText 110">
            <a:extLst>
              <a:ext uri="{FF2B5EF4-FFF2-40B4-BE49-F238E27FC236}">
                <a16:creationId xmlns:a16="http://schemas.microsoft.com/office/drawing/2014/main" id="{FB652C4C-3AEE-46E5-BBBF-B1E3D87D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898396"/>
            <a:ext cx="1243268" cy="104476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Escola d’Administració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Pública de Catalunya</a:t>
            </a:r>
          </a:p>
        </p:txBody>
      </p:sp>
      <p:sp>
        <p:nvSpPr>
          <p:cNvPr id="12302" name="QuadreDeText 110">
            <a:extLst>
              <a:ext uri="{FF2B5EF4-FFF2-40B4-BE49-F238E27FC236}">
                <a16:creationId xmlns:a16="http://schemas.microsoft.com/office/drawing/2014/main" id="{A9C1BF94-A359-4781-BEB2-C01EDD7A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325" y="2727626"/>
            <a:ext cx="1951933" cy="4658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Avaluació i acreditació</a:t>
            </a:r>
          </a:p>
        </p:txBody>
      </p:sp>
      <p:sp>
        <p:nvSpPr>
          <p:cNvPr id="12303" name="QuadreDeText 110">
            <a:extLst>
              <a:ext uri="{FF2B5EF4-FFF2-40B4-BE49-F238E27FC236}">
                <a16:creationId xmlns:a16="http://schemas.microsoft.com/office/drawing/2014/main" id="{266569DB-DF82-45E4-90FC-47590468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67" y="1642135"/>
            <a:ext cx="1940185" cy="4658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Carrera professional</a:t>
            </a:r>
          </a:p>
        </p:txBody>
      </p:sp>
      <p:cxnSp>
        <p:nvCxnSpPr>
          <p:cNvPr id="122" name="Conector: angular 121">
            <a:extLst>
              <a:ext uri="{FF2B5EF4-FFF2-40B4-BE49-F238E27FC236}">
                <a16:creationId xmlns:a16="http://schemas.microsoft.com/office/drawing/2014/main" id="{CEC288F3-47DE-4BCB-BE83-CD335FFBACE9}"/>
              </a:ext>
            </a:extLst>
          </p:cNvPr>
          <p:cNvCxnSpPr>
            <a:cxnSpLocks/>
            <a:stCxn id="12303" idx="1"/>
            <a:endCxn id="12293" idx="3"/>
          </p:cNvCxnSpPr>
          <p:nvPr/>
        </p:nvCxnSpPr>
        <p:spPr>
          <a:xfrm rot="10800000" flipV="1">
            <a:off x="2358885" y="1875051"/>
            <a:ext cx="496783" cy="54572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BE73DA0B-AD48-40DE-8082-C85A37C71D2F}"/>
              </a:ext>
            </a:extLst>
          </p:cNvPr>
          <p:cNvCxnSpPr>
            <a:cxnSpLocks/>
            <a:stCxn id="12302" idx="1"/>
            <a:endCxn id="12293" idx="3"/>
          </p:cNvCxnSpPr>
          <p:nvPr/>
        </p:nvCxnSpPr>
        <p:spPr>
          <a:xfrm rot="10800000">
            <a:off x="2358885" y="2420780"/>
            <a:ext cx="485441" cy="53976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427" y="3480177"/>
            <a:ext cx="1940185" cy="63846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Sistema d’Administració Pública de Catalunya</a:t>
            </a:r>
            <a:endParaRPr lang="ca-ES" altLang="ca-ES" sz="1100" dirty="0"/>
          </a:p>
        </p:txBody>
      </p: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D8FC004A-1C3D-45E2-A2E1-8E1442585261}"/>
              </a:ext>
            </a:extLst>
          </p:cNvPr>
          <p:cNvCxnSpPr>
            <a:cxnSpLocks/>
            <a:stCxn id="96" idx="1"/>
            <a:endCxn id="12303" idx="3"/>
          </p:cNvCxnSpPr>
          <p:nvPr/>
        </p:nvCxnSpPr>
        <p:spPr>
          <a:xfrm rot="10800000">
            <a:off x="4795852" y="1875052"/>
            <a:ext cx="467756" cy="99917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QuadreDeText 110">
            <a:extLst>
              <a:ext uri="{FF2B5EF4-FFF2-40B4-BE49-F238E27FC236}">
                <a16:creationId xmlns:a16="http://schemas.microsoft.com/office/drawing/2014/main" id="{94F74A1A-FCB3-4A62-A741-63E93C2B0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608" y="1628776"/>
            <a:ext cx="2908792" cy="63846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Institut de Direcció Pública de Catalunya</a:t>
            </a:r>
          </a:p>
        </p:txBody>
      </p:sp>
      <p:sp>
        <p:nvSpPr>
          <p:cNvPr id="96" name="QuadreDeText 110">
            <a:extLst>
              <a:ext uri="{FF2B5EF4-FFF2-40B4-BE49-F238E27FC236}">
                <a16:creationId xmlns:a16="http://schemas.microsoft.com/office/drawing/2014/main" id="{0E14A9AF-15F5-4E87-A3C9-97A8E489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608" y="2554990"/>
            <a:ext cx="2908792" cy="63846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Oficina de provisió de llocs de treball</a:t>
            </a:r>
            <a:br>
              <a:rPr lang="ca-ES" altLang="ca-ES" sz="1100" b="1" dirty="0">
                <a:solidFill>
                  <a:srgbClr val="C00000"/>
                </a:solidFill>
              </a:rPr>
            </a:br>
            <a:r>
              <a:rPr lang="ca-ES" altLang="ca-ES" sz="1100" b="1" dirty="0">
                <a:solidFill>
                  <a:srgbClr val="C00000"/>
                </a:solidFill>
              </a:rPr>
              <a:t>pel sistema públic català</a:t>
            </a:r>
          </a:p>
        </p:txBody>
      </p: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44582575-057C-46B2-8091-444F13993910}"/>
              </a:ext>
            </a:extLst>
          </p:cNvPr>
          <p:cNvCxnSpPr>
            <a:cxnSpLocks/>
            <a:stCxn id="154" idx="3"/>
            <a:endCxn id="57" idx="1"/>
          </p:cNvCxnSpPr>
          <p:nvPr/>
        </p:nvCxnSpPr>
        <p:spPr>
          <a:xfrm>
            <a:off x="3671250" y="3799411"/>
            <a:ext cx="1193177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r 117">
            <a:extLst>
              <a:ext uri="{FF2B5EF4-FFF2-40B4-BE49-F238E27FC236}">
                <a16:creationId xmlns:a16="http://schemas.microsoft.com/office/drawing/2014/main" id="{55AA9A70-C617-474B-9335-5638F8DA2C9A}"/>
              </a:ext>
            </a:extLst>
          </p:cNvPr>
          <p:cNvCxnSpPr>
            <a:cxnSpLocks/>
            <a:stCxn id="57" idx="3"/>
            <a:endCxn id="94" idx="3"/>
          </p:cNvCxnSpPr>
          <p:nvPr/>
        </p:nvCxnSpPr>
        <p:spPr>
          <a:xfrm flipV="1">
            <a:off x="6804612" y="1948010"/>
            <a:ext cx="1367788" cy="1851401"/>
          </a:xfrm>
          <a:prstGeom prst="bentConnector3">
            <a:avLst>
              <a:gd name="adj1" fmla="val 116713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: angular 120">
            <a:extLst>
              <a:ext uri="{FF2B5EF4-FFF2-40B4-BE49-F238E27FC236}">
                <a16:creationId xmlns:a16="http://schemas.microsoft.com/office/drawing/2014/main" id="{F74B675E-8340-4D1A-A3D2-DFAC9B7A4400}"/>
              </a:ext>
            </a:extLst>
          </p:cNvPr>
          <p:cNvCxnSpPr>
            <a:cxnSpLocks/>
            <a:stCxn id="12293" idx="1"/>
            <a:endCxn id="154" idx="1"/>
          </p:cNvCxnSpPr>
          <p:nvPr/>
        </p:nvCxnSpPr>
        <p:spPr>
          <a:xfrm rot="10800000" flipH="1" flipV="1">
            <a:off x="1115615" y="2420779"/>
            <a:ext cx="615449" cy="1378632"/>
          </a:xfrm>
          <a:prstGeom prst="bentConnector3">
            <a:avLst>
              <a:gd name="adj1" fmla="val -37144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QuadreDeText 110">
            <a:extLst>
              <a:ext uri="{FF2B5EF4-FFF2-40B4-BE49-F238E27FC236}">
                <a16:creationId xmlns:a16="http://schemas.microsoft.com/office/drawing/2014/main" id="{91F9AFC3-330B-4E34-A5C8-F6AA83556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065" y="3480177"/>
            <a:ext cx="1940185" cy="63846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Contractes programa</a:t>
            </a:r>
            <a:endParaRPr lang="ca-ES" altLang="ca-ES" sz="1100" dirty="0"/>
          </a:p>
        </p:txBody>
      </p:sp>
      <p:cxnSp>
        <p:nvCxnSpPr>
          <p:cNvPr id="156" name="Conector: angular 155">
            <a:extLst>
              <a:ext uri="{FF2B5EF4-FFF2-40B4-BE49-F238E27FC236}">
                <a16:creationId xmlns:a16="http://schemas.microsoft.com/office/drawing/2014/main" id="{FC940BE4-CCDC-4413-AEEE-588274986B5E}"/>
              </a:ext>
            </a:extLst>
          </p:cNvPr>
          <p:cNvCxnSpPr>
            <a:cxnSpLocks/>
            <a:stCxn id="57" idx="3"/>
            <a:endCxn id="96" idx="3"/>
          </p:cNvCxnSpPr>
          <p:nvPr/>
        </p:nvCxnSpPr>
        <p:spPr>
          <a:xfrm flipV="1">
            <a:off x="6804612" y="2874224"/>
            <a:ext cx="1367788" cy="925187"/>
          </a:xfrm>
          <a:prstGeom prst="bentConnector3">
            <a:avLst>
              <a:gd name="adj1" fmla="val 116713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QuadreDeText 110">
            <a:extLst>
              <a:ext uri="{FF2B5EF4-FFF2-40B4-BE49-F238E27FC236}">
                <a16:creationId xmlns:a16="http://schemas.microsoft.com/office/drawing/2014/main" id="{4CA4BDB4-35DF-4653-BA63-1974F983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325" y="2184880"/>
            <a:ext cx="1951933" cy="4658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Selecció</a:t>
            </a:r>
          </a:p>
        </p:txBody>
      </p:sp>
      <p:cxnSp>
        <p:nvCxnSpPr>
          <p:cNvPr id="165" name="Conector: angular 164">
            <a:extLst>
              <a:ext uri="{FF2B5EF4-FFF2-40B4-BE49-F238E27FC236}">
                <a16:creationId xmlns:a16="http://schemas.microsoft.com/office/drawing/2014/main" id="{F5E1A5E3-FF10-49E0-B8D6-54F923310FA1}"/>
              </a:ext>
            </a:extLst>
          </p:cNvPr>
          <p:cNvCxnSpPr>
            <a:cxnSpLocks/>
            <a:stCxn id="164" idx="1"/>
            <a:endCxn id="12293" idx="3"/>
          </p:cNvCxnSpPr>
          <p:nvPr/>
        </p:nvCxnSpPr>
        <p:spPr>
          <a:xfrm rot="10800000" flipV="1">
            <a:off x="2358885" y="2417795"/>
            <a:ext cx="485441" cy="298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: angular 172">
            <a:extLst>
              <a:ext uri="{FF2B5EF4-FFF2-40B4-BE49-F238E27FC236}">
                <a16:creationId xmlns:a16="http://schemas.microsoft.com/office/drawing/2014/main" id="{DD5A1ECD-7F6A-40EF-8040-AB0671818E7C}"/>
              </a:ext>
            </a:extLst>
          </p:cNvPr>
          <p:cNvCxnSpPr>
            <a:cxnSpLocks/>
            <a:stCxn id="94" idx="1"/>
            <a:endCxn id="164" idx="3"/>
          </p:cNvCxnSpPr>
          <p:nvPr/>
        </p:nvCxnSpPr>
        <p:spPr>
          <a:xfrm rot="10800000" flipV="1">
            <a:off x="4796258" y="1948010"/>
            <a:ext cx="467350" cy="469786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: angular 187">
            <a:extLst>
              <a:ext uri="{FF2B5EF4-FFF2-40B4-BE49-F238E27FC236}">
                <a16:creationId xmlns:a16="http://schemas.microsoft.com/office/drawing/2014/main" id="{B299C7A2-617E-406E-B0EB-5F00A2D6E203}"/>
              </a:ext>
            </a:extLst>
          </p:cNvPr>
          <p:cNvCxnSpPr>
            <a:cxnSpLocks/>
            <a:stCxn id="96" idx="1"/>
            <a:endCxn id="12302" idx="3"/>
          </p:cNvCxnSpPr>
          <p:nvPr/>
        </p:nvCxnSpPr>
        <p:spPr>
          <a:xfrm rot="10800000" flipV="1">
            <a:off x="4796258" y="2874224"/>
            <a:ext cx="467350" cy="8631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QuadreDeText 110">
            <a:extLst>
              <a:ext uri="{FF2B5EF4-FFF2-40B4-BE49-F238E27FC236}">
                <a16:creationId xmlns:a16="http://schemas.microsoft.com/office/drawing/2014/main" id="{BFA9D22B-60E5-438C-A8D9-98AE9A767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983" y="4294263"/>
            <a:ext cx="1951933" cy="4658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Processos de Selecció</a:t>
            </a:r>
          </a:p>
        </p:txBody>
      </p:sp>
      <p:sp>
        <p:nvSpPr>
          <p:cNvPr id="24" name="QuadreDeText 110">
            <a:extLst>
              <a:ext uri="{FF2B5EF4-FFF2-40B4-BE49-F238E27FC236}">
                <a16:creationId xmlns:a16="http://schemas.microsoft.com/office/drawing/2014/main" id="{3884BF8F-135E-4BBD-A550-577CCE04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983" y="4979392"/>
            <a:ext cx="1951933" cy="4658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Borsa d’habilitats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79EA2B2-45EF-4CB9-B124-7DBF7B297000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4268950" y="4760095"/>
            <a:ext cx="0" cy="21929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id="{FF7F021B-3EEC-4087-8FCA-98EAEE8BDDDB}"/>
              </a:ext>
            </a:extLst>
          </p:cNvPr>
          <p:cNvCxnSpPr>
            <a:cxnSpLocks/>
            <a:stCxn id="23" idx="1"/>
            <a:endCxn id="154" idx="2"/>
          </p:cNvCxnSpPr>
          <p:nvPr/>
        </p:nvCxnSpPr>
        <p:spPr>
          <a:xfrm rot="10800000">
            <a:off x="2701159" y="4118645"/>
            <a:ext cx="591825" cy="408534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id="{DC5C4509-37DC-44FF-A874-5C79563914AB}"/>
              </a:ext>
            </a:extLst>
          </p:cNvPr>
          <p:cNvCxnSpPr>
            <a:cxnSpLocks/>
            <a:stCxn id="23" idx="3"/>
            <a:endCxn id="57" idx="2"/>
          </p:cNvCxnSpPr>
          <p:nvPr/>
        </p:nvCxnSpPr>
        <p:spPr>
          <a:xfrm flipV="1">
            <a:off x="5244916" y="4118645"/>
            <a:ext cx="589604" cy="408534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206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Formació</a:t>
            </a:r>
            <a:endParaRPr lang="ca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QuadreDeText 110">
            <a:extLst>
              <a:ext uri="{FF2B5EF4-FFF2-40B4-BE49-F238E27FC236}">
                <a16:creationId xmlns:a16="http://schemas.microsoft.com/office/drawing/2014/main" id="{FB652C4C-3AEE-46E5-BBBF-B1E3D87D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525647"/>
            <a:ext cx="1372932" cy="923537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Escola d’Administració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Pública de Catalunya</a:t>
            </a:r>
          </a:p>
        </p:txBody>
      </p:sp>
      <p:sp>
        <p:nvSpPr>
          <p:cNvPr id="12302" name="QuadreDeText 110">
            <a:extLst>
              <a:ext uri="{FF2B5EF4-FFF2-40B4-BE49-F238E27FC236}">
                <a16:creationId xmlns:a16="http://schemas.microsoft.com/office/drawing/2014/main" id="{A9C1BF94-A359-4781-BEB2-C01EDD7A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518" y="2071875"/>
            <a:ext cx="2155506" cy="56441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Marcs competencials, funcionals i curriculars</a:t>
            </a:r>
          </a:p>
        </p:txBody>
      </p:sp>
      <p:sp>
        <p:nvSpPr>
          <p:cNvPr id="12303" name="QuadreDeText 110">
            <a:extLst>
              <a:ext uri="{FF2B5EF4-FFF2-40B4-BE49-F238E27FC236}">
                <a16:creationId xmlns:a16="http://schemas.microsoft.com/office/drawing/2014/main" id="{266569DB-DF82-45E4-90FC-47590468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005" y="1412776"/>
            <a:ext cx="2142533" cy="49018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Model d’aprenentatge i desenvolupament</a:t>
            </a:r>
          </a:p>
        </p:txBody>
      </p:sp>
      <p:cxnSp>
        <p:nvCxnSpPr>
          <p:cNvPr id="122" name="Conector: angular 121">
            <a:extLst>
              <a:ext uri="{FF2B5EF4-FFF2-40B4-BE49-F238E27FC236}">
                <a16:creationId xmlns:a16="http://schemas.microsoft.com/office/drawing/2014/main" id="{CEC288F3-47DE-4BCB-BE83-CD335FFBACE9}"/>
              </a:ext>
            </a:extLst>
          </p:cNvPr>
          <p:cNvCxnSpPr>
            <a:cxnSpLocks/>
            <a:stCxn id="12303" idx="1"/>
            <a:endCxn id="12293" idx="3"/>
          </p:cNvCxnSpPr>
          <p:nvPr/>
        </p:nvCxnSpPr>
        <p:spPr>
          <a:xfrm rot="10800000" flipV="1">
            <a:off x="2488549" y="1657866"/>
            <a:ext cx="429457" cy="329550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BE73DA0B-AD48-40DE-8082-C85A37C71D2F}"/>
              </a:ext>
            </a:extLst>
          </p:cNvPr>
          <p:cNvCxnSpPr>
            <a:cxnSpLocks/>
            <a:stCxn id="12302" idx="1"/>
            <a:endCxn id="12293" idx="3"/>
          </p:cNvCxnSpPr>
          <p:nvPr/>
        </p:nvCxnSpPr>
        <p:spPr>
          <a:xfrm rot="10800000">
            <a:off x="2488548" y="1987416"/>
            <a:ext cx="422970" cy="36666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QuadreDeText 110">
            <a:extLst>
              <a:ext uri="{FF2B5EF4-FFF2-40B4-BE49-F238E27FC236}">
                <a16:creationId xmlns:a16="http://schemas.microsoft.com/office/drawing/2014/main" id="{3ACC3E7F-C9AE-4EBA-95C1-B3987991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811" y="1372803"/>
            <a:ext cx="2142533" cy="118752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Xarxa de Centres per l’Aprenentatge i el desenvolupament a Administració Pública de Catalunya</a:t>
            </a:r>
            <a:endParaRPr lang="ca-ES" altLang="ca-ES" sz="1100" dirty="0"/>
          </a:p>
        </p:txBody>
      </p: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D8FC004A-1C3D-45E2-A2E1-8E1442585261}"/>
              </a:ext>
            </a:extLst>
          </p:cNvPr>
          <p:cNvCxnSpPr>
            <a:cxnSpLocks/>
            <a:stCxn id="57" idx="1"/>
            <a:endCxn id="12303" idx="3"/>
          </p:cNvCxnSpPr>
          <p:nvPr/>
        </p:nvCxnSpPr>
        <p:spPr>
          <a:xfrm rot="10800000">
            <a:off x="5060539" y="1657867"/>
            <a:ext cx="465273" cy="30869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: angular 83">
            <a:extLst>
              <a:ext uri="{FF2B5EF4-FFF2-40B4-BE49-F238E27FC236}">
                <a16:creationId xmlns:a16="http://schemas.microsoft.com/office/drawing/2014/main" id="{0337DB7D-9B82-4D73-B2A5-710D9EA020BD}"/>
              </a:ext>
            </a:extLst>
          </p:cNvPr>
          <p:cNvCxnSpPr>
            <a:cxnSpLocks/>
            <a:stCxn id="57" idx="1"/>
            <a:endCxn id="12302" idx="3"/>
          </p:cNvCxnSpPr>
          <p:nvPr/>
        </p:nvCxnSpPr>
        <p:spPr>
          <a:xfrm rot="10800000" flipV="1">
            <a:off x="5067025" y="1966564"/>
            <a:ext cx="458787" cy="38751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QuadreDeText 110">
            <a:extLst>
              <a:ext uri="{FF2B5EF4-FFF2-40B4-BE49-F238E27FC236}">
                <a16:creationId xmlns:a16="http://schemas.microsoft.com/office/drawing/2014/main" id="{94F74A1A-FCB3-4A62-A741-63E93C2B0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90" y="3068960"/>
            <a:ext cx="3901762" cy="54774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Estratègia d’aprenentatge i desenvolupament de les Administracions públiques de Catalunya</a:t>
            </a:r>
          </a:p>
        </p:txBody>
      </p:sp>
      <p:sp>
        <p:nvSpPr>
          <p:cNvPr id="96" name="QuadreDeText 110">
            <a:extLst>
              <a:ext uri="{FF2B5EF4-FFF2-40B4-BE49-F238E27FC236}">
                <a16:creationId xmlns:a16="http://schemas.microsoft.com/office/drawing/2014/main" id="{0E14A9AF-15F5-4E87-A3C9-97A8E489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90" y="3846485"/>
            <a:ext cx="3901762" cy="54774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Pla general d’aprenentatge i desenvolupament de les Administracions públiques de Catalunya</a:t>
            </a:r>
          </a:p>
        </p:txBody>
      </p:sp>
      <p:cxnSp>
        <p:nvCxnSpPr>
          <p:cNvPr id="97" name="Conector: angular 96">
            <a:extLst>
              <a:ext uri="{FF2B5EF4-FFF2-40B4-BE49-F238E27FC236}">
                <a16:creationId xmlns:a16="http://schemas.microsoft.com/office/drawing/2014/main" id="{95C0A2E8-530E-42E0-B08F-63560A92A9FA}"/>
              </a:ext>
            </a:extLst>
          </p:cNvPr>
          <p:cNvCxnSpPr>
            <a:cxnSpLocks/>
            <a:stCxn id="94" idx="0"/>
            <a:endCxn id="12293" idx="2"/>
          </p:cNvCxnSpPr>
          <p:nvPr/>
        </p:nvCxnSpPr>
        <p:spPr>
          <a:xfrm rot="16200000" flipV="1">
            <a:off x="2585789" y="1665477"/>
            <a:ext cx="619776" cy="2187189"/>
          </a:xfrm>
          <a:prstGeom prst="bentConnector3">
            <a:avLst>
              <a:gd name="adj1" fmla="val 39875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: angular 100">
            <a:extLst>
              <a:ext uri="{FF2B5EF4-FFF2-40B4-BE49-F238E27FC236}">
                <a16:creationId xmlns:a16="http://schemas.microsoft.com/office/drawing/2014/main" id="{85899513-FA16-4139-AD28-85750DB39833}"/>
              </a:ext>
            </a:extLst>
          </p:cNvPr>
          <p:cNvCxnSpPr>
            <a:cxnSpLocks/>
            <a:stCxn id="94" idx="0"/>
            <a:endCxn id="57" idx="2"/>
          </p:cNvCxnSpPr>
          <p:nvPr/>
        </p:nvCxnSpPr>
        <p:spPr>
          <a:xfrm rot="5400000" flipH="1" flipV="1">
            <a:off x="5038857" y="1510740"/>
            <a:ext cx="508634" cy="260780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44582575-057C-46B2-8091-444F13993910}"/>
              </a:ext>
            </a:extLst>
          </p:cNvPr>
          <p:cNvCxnSpPr>
            <a:cxnSpLocks/>
            <a:stCxn id="96" idx="0"/>
            <a:endCxn id="94" idx="2"/>
          </p:cNvCxnSpPr>
          <p:nvPr/>
        </p:nvCxnSpPr>
        <p:spPr>
          <a:xfrm flipV="1">
            <a:off x="3989271" y="3616704"/>
            <a:ext cx="0" cy="22978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r 117">
            <a:extLst>
              <a:ext uri="{FF2B5EF4-FFF2-40B4-BE49-F238E27FC236}">
                <a16:creationId xmlns:a16="http://schemas.microsoft.com/office/drawing/2014/main" id="{55AA9A70-C617-474B-9335-5638F8DA2C9A}"/>
              </a:ext>
            </a:extLst>
          </p:cNvPr>
          <p:cNvCxnSpPr>
            <a:cxnSpLocks/>
            <a:stCxn id="154" idx="3"/>
            <a:endCxn id="57" idx="3"/>
          </p:cNvCxnSpPr>
          <p:nvPr/>
        </p:nvCxnSpPr>
        <p:spPr>
          <a:xfrm flipV="1">
            <a:off x="5060538" y="1966565"/>
            <a:ext cx="2607806" cy="3708843"/>
          </a:xfrm>
          <a:prstGeom prst="bentConnector3">
            <a:avLst>
              <a:gd name="adj1" fmla="val 108766"/>
            </a:avLst>
          </a:prstGeom>
          <a:ln w="25400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: angular 120">
            <a:extLst>
              <a:ext uri="{FF2B5EF4-FFF2-40B4-BE49-F238E27FC236}">
                <a16:creationId xmlns:a16="http://schemas.microsoft.com/office/drawing/2014/main" id="{F74B675E-8340-4D1A-A3D2-DFAC9B7A4400}"/>
              </a:ext>
            </a:extLst>
          </p:cNvPr>
          <p:cNvCxnSpPr>
            <a:cxnSpLocks/>
            <a:stCxn id="12293" idx="1"/>
            <a:endCxn id="154" idx="1"/>
          </p:cNvCxnSpPr>
          <p:nvPr/>
        </p:nvCxnSpPr>
        <p:spPr>
          <a:xfrm rot="10800000" flipH="1" flipV="1">
            <a:off x="1115615" y="1987416"/>
            <a:ext cx="1802389" cy="3687992"/>
          </a:xfrm>
          <a:prstGeom prst="bentConnector3">
            <a:avLst>
              <a:gd name="adj1" fmla="val -12683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QuadreDeText 110">
            <a:extLst>
              <a:ext uri="{FF2B5EF4-FFF2-40B4-BE49-F238E27FC236}">
                <a16:creationId xmlns:a16="http://schemas.microsoft.com/office/drawing/2014/main" id="{91F9AFC3-330B-4E34-A5C8-F6AA83556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005" y="5401536"/>
            <a:ext cx="2142533" cy="54774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Contractes programa</a:t>
            </a:r>
            <a:endParaRPr lang="ca-ES" altLang="ca-ES" sz="1100" dirty="0"/>
          </a:p>
        </p:txBody>
      </p:sp>
      <p:cxnSp>
        <p:nvCxnSpPr>
          <p:cNvPr id="156" name="Conector: angular 155">
            <a:extLst>
              <a:ext uri="{FF2B5EF4-FFF2-40B4-BE49-F238E27FC236}">
                <a16:creationId xmlns:a16="http://schemas.microsoft.com/office/drawing/2014/main" id="{FC940BE4-CCDC-4413-AEEE-588274986B5E}"/>
              </a:ext>
            </a:extLst>
          </p:cNvPr>
          <p:cNvCxnSpPr>
            <a:cxnSpLocks/>
            <a:stCxn id="23" idx="3"/>
            <a:endCxn id="57" idx="2"/>
          </p:cNvCxnSpPr>
          <p:nvPr/>
        </p:nvCxnSpPr>
        <p:spPr>
          <a:xfrm flipV="1">
            <a:off x="5940152" y="2560326"/>
            <a:ext cx="656926" cy="2337556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QuadreDeText 110">
            <a:extLst>
              <a:ext uri="{FF2B5EF4-FFF2-40B4-BE49-F238E27FC236}">
                <a16:creationId xmlns:a16="http://schemas.microsoft.com/office/drawing/2014/main" id="{CB72D184-AE51-48F6-AE76-E0871DED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90" y="4624010"/>
            <a:ext cx="3901762" cy="54774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Accions d’aprenentatge i desenvolupament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1925047F-805B-4007-8D80-7344A75AE9EA}"/>
              </a:ext>
            </a:extLst>
          </p:cNvPr>
          <p:cNvCxnSpPr>
            <a:cxnSpLocks/>
            <a:stCxn id="23" idx="0"/>
            <a:endCxn id="96" idx="2"/>
          </p:cNvCxnSpPr>
          <p:nvPr/>
        </p:nvCxnSpPr>
        <p:spPr>
          <a:xfrm flipV="1">
            <a:off x="3989271" y="4394229"/>
            <a:ext cx="0" cy="22978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4CD50C71-3F6B-4977-8E88-2F616A2F76D2}"/>
              </a:ext>
            </a:extLst>
          </p:cNvPr>
          <p:cNvCxnSpPr>
            <a:cxnSpLocks/>
            <a:stCxn id="23" idx="1"/>
            <a:endCxn id="12293" idx="2"/>
          </p:cNvCxnSpPr>
          <p:nvPr/>
        </p:nvCxnSpPr>
        <p:spPr>
          <a:xfrm rot="10800000">
            <a:off x="1802082" y="2449184"/>
            <a:ext cx="236308" cy="2448698"/>
          </a:xfrm>
          <a:prstGeom prst="bentConnector2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153DD5D2-CA3D-4B54-899F-2B38BD9E3CAD}"/>
              </a:ext>
            </a:extLst>
          </p:cNvPr>
          <p:cNvCxnSpPr>
            <a:cxnSpLocks/>
            <a:stCxn id="23" idx="2"/>
            <a:endCxn id="154" idx="0"/>
          </p:cNvCxnSpPr>
          <p:nvPr/>
        </p:nvCxnSpPr>
        <p:spPr>
          <a:xfrm>
            <a:off x="3989271" y="5171754"/>
            <a:ext cx="1" cy="229782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209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Recerca</a:t>
            </a:r>
            <a:endParaRPr lang="ca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QuadreDeText 110">
            <a:extLst>
              <a:ext uri="{FF2B5EF4-FFF2-40B4-BE49-F238E27FC236}">
                <a16:creationId xmlns:a16="http://schemas.microsoft.com/office/drawing/2014/main" id="{2D93AAC4-FC6C-4812-9FB0-7D209B216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529664"/>
            <a:ext cx="1367208" cy="1086045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Escola d’Administració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chemeClr val="bg1"/>
                </a:solidFill>
              </a:rPr>
              <a:t>Pública de Catalunya</a:t>
            </a:r>
          </a:p>
        </p:txBody>
      </p:sp>
      <p:sp>
        <p:nvSpPr>
          <p:cNvPr id="60" name="QuadreDeText 110">
            <a:extLst>
              <a:ext uri="{FF2B5EF4-FFF2-40B4-BE49-F238E27FC236}">
                <a16:creationId xmlns:a16="http://schemas.microsoft.com/office/drawing/2014/main" id="{836B437A-086B-4733-A906-3C39E8C60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162" y="2140912"/>
            <a:ext cx="2146519" cy="66369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Model de desenvolupament i transferència</a:t>
            </a:r>
          </a:p>
        </p:txBody>
      </p:sp>
      <p:sp>
        <p:nvSpPr>
          <p:cNvPr id="61" name="QuadreDeText 110">
            <a:extLst>
              <a:ext uri="{FF2B5EF4-FFF2-40B4-BE49-F238E27FC236}">
                <a16:creationId xmlns:a16="http://schemas.microsoft.com/office/drawing/2014/main" id="{E18F1042-6B44-4237-960F-B36F45599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081" y="1340768"/>
            <a:ext cx="2133600" cy="66369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Model de recerca i d’innovació</a:t>
            </a:r>
          </a:p>
        </p:txBody>
      </p: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id="{6F538419-DE54-4F80-B037-12450AD7A62D}"/>
              </a:ext>
            </a:extLst>
          </p:cNvPr>
          <p:cNvCxnSpPr>
            <a:cxnSpLocks/>
            <a:stCxn id="61" idx="1"/>
            <a:endCxn id="59" idx="3"/>
          </p:cNvCxnSpPr>
          <p:nvPr/>
        </p:nvCxnSpPr>
        <p:spPr>
          <a:xfrm rot="10800000" flipV="1">
            <a:off x="2482825" y="1672615"/>
            <a:ext cx="514257" cy="400072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489EA1C1-6979-436B-ACDD-21F8E8B9C5F1}"/>
              </a:ext>
            </a:extLst>
          </p:cNvPr>
          <p:cNvCxnSpPr>
            <a:cxnSpLocks/>
            <a:stCxn id="60" idx="1"/>
            <a:endCxn id="59" idx="3"/>
          </p:cNvCxnSpPr>
          <p:nvPr/>
        </p:nvCxnSpPr>
        <p:spPr>
          <a:xfrm rot="10800000">
            <a:off x="2482824" y="2072687"/>
            <a:ext cx="501338" cy="400072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QuadreDeText 110">
            <a:extLst>
              <a:ext uri="{FF2B5EF4-FFF2-40B4-BE49-F238E27FC236}">
                <a16:creationId xmlns:a16="http://schemas.microsoft.com/office/drawing/2014/main" id="{78E0BA52-4A00-4681-8C02-2325B6E85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792" y="1419471"/>
            <a:ext cx="2133600" cy="108604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Ecosistema de recerca de Catalunya</a:t>
            </a:r>
            <a:endParaRPr lang="ca-ES" altLang="ca-ES" sz="1100" dirty="0"/>
          </a:p>
        </p:txBody>
      </p: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1A6F4C8A-7320-45DD-970A-26119B86815D}"/>
              </a:ext>
            </a:extLst>
          </p:cNvPr>
          <p:cNvCxnSpPr>
            <a:cxnSpLocks/>
            <a:stCxn id="64" idx="1"/>
            <a:endCxn id="61" idx="3"/>
          </p:cNvCxnSpPr>
          <p:nvPr/>
        </p:nvCxnSpPr>
        <p:spPr>
          <a:xfrm rot="10800000">
            <a:off x="5130682" y="1672616"/>
            <a:ext cx="836111" cy="28987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2C3F8C30-BF0A-48D3-8168-0D3EDC0371D7}"/>
              </a:ext>
            </a:extLst>
          </p:cNvPr>
          <p:cNvCxnSpPr>
            <a:cxnSpLocks/>
            <a:stCxn id="64" idx="1"/>
            <a:endCxn id="60" idx="3"/>
          </p:cNvCxnSpPr>
          <p:nvPr/>
        </p:nvCxnSpPr>
        <p:spPr>
          <a:xfrm rot="10800000" flipV="1">
            <a:off x="5130682" y="1962493"/>
            <a:ext cx="836111" cy="510265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QuadreDeText 110">
            <a:extLst>
              <a:ext uri="{FF2B5EF4-FFF2-40B4-BE49-F238E27FC236}">
                <a16:creationId xmlns:a16="http://schemas.microsoft.com/office/drawing/2014/main" id="{DD46F097-95D6-4286-AB5A-BEC6C3640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500" y="3230176"/>
            <a:ext cx="3885494" cy="465711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Laboratori de Governança Pública</a:t>
            </a:r>
          </a:p>
        </p:txBody>
      </p: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82B326AB-C0AC-42F7-89FF-9283C4524A77}"/>
              </a:ext>
            </a:extLst>
          </p:cNvPr>
          <p:cNvCxnSpPr>
            <a:cxnSpLocks/>
            <a:stCxn id="67" idx="0"/>
            <a:endCxn id="59" idx="2"/>
          </p:cNvCxnSpPr>
          <p:nvPr/>
        </p:nvCxnSpPr>
        <p:spPr>
          <a:xfrm rot="16200000" flipV="1">
            <a:off x="2592001" y="1822929"/>
            <a:ext cx="614467" cy="2200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98D4287E-B7AC-4986-9768-8C52E70161F4}"/>
              </a:ext>
            </a:extLst>
          </p:cNvPr>
          <p:cNvCxnSpPr>
            <a:cxnSpLocks/>
            <a:stCxn id="67" idx="0"/>
            <a:endCxn id="64" idx="2"/>
          </p:cNvCxnSpPr>
          <p:nvPr/>
        </p:nvCxnSpPr>
        <p:spPr>
          <a:xfrm rot="5400000" flipH="1" flipV="1">
            <a:off x="5154089" y="1350674"/>
            <a:ext cx="724660" cy="3034345"/>
          </a:xfrm>
          <a:prstGeom prst="bentConnector3">
            <a:avLst>
              <a:gd name="adj1" fmla="val 4134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D51CE7B4-4EE7-4F23-BD1B-DF39AA59C40D}"/>
              </a:ext>
            </a:extLst>
          </p:cNvPr>
          <p:cNvCxnSpPr>
            <a:cxnSpLocks/>
            <a:stCxn id="74" idx="3"/>
            <a:endCxn id="89" idx="2"/>
          </p:cNvCxnSpPr>
          <p:nvPr/>
        </p:nvCxnSpPr>
        <p:spPr>
          <a:xfrm flipV="1">
            <a:off x="3810918" y="3785095"/>
            <a:ext cx="3430911" cy="400106"/>
          </a:xfrm>
          <a:prstGeom prst="bentConnector2">
            <a:avLst/>
          </a:prstGeom>
          <a:ln w="25400">
            <a:solidFill>
              <a:srgbClr val="C0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49EBD6DE-B97E-46D3-A400-CE7C48EB3C0C}"/>
              </a:ext>
            </a:extLst>
          </p:cNvPr>
          <p:cNvCxnSpPr>
            <a:cxnSpLocks/>
            <a:stCxn id="59" idx="1"/>
            <a:endCxn id="74" idx="1"/>
          </p:cNvCxnSpPr>
          <p:nvPr/>
        </p:nvCxnSpPr>
        <p:spPr>
          <a:xfrm rot="10800000" flipH="1" flipV="1">
            <a:off x="1115616" y="2072687"/>
            <a:ext cx="561702" cy="2112514"/>
          </a:xfrm>
          <a:prstGeom prst="bentConnector3">
            <a:avLst>
              <a:gd name="adj1" fmla="val -40698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QuadreDeText 110">
            <a:extLst>
              <a:ext uri="{FF2B5EF4-FFF2-40B4-BE49-F238E27FC236}">
                <a16:creationId xmlns:a16="http://schemas.microsoft.com/office/drawing/2014/main" id="{3A17A4A4-5A03-417D-AE20-776D031D3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318" y="3894478"/>
            <a:ext cx="2133600" cy="58144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Contractes programa</a:t>
            </a:r>
            <a:endParaRPr lang="ca-ES" altLang="ca-ES" sz="1100" dirty="0"/>
          </a:p>
        </p:txBody>
      </p:sp>
      <p:sp>
        <p:nvSpPr>
          <p:cNvPr id="80" name="QuadreDeText 110">
            <a:extLst>
              <a:ext uri="{FF2B5EF4-FFF2-40B4-BE49-F238E27FC236}">
                <a16:creationId xmlns:a16="http://schemas.microsoft.com/office/drawing/2014/main" id="{7C72B62D-464C-4A8E-ADED-1C5A2F06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500" y="4674514"/>
            <a:ext cx="3885494" cy="64412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Pla general d’aprenentatge i formació de les Administracions públiques de Catalunya</a:t>
            </a:r>
          </a:p>
        </p:txBody>
      </p:sp>
      <p:sp>
        <p:nvSpPr>
          <p:cNvPr id="81" name="QuadreDeText 110">
            <a:extLst>
              <a:ext uri="{FF2B5EF4-FFF2-40B4-BE49-F238E27FC236}">
                <a16:creationId xmlns:a16="http://schemas.microsoft.com/office/drawing/2014/main" id="{183BF9AE-412B-4079-A69F-52B13AE52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500" y="5517232"/>
            <a:ext cx="3885494" cy="64412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>
                <a:solidFill>
                  <a:srgbClr val="C00000"/>
                </a:solidFill>
              </a:rPr>
              <a:t>Estratègia d’aprenentatge i formació de les Administracions públiques de Catalunya</a:t>
            </a:r>
          </a:p>
        </p:txBody>
      </p: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E7EC5A23-A2EC-4218-8E7E-AC733B60F977}"/>
              </a:ext>
            </a:extLst>
          </p:cNvPr>
          <p:cNvCxnSpPr>
            <a:cxnSpLocks/>
            <a:stCxn id="81" idx="0"/>
            <a:endCxn id="80" idx="2"/>
          </p:cNvCxnSpPr>
          <p:nvPr/>
        </p:nvCxnSpPr>
        <p:spPr>
          <a:xfrm flipV="1">
            <a:off x="3999247" y="5318641"/>
            <a:ext cx="0" cy="198591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E3260EF1-BBE9-4FE8-9EBF-E336E0D7D953}"/>
              </a:ext>
            </a:extLst>
          </p:cNvPr>
          <p:cNvCxnSpPr>
            <a:cxnSpLocks/>
            <a:stCxn id="80" idx="0"/>
            <a:endCxn id="67" idx="2"/>
          </p:cNvCxnSpPr>
          <p:nvPr/>
        </p:nvCxnSpPr>
        <p:spPr>
          <a:xfrm flipV="1">
            <a:off x="3999247" y="3695887"/>
            <a:ext cx="0" cy="97862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QuadreDeText 110">
            <a:extLst>
              <a:ext uri="{FF2B5EF4-FFF2-40B4-BE49-F238E27FC236}">
                <a16:creationId xmlns:a16="http://schemas.microsoft.com/office/drawing/2014/main" id="{95BAEEA9-60D9-48E4-8720-627540308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029" y="3140968"/>
            <a:ext cx="2133600" cy="6441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a-ES" altLang="ca-ES" sz="1100" b="1" dirty="0"/>
              <a:t>Sistema d’Administració Pública de Catalunya</a:t>
            </a:r>
            <a:endParaRPr lang="ca-ES" altLang="ca-ES" sz="1100" dirty="0"/>
          </a:p>
        </p:txBody>
      </p:sp>
      <p:cxnSp>
        <p:nvCxnSpPr>
          <p:cNvPr id="103" name="Conector recto de flecha 102">
            <a:extLst>
              <a:ext uri="{FF2B5EF4-FFF2-40B4-BE49-F238E27FC236}">
                <a16:creationId xmlns:a16="http://schemas.microsoft.com/office/drawing/2014/main" id="{0843FC0D-B7F4-463E-88D0-AAA1F3DCD429}"/>
              </a:ext>
            </a:extLst>
          </p:cNvPr>
          <p:cNvCxnSpPr>
            <a:cxnSpLocks/>
            <a:stCxn id="89" idx="1"/>
            <a:endCxn id="67" idx="3"/>
          </p:cNvCxnSpPr>
          <p:nvPr/>
        </p:nvCxnSpPr>
        <p:spPr>
          <a:xfrm flipH="1">
            <a:off x="5941994" y="3463032"/>
            <a:ext cx="233035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55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Bibliografia complementària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4824536"/>
          </a:xfrm>
        </p:spPr>
        <p:txBody>
          <a:bodyPr/>
          <a:lstStyle/>
          <a:p>
            <a:pPr marL="0" indent="0" algn="l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EAPC (2022). </a:t>
            </a:r>
            <a:r>
              <a:rPr lang="ca-ES" sz="1300" b="0" i="1" noProof="1">
                <a:solidFill>
                  <a:srgbClr val="000000"/>
                </a:solidFill>
                <a:effectLst/>
              </a:rPr>
              <a:t>Llei de l’Escola d’Administració Pública de Catalunya. Document de treball: Funcions i funcionament </a:t>
            </a:r>
            <a:r>
              <a:rPr lang="ca-ES" sz="1300" b="0" noProof="1">
                <a:solidFill>
                  <a:srgbClr val="000000"/>
                </a:solidFill>
                <a:effectLst/>
              </a:rPr>
              <a:t>v1.6 28/01/2022 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[mimeo]</a:t>
            </a:r>
          </a:p>
          <a:p>
            <a:pPr marL="0" indent="0" algn="l">
              <a:buNone/>
            </a:pPr>
            <a:endParaRPr lang="ca-ES" sz="1300" b="0" i="0" noProof="1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Kurban, C., Peña-López, I. &amp; Haberer, M. (2017). “</a:t>
            </a:r>
            <a:r>
              <a:rPr lang="ca-ES" sz="1300" b="0" i="0" noProof="1">
                <a:solidFill>
                  <a:srgbClr val="C0000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technopolitics? A conceptual scheme for understanding politics in the digital age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”. A IDP. Revista de Internet, Derecho y Ciencia Política, 24. Barcelona: Universitat Oberta de Catalunya.</a:t>
            </a:r>
            <a:endParaRPr lang="ca-ES" sz="1300" noProof="1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ca-ES" sz="1300" b="0" i="0" noProof="1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Lupiáñez-Villanueva, F., Theben, A., Porcu, F. &amp; Peña-López, I. (2018). </a:t>
            </a:r>
            <a:r>
              <a:rPr lang="ca-ES" sz="1300" b="0" i="1" u="none" strike="noStrike" noProof="1">
                <a:solidFill>
                  <a:srgbClr val="C0000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on the impact of the internet and social media on youth participation and youth work</a:t>
            </a:r>
            <a:r>
              <a:rPr lang="ca-ES" sz="1300" b="0" i="0" noProof="1">
                <a:solidFill>
                  <a:srgbClr val="C00000"/>
                </a:solidFill>
                <a:effectLst/>
              </a:rPr>
              <a:t>.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 Brussels: European Commission.</a:t>
            </a:r>
            <a:endParaRPr lang="ca-ES" sz="1300" b="1" noProof="1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ca-ES" sz="1300" b="0" i="0" noProof="1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Peña-López, I. (2018). “</a:t>
            </a:r>
            <a:r>
              <a:rPr lang="ca-ES" sz="1300" b="0" i="0" u="none" strike="noStrike" noProof="1">
                <a:solidFill>
                  <a:srgbClr val="C0000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Fomento de la participación democrática no formal e informal. De la democracia de masas a las redes de la democracia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”. A Laboratorio de Aragón Gobierno Abierto (Ed.), </a:t>
            </a:r>
            <a:r>
              <a:rPr lang="ca-ES" sz="1300" b="0" i="1" noProof="1">
                <a:solidFill>
                  <a:srgbClr val="000000"/>
                </a:solidFill>
                <a:effectLst/>
              </a:rPr>
              <a:t>Abrir instituciones desde dentro. Hacking Inside Black Book, Capítulo 11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, 113-124. Zaragoza: LAAAB, Gobierno de Aragón.</a:t>
            </a:r>
          </a:p>
          <a:p>
            <a:pPr marL="0" indent="0" algn="l">
              <a:buNone/>
            </a:pPr>
            <a:endParaRPr lang="ca-ES" sz="1300" noProof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Peña-López, I. (2019). “</a:t>
            </a:r>
            <a:r>
              <a:rPr lang="ca-ES" sz="1300" b="0" i="0" u="none" strike="noStrike" noProof="1">
                <a:solidFill>
                  <a:srgbClr val="C00000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Estado como plataforma: la participación ciudadana para la preservación del Estado como bien común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”. A </a:t>
            </a:r>
            <a:r>
              <a:rPr lang="ca-ES" sz="1300" b="0" i="1" noProof="1">
                <a:solidFill>
                  <a:srgbClr val="000000"/>
                </a:solidFill>
                <a:effectLst/>
              </a:rPr>
              <a:t>Nota d'Economia, 105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, 193-208. Barcelona: Generalitat de Catalunya.</a:t>
            </a:r>
            <a:endParaRPr lang="ca-ES" sz="1300" noProof="1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a-ES" sz="1300" b="0" i="0" noProof="1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a-ES" sz="1300" b="0" i="0" noProof="1">
                <a:solidFill>
                  <a:srgbClr val="000000"/>
                </a:solidFill>
                <a:effectLst/>
              </a:rPr>
              <a:t>Peña-López, I. (2020). “</a:t>
            </a:r>
            <a:r>
              <a:rPr lang="ca-ES" sz="1300" b="0" i="0" u="none" strike="noStrike" noProof="1">
                <a:solidFill>
                  <a:srgbClr val="C00000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ecosistema de gobernanza pública: las instituciones como infraestructuras abiertas para la toma de decisiones colectivas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”. A Reniu i Vilamala, J.M. &amp; Meseguer, J.V. (Eds.), </a:t>
            </a:r>
            <a:r>
              <a:rPr lang="ca-ES" sz="1300" b="0" i="1" noProof="1">
                <a:solidFill>
                  <a:srgbClr val="000000"/>
                </a:solidFill>
                <a:effectLst/>
              </a:rPr>
              <a:t>¿Política confinada? Nuevas tecnologías y toma de decisiones en un contexto de pandemia, Capítulo 2</a:t>
            </a:r>
            <a:r>
              <a:rPr lang="ca-ES" sz="1300" b="0" i="0" noProof="1">
                <a:solidFill>
                  <a:srgbClr val="000000"/>
                </a:solidFill>
                <a:effectLst/>
              </a:rPr>
              <a:t>, 53-71. Cizur Menor: Thompson-Reuters/Aranzadi.</a:t>
            </a:r>
          </a:p>
          <a:p>
            <a:pPr marL="0" indent="0" algn="l">
              <a:buNone/>
            </a:pPr>
            <a:endParaRPr lang="ca-ES" sz="1300" b="1" noProof="1">
              <a:solidFill>
                <a:schemeClr val="tx1"/>
              </a:solidFill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56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429A5D-0AD0-4073-9C0B-D2A58900F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80548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a-ES" altLang="ca-ES" sz="800" dirty="0"/>
              <a:t>Tota la informació presentada en aquest document es troba sota una Llicència </a:t>
            </a:r>
            <a:r>
              <a:rPr lang="ca-ES" altLang="ca-ES" sz="800" dirty="0" err="1"/>
              <a:t>Creative</a:t>
            </a:r>
            <a:r>
              <a:rPr lang="ca-ES" altLang="ca-ES" sz="800" dirty="0"/>
              <a:t> </a:t>
            </a:r>
            <a:r>
              <a:rPr lang="ca-ES" altLang="ca-ES" sz="800" dirty="0" err="1"/>
              <a:t>Commons</a:t>
            </a:r>
            <a:r>
              <a:rPr lang="ca-ES" altLang="ca-ES" sz="800" dirty="0"/>
              <a:t> del tipus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a-ES" altLang="ca-ES" sz="800" dirty="0"/>
              <a:t>Reconeixement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a-ES" altLang="ca-ES" sz="800" dirty="0"/>
              <a:t>Per a més informació visiteu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a-E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endParaRPr lang="ca-ES" altLang="es-ES" sz="800" dirty="0">
              <a:ea typeface="MS PGothic" panose="020B0600070205080204" pitchFamily="34" charset="-128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D313BD20-47A3-4F2A-8867-59D7F99EC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pic>
        <p:nvPicPr>
          <p:cNvPr id="15364" name="Picture 14" descr="cc-by-nc">
            <a:extLst>
              <a:ext uri="{FF2B5EF4-FFF2-40B4-BE49-F238E27FC236}">
                <a16:creationId xmlns:a16="http://schemas.microsoft.com/office/drawing/2014/main" id="{86246982-B635-4B1B-A9F1-5A5D9A7E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4995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42F8B5D7-BE3C-40FD-97FF-8E7EF43DD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/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/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/>
              <a:t>Peña-López, I. (2022). </a:t>
            </a:r>
            <a:r>
              <a:rPr lang="es-ES" altLang="ca-ES" sz="1800" i="1" noProof="1"/>
              <a:t>Una nova Administració per a un nou model d’estat</a:t>
            </a:r>
            <a:r>
              <a:rPr lang="es-ES" altLang="ca-ES" sz="1800" noProof="1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pt-BR" altLang="ca-ES" sz="1800" noProof="1"/>
              <a:t>Jornada sobre ètica, bon govern i contractació pública</a:t>
            </a:r>
            <a:r>
              <a:rPr lang="es-ES" altLang="ca-ES" sz="1800" noProof="1"/>
              <a:t>, 31 de gener de 2022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/>
              <a:t>Barcelona: Escola d’Administració Pública de Catalunya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200" noProof="1"/>
              <a:t>http://ictlogy.net/presentations/20220131_ismael_pena-lopez_-_nova_administracio_nou_model_estat.pdf</a:t>
            </a:r>
            <a:br>
              <a:rPr lang="es-ES" altLang="ca-ES" sz="1200" noProof="1"/>
            </a:br>
            <a:endParaRPr lang="es-ES" altLang="ca-E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/>
              <a:t>Per contactar amb l’autor: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http://</a:t>
            </a:r>
            <a:r>
              <a:rPr lang="es-ES" altLang="ca-ES" sz="1800" dirty="0" err="1"/>
              <a:t>contacte.i</a:t>
            </a:r>
            <a:r>
              <a:rPr lang="es-ES" altLang="ca-ES" sz="1800" noProof="1"/>
              <a:t>ctlogy.net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 err="1"/>
              <a:t>Tecnopolítica</a:t>
            </a:r>
            <a:r>
              <a:rPr lang="ca-ES" altLang="es-ES" dirty="0"/>
              <a:t>: una definició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Subtítulo 2">
            <a:extLst>
              <a:ext uri="{FF2B5EF4-FFF2-40B4-BE49-F238E27FC236}">
                <a16:creationId xmlns:a16="http://schemas.microsoft.com/office/drawing/2014/main" id="{3BD79B0C-04D3-4EBB-A948-4B89113E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84288"/>
            <a:ext cx="8291512" cy="42814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un nou context, habilitat i potenciat per les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els seus actors apunten a majors cotes de llibertat, apoderament i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transforma les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pràctiques democràtiques </a:t>
            </a: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tradicionals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manera d'abordar la política a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múltiples escales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profundament arrelada en la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comunitat</a:t>
            </a: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objectius intermedis que afecten el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de protocols i processos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concurrència de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múltiples actors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disseny altament </a:t>
            </a:r>
            <a:r>
              <a:rPr lang="ca-ES" altLang="ca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granular</a:t>
            </a:r>
            <a:r>
              <a:rPr lang="ca-ES" alt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de tasques i nivells de participació</a:t>
            </a:r>
          </a:p>
        </p:txBody>
      </p:sp>
      <p:sp>
        <p:nvSpPr>
          <p:cNvPr id="31" name="6 Marcador de número de diapositiva">
            <a:extLst>
              <a:ext uri="{FF2B5EF4-FFF2-40B4-BE49-F238E27FC236}">
                <a16:creationId xmlns:a16="http://schemas.microsoft.com/office/drawing/2014/main" id="{7F76EE0A-0112-44E1-9ADD-478713C3DAC2}"/>
              </a:ext>
            </a:extLst>
          </p:cNvPr>
          <p:cNvSpPr txBox="1">
            <a:spLocks/>
          </p:cNvSpPr>
          <p:nvPr/>
        </p:nvSpPr>
        <p:spPr bwMode="auto">
          <a:xfrm>
            <a:off x="1143001" y="5786438"/>
            <a:ext cx="428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0F6E2A-FC46-44DD-B173-9881E7899421}" type="slidenum"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r>
              <a:rPr lang="es-ES" altLang="ca-ES" sz="825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32" name="Subtítulo 2">
            <a:extLst>
              <a:ext uri="{FF2B5EF4-FFF2-40B4-BE49-F238E27FC236}">
                <a16:creationId xmlns:a16="http://schemas.microsoft.com/office/drawing/2014/main" id="{01E142AE-8190-4221-AACA-7EB65B7D6F07}"/>
              </a:ext>
            </a:extLst>
          </p:cNvPr>
          <p:cNvSpPr txBox="1">
            <a:spLocks/>
          </p:cNvSpPr>
          <p:nvPr/>
        </p:nvSpPr>
        <p:spPr bwMode="auto">
          <a:xfrm>
            <a:off x="5868144" y="6064093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1000" dirty="0" err="1">
                <a:latin typeface="Arial" panose="020B0604020202020204" pitchFamily="34" charset="0"/>
              </a:rPr>
              <a:t>Kurban</a:t>
            </a:r>
            <a:r>
              <a:rPr lang="es-ES" altLang="ca-ES" sz="1000" dirty="0">
                <a:latin typeface="Arial" panose="020B0604020202020204" pitchFamily="34" charset="0"/>
              </a:rPr>
              <a:t>, Peña-López, </a:t>
            </a:r>
            <a:r>
              <a:rPr lang="es-ES" altLang="ca-ES" sz="1000" dirty="0" err="1">
                <a:latin typeface="Arial" panose="020B0604020202020204" pitchFamily="34" charset="0"/>
              </a:rPr>
              <a:t>Haberer</a:t>
            </a:r>
            <a:r>
              <a:rPr lang="es-ES" altLang="ca-ES" sz="1000" dirty="0">
                <a:latin typeface="Arial" panose="020B0604020202020204" pitchFamily="34" charset="0"/>
              </a:rPr>
              <a:t> (2017)</a:t>
            </a:r>
          </a:p>
        </p:txBody>
      </p:sp>
    </p:spTree>
    <p:extLst>
      <p:ext uri="{BB962C8B-B14F-4D97-AF65-F5344CB8AC3E}">
        <p14:creationId xmlns:p14="http://schemas.microsoft.com/office/powerpoint/2010/main" val="420257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Resultats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CCF91627-DA80-4600-8361-B184820B8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88256"/>
            <a:ext cx="8291512" cy="4281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La deliberació com a nou estàndard democràtic.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L'obertura com </a:t>
            </a:r>
            <a:r>
              <a:rPr lang="ca-ES" altLang="ca-ES" sz="2400" dirty="0" err="1">
                <a:solidFill>
                  <a:schemeClr val="tx1"/>
                </a:solidFill>
                <a:cs typeface="Arial" panose="020B0604020202020204" pitchFamily="34" charset="0"/>
              </a:rPr>
              <a:t>pre</a:t>
            </a: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-requisit de la deliberació.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Retiment de comptes i petjada legislativa per a major legitimitat.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Participació per a major pluralisme i més fort capital social.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  <a:cs typeface="Arial" panose="020B0604020202020204" pitchFamily="34" charset="0"/>
              </a:rPr>
              <a:t>“Circularització” de la política.</a:t>
            </a:r>
          </a:p>
          <a:p>
            <a:pPr marL="0" indent="0" algn="just">
              <a:buNone/>
            </a:pPr>
            <a:endParaRPr lang="ca-ES" altLang="ca-ES" sz="2400" dirty="0">
              <a:solidFill>
                <a:srgbClr val="C0000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ca-ES" altLang="ca-ES" sz="2400" b="1" dirty="0">
                <a:solidFill>
                  <a:srgbClr val="C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Diàleg constant, dinàmiques circulars</a:t>
            </a:r>
            <a:endParaRPr lang="ca-ES" altLang="ca-ES" sz="24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ca-ES" altLang="ca-ES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5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dirty="0"/>
              <a:t>Impactes</a:t>
            </a:r>
            <a:endParaRPr lang="ca-ES" altLang="ca-ES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921940C-560B-4DCA-AC90-5342F6C5E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35" y="1268413"/>
            <a:ext cx="8291512" cy="42814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</a:rPr>
              <a:t>Menor rol de la intermediació i les institucions tradicionals.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</a:rPr>
              <a:t>Major rol de la deliberació informada.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chemeClr val="tx1"/>
                </a:solidFill>
              </a:rPr>
              <a:t>Equilibri entre institucions, experts/líders i ciutadans individuals en un nou ecosistema d'actors, rols i relacions: xarxes i comunitats amb filiació líquida i reconfigurable.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pPr marL="0" indent="0" algn="just">
              <a:buNone/>
            </a:pPr>
            <a:r>
              <a:rPr lang="ca-ES" altLang="ca-ES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 Diàleg obert entre institucions i aportacions ciutadanes</a:t>
            </a:r>
            <a:endParaRPr lang="ca-ES" altLang="ca-ES" sz="2400" b="1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ca-ES" altLang="ca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ol 1">
            <a:extLst>
              <a:ext uri="{FF2B5EF4-FFF2-40B4-BE49-F238E27FC236}">
                <a16:creationId xmlns:a16="http://schemas.microsoft.com/office/drawing/2014/main" id="{89C6CAFA-B15E-4F7B-A77B-F39277AC663F}"/>
              </a:ext>
            </a:extLst>
          </p:cNvPr>
          <p:cNvSpPr txBox="1">
            <a:spLocks/>
          </p:cNvSpPr>
          <p:nvPr/>
        </p:nvSpPr>
        <p:spPr bwMode="auto">
          <a:xfrm>
            <a:off x="685800" y="2852738"/>
            <a:ext cx="7772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a-ES" altLang="es-ES" sz="3200" dirty="0"/>
              <a:t>Un nou estat?</a:t>
            </a:r>
            <a:endParaRPr lang="ca-ES" altLang="ca-ES" sz="3200" dirty="0"/>
          </a:p>
        </p:txBody>
      </p:sp>
    </p:spTree>
    <p:extLst>
      <p:ext uri="{BB962C8B-B14F-4D97-AF65-F5344CB8AC3E}">
        <p14:creationId xmlns:p14="http://schemas.microsoft.com/office/powerpoint/2010/main" val="40974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L'Estat com a plataforma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FF44065A-A21F-4D8E-B2E8-FB137B833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28148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Tecnologies de cooperació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dissenyar sistemes a proveir plataformes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Implicar i comprometre a la comunitat en el disseny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Reconèixer els recursos desaprofitats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llindars clau per a aconseguir punts d'inflexió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i promoure els diversos cicles de </a:t>
            </a:r>
            <a:r>
              <a:rPr lang="ca-ES" altLang="ca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realimentación</a:t>
            </a:r>
            <a:endParaRPr lang="ca-ES" alt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Convertir el coneixement present en patrimoni històric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 suport a identitats participatives</a:t>
            </a:r>
          </a:p>
          <a:p>
            <a:pPr algn="just">
              <a:defRPr/>
            </a:pPr>
            <a:endParaRPr lang="ca-ES" alt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a-ES" alt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 multinivell que tingui eines que actuïn des de la «atenció primària» fins als més alts nivells d'especialització.</a:t>
            </a:r>
          </a:p>
          <a:p>
            <a:pPr algn="just">
              <a:defRPr/>
            </a:pPr>
            <a:endParaRPr lang="ca-ES" alt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3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L'ecosistema de governança pública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1F16A1A8-C254-49ED-94C8-8C13997F8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88256"/>
            <a:ext cx="8291512" cy="4281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ecosistema de governança pública és un sistema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tecnopolític</a:t>
            </a:r>
            <a:endParaRPr lang="ca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auto-organitzat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autopoiètic</a:t>
            </a:r>
            <a:endParaRPr lang="ca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replicable</a:t>
            </a: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escalable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articula actors, espais i instruments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voltant d'un conjunt d'infraestructures obertes i distribuïdes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riques en coneixement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 la presa de decisions col·lectives.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C150A426-CA8B-4A3A-BB23-CBFDD0FBDCF5}"/>
              </a:ext>
            </a:extLst>
          </p:cNvPr>
          <p:cNvSpPr txBox="1">
            <a:spLocks/>
          </p:cNvSpPr>
          <p:nvPr/>
        </p:nvSpPr>
        <p:spPr bwMode="auto">
          <a:xfrm>
            <a:off x="5868144" y="6064093"/>
            <a:ext cx="2406253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es-ES" altLang="ca-ES" sz="1000" dirty="0">
                <a:latin typeface="Arial" panose="020B0604020202020204" pitchFamily="34" charset="0"/>
              </a:rPr>
              <a:t>Peña-López, I. (2020)</a:t>
            </a:r>
          </a:p>
        </p:txBody>
      </p:sp>
    </p:spTree>
    <p:extLst>
      <p:ext uri="{BB962C8B-B14F-4D97-AF65-F5344CB8AC3E}">
        <p14:creationId xmlns:p14="http://schemas.microsoft.com/office/powerpoint/2010/main" val="15068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De la jerarquia a la xarxa (i)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19035ECD-6C6A-49AC-A013-07029BB3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88256"/>
            <a:ext cx="8291512" cy="428148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fa la xarxa determina els codis, els canals, els protocols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hi som, la xarxa serà i funcionarà igualment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hi som, podrem incidir en el seu disseny, en la seva orientació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aportar recursos, equitat, neutralitat, garanties</a:t>
            </a:r>
          </a:p>
          <a:p>
            <a:pPr algn="just">
              <a:defRPr/>
            </a:pPr>
            <a:endParaRPr lang="ca-ES" altLang="ca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 context, crear infraestructura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 obertes: dades, informació, tecnologia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a-ES" altLang="ca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Coneixement obert: metodologia, processos, protocols</a:t>
            </a:r>
          </a:p>
        </p:txBody>
      </p:sp>
    </p:spTree>
    <p:extLst>
      <p:ext uri="{BB962C8B-B14F-4D97-AF65-F5344CB8AC3E}">
        <p14:creationId xmlns:p14="http://schemas.microsoft.com/office/powerpoint/2010/main" val="1257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CA794C-DC11-4B13-BFE1-C546F9B6623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4855dc57-c44e-4aab-8007-f1385ef7c853"/>
    <ds:schemaRef ds:uri="da63325f-0b06-40b8-875f-4d2d1bafd7c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1765</Words>
  <Application>Microsoft Office PowerPoint</Application>
  <PresentationFormat>Presentación en pantalla (4:3)</PresentationFormat>
  <Paragraphs>326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Wingdings</vt:lpstr>
      <vt:lpstr>Wingdings 2</vt:lpstr>
      <vt:lpstr>Tema de l'Office</vt:lpstr>
      <vt:lpstr>Una nova Administració per a un nou model d’estat</vt:lpstr>
      <vt:lpstr>Presentación de PowerPoint</vt:lpstr>
      <vt:lpstr>Tecnopolítica: una definició</vt:lpstr>
      <vt:lpstr>Resultats</vt:lpstr>
      <vt:lpstr>Impactes</vt:lpstr>
      <vt:lpstr>Presentación de PowerPoint</vt:lpstr>
      <vt:lpstr>L'Estat com a plataforma</vt:lpstr>
      <vt:lpstr>L'ecosistema de governança pública</vt:lpstr>
      <vt:lpstr>De la jerarquia a la xarxa (i)</vt:lpstr>
      <vt:lpstr>De la jerarquia a la xarxa (ii)</vt:lpstr>
      <vt:lpstr>Presentación de PowerPoint</vt:lpstr>
      <vt:lpstr>Teoria del canvi per transformar l’Administració</vt:lpstr>
      <vt:lpstr>Governança pública. Grups objectiu</vt:lpstr>
      <vt:lpstr>Governança pública. Suport a la cadena de valor</vt:lpstr>
      <vt:lpstr>Un model transversal per als servidors públics</vt:lpstr>
      <vt:lpstr>(co)Disseny de polítiques públiques</vt:lpstr>
      <vt:lpstr>(co)Disseny de polítiques públiques per la transformació</vt:lpstr>
      <vt:lpstr>Govern i innovació oberta</vt:lpstr>
      <vt:lpstr>Presentación de PowerPoint</vt:lpstr>
      <vt:lpstr>Selecció</vt:lpstr>
      <vt:lpstr>Formació</vt:lpstr>
      <vt:lpstr>Recerca</vt:lpstr>
      <vt:lpstr>Bibliografia complementària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nova Administració per a un nou model d’estat</dc:title>
  <dc:creator>ismael.pena@gencat.cat</dc:creator>
  <cp:lastModifiedBy>Peña Lopez, Ismael</cp:lastModifiedBy>
  <cp:revision>248</cp:revision>
  <cp:lastPrinted>2020-02-02T17:55:01Z</cp:lastPrinted>
  <dcterms:created xsi:type="dcterms:W3CDTF">2011-04-15T10:08:09Z</dcterms:created>
  <dcterms:modified xsi:type="dcterms:W3CDTF">2023-12-26T07:34:09Z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