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6"/>
  </p:notesMasterIdLst>
  <p:sldIdLst>
    <p:sldId id="256" r:id="rId5"/>
    <p:sldId id="613" r:id="rId6"/>
    <p:sldId id="642" r:id="rId7"/>
    <p:sldId id="629" r:id="rId8"/>
    <p:sldId id="634" r:id="rId9"/>
    <p:sldId id="637" r:id="rId10"/>
    <p:sldId id="643" r:id="rId11"/>
    <p:sldId id="645" r:id="rId12"/>
    <p:sldId id="646" r:id="rId13"/>
    <p:sldId id="648" r:id="rId14"/>
    <p:sldId id="280" r:id="rId15"/>
    <p:sldId id="601" r:id="rId16"/>
    <p:sldId id="649" r:id="rId17"/>
    <p:sldId id="605" r:id="rId18"/>
    <p:sldId id="607" r:id="rId19"/>
    <p:sldId id="557" r:id="rId20"/>
    <p:sldId id="555" r:id="rId21"/>
    <p:sldId id="553" r:id="rId22"/>
    <p:sldId id="552" r:id="rId23"/>
    <p:sldId id="656" r:id="rId24"/>
    <p:sldId id="614" r:id="rId25"/>
    <p:sldId id="616" r:id="rId26"/>
    <p:sldId id="617" r:id="rId27"/>
    <p:sldId id="556" r:id="rId28"/>
    <p:sldId id="620" r:id="rId29"/>
    <p:sldId id="653" r:id="rId30"/>
    <p:sldId id="654" r:id="rId31"/>
    <p:sldId id="655" r:id="rId32"/>
    <p:sldId id="623" r:id="rId33"/>
    <p:sldId id="647" r:id="rId34"/>
    <p:sldId id="263" r:id="rId35"/>
  </p:sldIdLst>
  <p:sldSz cx="9144000" cy="6858000" type="screen4x3"/>
  <p:notesSz cx="7099300" cy="10234613"/>
  <p:defaultTextStyle>
    <a:defPPr>
      <a:defRPr lang="ca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04">
          <p15:clr>
            <a:srgbClr val="A4A3A4"/>
          </p15:clr>
        </p15:guide>
        <p15:guide id="4" orient="horz" pos="799">
          <p15:clr>
            <a:srgbClr val="A4A3A4"/>
          </p15:clr>
        </p15:guide>
        <p15:guide id="6" orient="horz" pos="1162">
          <p15:clr>
            <a:srgbClr val="A4A3A4"/>
          </p15:clr>
        </p15:guide>
        <p15:guide id="7" pos="3152" userDrawn="1">
          <p15:clr>
            <a:srgbClr val="A4A3A4"/>
          </p15:clr>
        </p15:guide>
        <p15:guide id="8" pos="3606" userDrawn="1">
          <p15:clr>
            <a:srgbClr val="A4A3A4"/>
          </p15:clr>
        </p15:guide>
        <p15:guide id="9" orient="horz" pos="1026" userDrawn="1">
          <p15:clr>
            <a:srgbClr val="A4A3A4"/>
          </p15:clr>
        </p15:guide>
        <p15:guide id="10" orient="horz" pos="3793" userDrawn="1">
          <p15:clr>
            <a:srgbClr val="A4A3A4"/>
          </p15:clr>
        </p15:guide>
        <p15:guide id="11" pos="249" userDrawn="1">
          <p15:clr>
            <a:srgbClr val="A4A3A4"/>
          </p15:clr>
        </p15:guide>
        <p15:guide id="12" orient="horz" pos="4020" userDrawn="1">
          <p15:clr>
            <a:srgbClr val="A4A3A4"/>
          </p15:clr>
        </p15:guide>
        <p15:guide id="13" orient="horz" pos="18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3AC0"/>
    <a:srgbClr val="FFA3A3"/>
    <a:srgbClr val="FFB7B7"/>
    <a:srgbClr val="A5A5A5"/>
    <a:srgbClr val="FFD5D5"/>
    <a:srgbClr val="FFFF99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426239-B4B9-4EE1-9E35-E2B3F1ED3C4B}" v="1" dt="2021-10-28T18:17:57.2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 mitjà 2 - èmfas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6412" autoAdjust="0"/>
  </p:normalViewPr>
  <p:slideViewPr>
    <p:cSldViewPr showGuides="1">
      <p:cViewPr varScale="1">
        <p:scale>
          <a:sx n="80" d="100"/>
          <a:sy n="80" d="100"/>
        </p:scale>
        <p:origin x="102" y="774"/>
      </p:cViewPr>
      <p:guideLst>
        <p:guide orient="horz" pos="2160"/>
        <p:guide pos="2880"/>
        <p:guide pos="204"/>
        <p:guide orient="horz" pos="799"/>
        <p:guide orient="horz" pos="1162"/>
        <p:guide pos="3152"/>
        <p:guide pos="3606"/>
        <p:guide orient="horz" pos="1026"/>
        <p:guide orient="horz" pos="3793"/>
        <p:guide pos="249"/>
        <p:guide orient="horz" pos="4020"/>
        <p:guide orient="horz" pos="18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ña Lopez, Ismael" userId="0708b87f-5fa7-4e8f-9fbe-69b73a04a463" providerId="ADAL" clId="{3E426239-B4B9-4EE1-9E35-E2B3F1ED3C4B}"/>
    <pc:docChg chg="undo redo custSel addSld delSld modSld">
      <pc:chgData name="Peña Lopez, Ismael" userId="0708b87f-5fa7-4e8f-9fbe-69b73a04a463" providerId="ADAL" clId="{3E426239-B4B9-4EE1-9E35-E2B3F1ED3C4B}" dt="2021-10-28T18:19:50.467" v="2898" actId="692"/>
      <pc:docMkLst>
        <pc:docMk/>
      </pc:docMkLst>
      <pc:sldChg chg="addSp delSp modSp del mod">
        <pc:chgData name="Peña Lopez, Ismael" userId="0708b87f-5fa7-4e8f-9fbe-69b73a04a463" providerId="ADAL" clId="{3E426239-B4B9-4EE1-9E35-E2B3F1ED3C4B}" dt="2021-10-28T13:33:15.469" v="517" actId="47"/>
        <pc:sldMkLst>
          <pc:docMk/>
          <pc:sldMk cId="2909303028" sldId="619"/>
        </pc:sldMkLst>
        <pc:spChg chg="add mod">
          <ac:chgData name="Peña Lopez, Ismael" userId="0708b87f-5fa7-4e8f-9fbe-69b73a04a463" providerId="ADAL" clId="{3E426239-B4B9-4EE1-9E35-E2B3F1ED3C4B}" dt="2021-10-28T13:30:21.502" v="404" actId="1035"/>
          <ac:spMkLst>
            <pc:docMk/>
            <pc:sldMk cId="2909303028" sldId="619"/>
            <ac:spMk id="2" creationId="{36C4008D-9147-4E2D-ADFC-C5B382C55329}"/>
          </ac:spMkLst>
        </pc:spChg>
        <pc:spChg chg="add mod ord">
          <ac:chgData name="Peña Lopez, Ismael" userId="0708b87f-5fa7-4e8f-9fbe-69b73a04a463" providerId="ADAL" clId="{3E426239-B4B9-4EE1-9E35-E2B3F1ED3C4B}" dt="2021-10-28T13:31:49.982" v="509" actId="1036"/>
          <ac:spMkLst>
            <pc:docMk/>
            <pc:sldMk cId="2909303028" sldId="619"/>
            <ac:spMk id="3" creationId="{3EFD2828-8E0B-4133-8C1A-4418A9C8473D}"/>
          </ac:spMkLst>
        </pc:spChg>
        <pc:spChg chg="add del mod">
          <ac:chgData name="Peña Lopez, Ismael" userId="0708b87f-5fa7-4e8f-9fbe-69b73a04a463" providerId="ADAL" clId="{3E426239-B4B9-4EE1-9E35-E2B3F1ED3C4B}" dt="2021-10-28T13:26:02.656" v="196"/>
          <ac:spMkLst>
            <pc:docMk/>
            <pc:sldMk cId="2909303028" sldId="619"/>
            <ac:spMk id="4" creationId="{3FD17518-0ECD-4F8C-8F90-37A9F50CD743}"/>
          </ac:spMkLst>
        </pc:spChg>
        <pc:spChg chg="add del mod">
          <ac:chgData name="Peña Lopez, Ismael" userId="0708b87f-5fa7-4e8f-9fbe-69b73a04a463" providerId="ADAL" clId="{3E426239-B4B9-4EE1-9E35-E2B3F1ED3C4B}" dt="2021-10-28T13:26:02.655" v="194" actId="478"/>
          <ac:spMkLst>
            <pc:docMk/>
            <pc:sldMk cId="2909303028" sldId="619"/>
            <ac:spMk id="5" creationId="{9F04F7EE-F00A-478D-A8E6-603F979331C0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44" creationId="{E556BEFB-2BEE-4F23-BDA1-9A045E34EEC6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47" creationId="{1829198A-3DC3-4A39-A1D9-38C6D6823ECE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51" creationId="{3ACC3E7F-C9AE-4EBA-95C1-B398799179EC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55" creationId="{3ACC3E7F-C9AE-4EBA-95C1-B398799179EC}"/>
          </ac:spMkLst>
        </pc:spChg>
        <pc:spChg chg="mod">
          <ac:chgData name="Peña Lopez, Ismael" userId="0708b87f-5fa7-4e8f-9fbe-69b73a04a463" providerId="ADAL" clId="{3E426239-B4B9-4EE1-9E35-E2B3F1ED3C4B}" dt="2021-10-28T13:23:13.824" v="39" actId="1076"/>
          <ac:spMkLst>
            <pc:docMk/>
            <pc:sldMk cId="2909303028" sldId="619"/>
            <ac:spMk id="56" creationId="{3ACC3E7F-C9AE-4EBA-95C1-B398799179EC}"/>
          </ac:spMkLst>
        </pc:spChg>
        <pc:spChg chg="mod">
          <ac:chgData name="Peña Lopez, Ismael" userId="0708b87f-5fa7-4e8f-9fbe-69b73a04a463" providerId="ADAL" clId="{3E426239-B4B9-4EE1-9E35-E2B3F1ED3C4B}" dt="2021-10-28T13:23:13.824" v="39" actId="1076"/>
          <ac:spMkLst>
            <pc:docMk/>
            <pc:sldMk cId="2909303028" sldId="619"/>
            <ac:spMk id="57" creationId="{3ACC3E7F-C9AE-4EBA-95C1-B398799179EC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60" creationId="{10FB4AE9-694E-41D9-B9C6-551EECFC79B5}"/>
          </ac:spMkLst>
        </pc:spChg>
        <pc:spChg chg="add mod">
          <ac:chgData name="Peña Lopez, Ismael" userId="0708b87f-5fa7-4e8f-9fbe-69b73a04a463" providerId="ADAL" clId="{3E426239-B4B9-4EE1-9E35-E2B3F1ED3C4B}" dt="2021-10-28T13:31:55.742" v="512" actId="1036"/>
          <ac:spMkLst>
            <pc:docMk/>
            <pc:sldMk cId="2909303028" sldId="619"/>
            <ac:spMk id="61" creationId="{B8652726-5C5F-46B3-B968-7260389CA4D8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62" creationId="{10FB4AE9-694E-41D9-B9C6-551EECFC79B5}"/>
          </ac:spMkLst>
        </pc:spChg>
        <pc:spChg chg="add mod">
          <ac:chgData name="Peña Lopez, Ismael" userId="0708b87f-5fa7-4e8f-9fbe-69b73a04a463" providerId="ADAL" clId="{3E426239-B4B9-4EE1-9E35-E2B3F1ED3C4B}" dt="2021-10-28T13:31:55.742" v="512" actId="1036"/>
          <ac:spMkLst>
            <pc:docMk/>
            <pc:sldMk cId="2909303028" sldId="619"/>
            <ac:spMk id="64" creationId="{91C7BF2F-05BE-4674-9A2E-07D6B0D00919}"/>
          </ac:spMkLst>
        </pc:spChg>
        <pc:spChg chg="add mod">
          <ac:chgData name="Peña Lopez, Ismael" userId="0708b87f-5fa7-4e8f-9fbe-69b73a04a463" providerId="ADAL" clId="{3E426239-B4B9-4EE1-9E35-E2B3F1ED3C4B}" dt="2021-10-28T13:31:55.742" v="512" actId="1036"/>
          <ac:spMkLst>
            <pc:docMk/>
            <pc:sldMk cId="2909303028" sldId="619"/>
            <ac:spMk id="67" creationId="{EB873A00-ABBD-42E3-A5B9-69B02FFF1104}"/>
          </ac:spMkLst>
        </pc:spChg>
        <pc:spChg chg="add mod">
          <ac:chgData name="Peña Lopez, Ismael" userId="0708b87f-5fa7-4e8f-9fbe-69b73a04a463" providerId="ADAL" clId="{3E426239-B4B9-4EE1-9E35-E2B3F1ED3C4B}" dt="2021-10-28T13:31:55.742" v="512" actId="1036"/>
          <ac:spMkLst>
            <pc:docMk/>
            <pc:sldMk cId="2909303028" sldId="619"/>
            <ac:spMk id="68" creationId="{6069C458-064D-45A6-A873-C8054DBBEB27}"/>
          </ac:spMkLst>
        </pc:spChg>
        <pc:spChg chg="add mod">
          <ac:chgData name="Peña Lopez, Ismael" userId="0708b87f-5fa7-4e8f-9fbe-69b73a04a463" providerId="ADAL" clId="{3E426239-B4B9-4EE1-9E35-E2B3F1ED3C4B}" dt="2021-10-28T13:31:20.304" v="501" actId="20577"/>
          <ac:spMkLst>
            <pc:docMk/>
            <pc:sldMk cId="2909303028" sldId="619"/>
            <ac:spMk id="70" creationId="{F5D56829-8420-4639-853D-CE54266555D4}"/>
          </ac:spMkLst>
        </pc:spChg>
        <pc:spChg chg="add mod">
          <ac:chgData name="Peña Lopez, Ismael" userId="0708b87f-5fa7-4e8f-9fbe-69b73a04a463" providerId="ADAL" clId="{3E426239-B4B9-4EE1-9E35-E2B3F1ED3C4B}" dt="2021-10-28T13:31:45.838" v="503" actId="14100"/>
          <ac:spMkLst>
            <pc:docMk/>
            <pc:sldMk cId="2909303028" sldId="619"/>
            <ac:spMk id="71" creationId="{C3B48478-85B3-4498-B28B-239E809D2648}"/>
          </ac:spMkLst>
        </pc:spChg>
        <pc:spChg chg="add mod">
          <ac:chgData name="Peña Lopez, Ismael" userId="0708b87f-5fa7-4e8f-9fbe-69b73a04a463" providerId="ADAL" clId="{3E426239-B4B9-4EE1-9E35-E2B3F1ED3C4B}" dt="2021-10-28T13:31:45.838" v="503" actId="14100"/>
          <ac:spMkLst>
            <pc:docMk/>
            <pc:sldMk cId="2909303028" sldId="619"/>
            <ac:spMk id="72" creationId="{AD89F788-1537-4013-8CE5-C25BB0F809F4}"/>
          </ac:spMkLst>
        </pc:spChg>
        <pc:spChg chg="add mod">
          <ac:chgData name="Peña Lopez, Ismael" userId="0708b87f-5fa7-4e8f-9fbe-69b73a04a463" providerId="ADAL" clId="{3E426239-B4B9-4EE1-9E35-E2B3F1ED3C4B}" dt="2021-10-28T13:31:15.888" v="483" actId="20577"/>
          <ac:spMkLst>
            <pc:docMk/>
            <pc:sldMk cId="2909303028" sldId="619"/>
            <ac:spMk id="73" creationId="{B00B3EBB-46D2-42DA-8CEA-B42EB697DA8A}"/>
          </ac:spMkLst>
        </pc:spChg>
        <pc:spChg chg="add mod">
          <ac:chgData name="Peña Lopez, Ismael" userId="0708b87f-5fa7-4e8f-9fbe-69b73a04a463" providerId="ADAL" clId="{3E426239-B4B9-4EE1-9E35-E2B3F1ED3C4B}" dt="2021-10-28T13:31:23.775" v="502" actId="6549"/>
          <ac:spMkLst>
            <pc:docMk/>
            <pc:sldMk cId="2909303028" sldId="619"/>
            <ac:spMk id="74" creationId="{684DF363-5098-49A6-B50F-D2D66CC94D78}"/>
          </ac:spMkLst>
        </pc:spChg>
        <pc:spChg chg="mod">
          <ac:chgData name="Peña Lopez, Ismael" userId="0708b87f-5fa7-4e8f-9fbe-69b73a04a463" providerId="ADAL" clId="{3E426239-B4B9-4EE1-9E35-E2B3F1ED3C4B}" dt="2021-10-28T13:22:03.471" v="23" actId="20577"/>
          <ac:spMkLst>
            <pc:docMk/>
            <pc:sldMk cId="2909303028" sldId="619"/>
            <ac:spMk id="12290" creationId="{7DB95E43-95AD-457F-AE17-170035F3CFB2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293" creationId="{FB652C4C-3AEE-46E5-BBBF-B1E3D87DB9F9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294" creationId="{907B09E3-2C99-4A7F-8779-CF36DD499699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295" creationId="{42C99363-0385-4637-964D-4770BE610CAB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12296" creationId="{3ACC3E7F-C9AE-4EBA-95C1-B398799179EC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297" creationId="{9433FFA8-044F-4118-A776-DA0527799436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12299" creationId="{A7817EED-EDFE-46CC-9584-81ABEDC9AE64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302" creationId="{A9C1BF94-A359-4781-BEB2-C01EDD7A6029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303" creationId="{266569DB-DF82-45E4-90FC-475904684006}"/>
          </ac:spMkLst>
        </pc:spChg>
        <pc:spChg chg="mod">
          <ac:chgData name="Peña Lopez, Ismael" userId="0708b87f-5fa7-4e8f-9fbe-69b73a04a463" providerId="ADAL" clId="{3E426239-B4B9-4EE1-9E35-E2B3F1ED3C4B}" dt="2021-10-28T13:23:13.824" v="39" actId="1076"/>
          <ac:spMkLst>
            <pc:docMk/>
            <pc:sldMk cId="2909303028" sldId="619"/>
            <ac:spMk id="12305" creationId="{8F721969-1F3D-4BA2-8DB8-CEBD2B5429C1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12306" creationId="{87A109BA-925C-49FB-B790-286763F0CB8A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12307" creationId="{E370D41C-E981-4F5A-BB48-67644F3A55BC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12308" creationId="{10FB4AE9-694E-41D9-B9C6-551EECFC79B5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322" creationId="{C35E938D-53F6-4F72-8D9A-56B180BAD890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323" creationId="{1829198A-3DC3-4A39-A1D9-38C6D6823ECE}"/>
          </ac:spMkLst>
        </pc:spChg>
        <pc:grpChg chg="del">
          <ac:chgData name="Peña Lopez, Ismael" userId="0708b87f-5fa7-4e8f-9fbe-69b73a04a463" providerId="ADAL" clId="{3E426239-B4B9-4EE1-9E35-E2B3F1ED3C4B}" dt="2021-10-28T13:22:56.065" v="36" actId="478"/>
          <ac:grpSpMkLst>
            <pc:docMk/>
            <pc:sldMk cId="2909303028" sldId="619"/>
            <ac:grpSpMk id="12304" creationId="{9C3EF7CC-6E31-456C-AF8E-151660514955}"/>
          </ac:grpSpMkLst>
        </pc:grp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24" creationId="{646C8AAE-0A40-4EA5-9D14-937370870B5E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40" creationId="{77513B66-0F45-47CE-97A4-4722170EA86B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42" creationId="{6FA371F4-C04A-42AA-BD8E-015FFBD7042E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48" creationId="{AFD7F622-9487-4FF6-BBE4-0F354BDED008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52" creationId="{7B0969D3-0F41-4EC2-B1F5-2F1D297BA964}"/>
          </ac:cxnSpMkLst>
        </pc:cxnChg>
        <pc:cxnChg chg="del mod">
          <ac:chgData name="Peña Lopez, Ismael" userId="0708b87f-5fa7-4e8f-9fbe-69b73a04a463" providerId="ADAL" clId="{3E426239-B4B9-4EE1-9E35-E2B3F1ED3C4B}" dt="2021-10-28T13:23:15.655" v="40" actId="478"/>
          <ac:cxnSpMkLst>
            <pc:docMk/>
            <pc:sldMk cId="2909303028" sldId="619"/>
            <ac:cxnSpMk id="53" creationId="{CCBAD5D8-398F-408E-8872-16308D2D1E0B}"/>
          </ac:cxnSpMkLst>
        </pc:cxnChg>
        <pc:cxnChg chg="del mod">
          <ac:chgData name="Peña Lopez, Ismael" userId="0708b87f-5fa7-4e8f-9fbe-69b73a04a463" providerId="ADAL" clId="{3E426239-B4B9-4EE1-9E35-E2B3F1ED3C4B}" dt="2021-10-28T13:23:16.495" v="41" actId="478"/>
          <ac:cxnSpMkLst>
            <pc:docMk/>
            <pc:sldMk cId="2909303028" sldId="619"/>
            <ac:cxnSpMk id="58" creationId="{CCBAD5D8-398F-408E-8872-16308D2D1E0B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59" creationId="{CCBAD5D8-398F-408E-8872-16308D2D1E0B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63" creationId="{EB9289BD-76DB-4411-8330-41F295D6A251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65" creationId="{EB9289BD-76DB-4411-8330-41F295D6A251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66" creationId="{B224387C-A8BA-4E77-A489-0848A7F7AEAB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69" creationId="{B224387C-A8BA-4E77-A489-0848A7F7AEAB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75" creationId="{B224387C-A8BA-4E77-A489-0848A7F7AEAB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78" creationId="{6A2382DF-0CC5-4774-8782-FE08F1147197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82" creationId="{617B5EC7-DA51-48AA-BBCD-CAD6AF2717E4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95" creationId="{CCBAD5D8-398F-408E-8872-16308D2D1E0B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98" creationId="{8CFE7F53-F74F-4EDF-9319-8CF0D8A45E97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99" creationId="{D7CA66BA-6656-4E0D-9ACB-8E829420F8F9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100" creationId="{EB9289BD-76DB-4411-8330-41F295D6A251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108" creationId="{7B0969D3-0F41-4EC2-B1F5-2F1D297BA964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111" creationId="{016849B1-28E5-422E-9318-7CF84861D779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115" creationId="{1E5A040E-59D9-4276-84B8-A1FEED844FC2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119" creationId="{BBCB2A33-F33E-46E3-A5B6-CD5A8091169C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122" creationId="{CEC288F3-47DE-4BCB-BE83-CD335FFBACE9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125" creationId="{BE73DA0B-AD48-40DE-8082-C85A37C71D2F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137" creationId="{37E0C44F-E614-4E66-A5C2-98C7E358780B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140" creationId="{AFD7F622-9487-4FF6-BBE4-0F354BDED008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141" creationId="{B080597E-EA55-4ED8-A864-A8589747A697}"/>
          </ac:cxnSpMkLst>
        </pc:cxnChg>
      </pc:sldChg>
      <pc:sldChg chg="addSp delSp modSp add mod">
        <pc:chgData name="Peña Lopez, Ismael" userId="0708b87f-5fa7-4e8f-9fbe-69b73a04a463" providerId="ADAL" clId="{3E426239-B4B9-4EE1-9E35-E2B3F1ED3C4B}" dt="2021-10-28T18:19:50.467" v="2898" actId="692"/>
        <pc:sldMkLst>
          <pc:docMk/>
          <pc:sldMk cId="535214729" sldId="620"/>
        </pc:sldMkLst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2" creationId="{36C4008D-9147-4E2D-ADFC-C5B382C55329}"/>
          </ac:spMkLst>
        </pc:spChg>
        <pc:spChg chg="del mod">
          <ac:chgData name="Peña Lopez, Ismael" userId="0708b87f-5fa7-4e8f-9fbe-69b73a04a463" providerId="ADAL" clId="{3E426239-B4B9-4EE1-9E35-E2B3F1ED3C4B}" dt="2021-10-28T16:33:47.360" v="780" actId="478"/>
          <ac:spMkLst>
            <pc:docMk/>
            <pc:sldMk cId="535214729" sldId="620"/>
            <ac:spMk id="3" creationId="{3EFD2828-8E0B-4133-8C1A-4418A9C8473D}"/>
          </ac:spMkLst>
        </pc:spChg>
        <pc:spChg chg="add mod">
          <ac:chgData name="Peña Lopez, Ismael" userId="0708b87f-5fa7-4e8f-9fbe-69b73a04a463" providerId="ADAL" clId="{3E426239-B4B9-4EE1-9E35-E2B3F1ED3C4B}" dt="2021-10-28T17:17:26.568" v="2255" actId="1037"/>
          <ac:spMkLst>
            <pc:docMk/>
            <pc:sldMk cId="535214729" sldId="620"/>
            <ac:spMk id="19" creationId="{01B6C5CC-28FE-4EFF-9173-D429EEA2242C}"/>
          </ac:spMkLst>
        </pc:spChg>
        <pc:spChg chg="add mod">
          <ac:chgData name="Peña Lopez, Ismael" userId="0708b87f-5fa7-4e8f-9fbe-69b73a04a463" providerId="ADAL" clId="{3E426239-B4B9-4EE1-9E35-E2B3F1ED3C4B}" dt="2021-10-28T17:05:10.197" v="2003" actId="554"/>
          <ac:spMkLst>
            <pc:docMk/>
            <pc:sldMk cId="535214729" sldId="620"/>
            <ac:spMk id="20" creationId="{9D6C85A2-114A-4A18-A574-C67F85EF7F34}"/>
          </ac:spMkLst>
        </pc:spChg>
        <pc:spChg chg="add mod">
          <ac:chgData name="Peña Lopez, Ismael" userId="0708b87f-5fa7-4e8f-9fbe-69b73a04a463" providerId="ADAL" clId="{3E426239-B4B9-4EE1-9E35-E2B3F1ED3C4B}" dt="2021-10-28T17:17:43.134" v="2274" actId="552"/>
          <ac:spMkLst>
            <pc:docMk/>
            <pc:sldMk cId="535214729" sldId="620"/>
            <ac:spMk id="21" creationId="{CE610B72-B206-4381-BD74-4265B1BCC719}"/>
          </ac:spMkLst>
        </pc:spChg>
        <pc:spChg chg="add mod">
          <ac:chgData name="Peña Lopez, Ismael" userId="0708b87f-5fa7-4e8f-9fbe-69b73a04a463" providerId="ADAL" clId="{3E426239-B4B9-4EE1-9E35-E2B3F1ED3C4B}" dt="2021-10-28T18:17:51.701" v="2884" actId="113"/>
          <ac:spMkLst>
            <pc:docMk/>
            <pc:sldMk cId="535214729" sldId="620"/>
            <ac:spMk id="22" creationId="{CC9115B5-8AEB-4ACF-A07D-7BE548F4ED55}"/>
          </ac:spMkLst>
        </pc:spChg>
        <pc:spChg chg="add del mod">
          <ac:chgData name="Peña Lopez, Ismael" userId="0708b87f-5fa7-4e8f-9fbe-69b73a04a463" providerId="ADAL" clId="{3E426239-B4B9-4EE1-9E35-E2B3F1ED3C4B}" dt="2021-10-28T16:34:23.705" v="813" actId="478"/>
          <ac:spMkLst>
            <pc:docMk/>
            <pc:sldMk cId="535214729" sldId="620"/>
            <ac:spMk id="23" creationId="{7F42D1DC-23AC-496B-8455-AE83CEDD01AF}"/>
          </ac:spMkLst>
        </pc:spChg>
        <pc:spChg chg="add mod">
          <ac:chgData name="Peña Lopez, Ismael" userId="0708b87f-5fa7-4e8f-9fbe-69b73a04a463" providerId="ADAL" clId="{3E426239-B4B9-4EE1-9E35-E2B3F1ED3C4B}" dt="2021-10-28T18:17:28.884" v="2877" actId="207"/>
          <ac:spMkLst>
            <pc:docMk/>
            <pc:sldMk cId="535214729" sldId="620"/>
            <ac:spMk id="24" creationId="{C068B52E-4F02-4F60-A6FF-708E8FEE08F4}"/>
          </ac:spMkLst>
        </pc:spChg>
        <pc:spChg chg="add mod">
          <ac:chgData name="Peña Lopez, Ismael" userId="0708b87f-5fa7-4e8f-9fbe-69b73a04a463" providerId="ADAL" clId="{3E426239-B4B9-4EE1-9E35-E2B3F1ED3C4B}" dt="2021-10-28T17:21:27.412" v="2353" actId="12789"/>
          <ac:spMkLst>
            <pc:docMk/>
            <pc:sldMk cId="535214729" sldId="620"/>
            <ac:spMk id="25" creationId="{EE631116-A453-47D5-9681-769B9579AB23}"/>
          </ac:spMkLst>
        </pc:spChg>
        <pc:spChg chg="add mod topLvl">
          <ac:chgData name="Peña Lopez, Ismael" userId="0708b87f-5fa7-4e8f-9fbe-69b73a04a463" providerId="ADAL" clId="{3E426239-B4B9-4EE1-9E35-E2B3F1ED3C4B}" dt="2021-10-28T17:13:41.251" v="2144" actId="208"/>
          <ac:spMkLst>
            <pc:docMk/>
            <pc:sldMk cId="535214729" sldId="620"/>
            <ac:spMk id="26" creationId="{65BD0306-A166-4628-ABA0-76028A2BE364}"/>
          </ac:spMkLst>
        </pc:spChg>
        <pc:spChg chg="add mod">
          <ac:chgData name="Peña Lopez, Ismael" userId="0708b87f-5fa7-4e8f-9fbe-69b73a04a463" providerId="ADAL" clId="{3E426239-B4B9-4EE1-9E35-E2B3F1ED3C4B}" dt="2021-10-28T17:05:02.102" v="2001" actId="555"/>
          <ac:spMkLst>
            <pc:docMk/>
            <pc:sldMk cId="535214729" sldId="620"/>
            <ac:spMk id="27" creationId="{FAF22F0D-4EF3-4D21-A73F-B1EB4F63B053}"/>
          </ac:spMkLst>
        </pc:spChg>
        <pc:spChg chg="add mod">
          <ac:chgData name="Peña Lopez, Ismael" userId="0708b87f-5fa7-4e8f-9fbe-69b73a04a463" providerId="ADAL" clId="{3E426239-B4B9-4EE1-9E35-E2B3F1ED3C4B}" dt="2021-10-28T17:04:28.386" v="1979" actId="14100"/>
          <ac:spMkLst>
            <pc:docMk/>
            <pc:sldMk cId="535214729" sldId="620"/>
            <ac:spMk id="28" creationId="{112E7FE3-2AFA-410F-BB62-F77845F37105}"/>
          </ac:spMkLst>
        </pc:spChg>
        <pc:spChg chg="add mod">
          <ac:chgData name="Peña Lopez, Ismael" userId="0708b87f-5fa7-4e8f-9fbe-69b73a04a463" providerId="ADAL" clId="{3E426239-B4B9-4EE1-9E35-E2B3F1ED3C4B}" dt="2021-10-28T17:04:38.242" v="1996" actId="1037"/>
          <ac:spMkLst>
            <pc:docMk/>
            <pc:sldMk cId="535214729" sldId="620"/>
            <ac:spMk id="34" creationId="{0F8A1CE7-FA96-4E4B-A9FC-0BAFA2B1346A}"/>
          </ac:spMkLst>
        </pc:spChg>
        <pc:spChg chg="add mod topLvl">
          <ac:chgData name="Peña Lopez, Ismael" userId="0708b87f-5fa7-4e8f-9fbe-69b73a04a463" providerId="ADAL" clId="{3E426239-B4B9-4EE1-9E35-E2B3F1ED3C4B}" dt="2021-10-28T17:28:19.367" v="2426" actId="1036"/>
          <ac:spMkLst>
            <pc:docMk/>
            <pc:sldMk cId="535214729" sldId="620"/>
            <ac:spMk id="41" creationId="{C79FD939-8839-4ECF-BCB1-2FAB446A1F5A}"/>
          </ac:spMkLst>
        </pc:spChg>
        <pc:spChg chg="add mod topLvl">
          <ac:chgData name="Peña Lopez, Ismael" userId="0708b87f-5fa7-4e8f-9fbe-69b73a04a463" providerId="ADAL" clId="{3E426239-B4B9-4EE1-9E35-E2B3F1ED3C4B}" dt="2021-10-28T17:28:22.763" v="2429" actId="1035"/>
          <ac:spMkLst>
            <pc:docMk/>
            <pc:sldMk cId="535214729" sldId="620"/>
            <ac:spMk id="42" creationId="{B57DA228-8874-4661-9640-D44A4A74E69D}"/>
          </ac:spMkLst>
        </pc:spChg>
        <pc:spChg chg="add mod ord topLvl">
          <ac:chgData name="Peña Lopez, Ismael" userId="0708b87f-5fa7-4e8f-9fbe-69b73a04a463" providerId="ADAL" clId="{3E426239-B4B9-4EE1-9E35-E2B3F1ED3C4B}" dt="2021-10-28T17:13:22.061" v="2143" actId="207"/>
          <ac:spMkLst>
            <pc:docMk/>
            <pc:sldMk cId="535214729" sldId="620"/>
            <ac:spMk id="53" creationId="{A566A92D-73A5-4757-9A4C-C262BF5E8ECD}"/>
          </ac:spMkLst>
        </pc:spChg>
        <pc:spChg chg="add mod topLvl">
          <ac:chgData name="Peña Lopez, Ismael" userId="0708b87f-5fa7-4e8f-9fbe-69b73a04a463" providerId="ADAL" clId="{3E426239-B4B9-4EE1-9E35-E2B3F1ED3C4B}" dt="2021-10-28T17:14:03.068" v="2145" actId="207"/>
          <ac:spMkLst>
            <pc:docMk/>
            <pc:sldMk cId="535214729" sldId="620"/>
            <ac:spMk id="54" creationId="{5A7610BA-F8B2-497F-B050-1E7C59730D2E}"/>
          </ac:spMkLst>
        </pc:spChg>
        <pc:spChg chg="add mod topLvl">
          <ac:chgData name="Peña Lopez, Ismael" userId="0708b87f-5fa7-4e8f-9fbe-69b73a04a463" providerId="ADAL" clId="{3E426239-B4B9-4EE1-9E35-E2B3F1ED3C4B}" dt="2021-10-28T17:14:03.068" v="2145" actId="207"/>
          <ac:spMkLst>
            <pc:docMk/>
            <pc:sldMk cId="535214729" sldId="620"/>
            <ac:spMk id="55" creationId="{084A4006-95F9-4D96-A549-008030A15171}"/>
          </ac:spMkLst>
        </pc:spChg>
        <pc:spChg chg="del">
          <ac:chgData name="Peña Lopez, Ismael" userId="0708b87f-5fa7-4e8f-9fbe-69b73a04a463" providerId="ADAL" clId="{3E426239-B4B9-4EE1-9E35-E2B3F1ED3C4B}" dt="2021-10-28T16:57:51.070" v="1802" actId="478"/>
          <ac:spMkLst>
            <pc:docMk/>
            <pc:sldMk cId="535214729" sldId="620"/>
            <ac:spMk id="56" creationId="{3ACC3E7F-C9AE-4EBA-95C1-B398799179EC}"/>
          </ac:spMkLst>
        </pc:spChg>
        <pc:spChg chg="del">
          <ac:chgData name="Peña Lopez, Ismael" userId="0708b87f-5fa7-4e8f-9fbe-69b73a04a463" providerId="ADAL" clId="{3E426239-B4B9-4EE1-9E35-E2B3F1ED3C4B}" dt="2021-10-28T16:57:51.070" v="1802" actId="478"/>
          <ac:spMkLst>
            <pc:docMk/>
            <pc:sldMk cId="535214729" sldId="620"/>
            <ac:spMk id="57" creationId="{3ACC3E7F-C9AE-4EBA-95C1-B398799179EC}"/>
          </ac:spMkLst>
        </pc:spChg>
        <pc:spChg chg="add mod topLvl">
          <ac:chgData name="Peña Lopez, Ismael" userId="0708b87f-5fa7-4e8f-9fbe-69b73a04a463" providerId="ADAL" clId="{3E426239-B4B9-4EE1-9E35-E2B3F1ED3C4B}" dt="2021-10-28T17:14:03.068" v="2145" actId="207"/>
          <ac:spMkLst>
            <pc:docMk/>
            <pc:sldMk cId="535214729" sldId="620"/>
            <ac:spMk id="58" creationId="{1107D338-2138-41D9-9982-D624578FF865}"/>
          </ac:spMkLst>
        </pc:spChg>
        <pc:spChg chg="add mod topLvl">
          <ac:chgData name="Peña Lopez, Ismael" userId="0708b87f-5fa7-4e8f-9fbe-69b73a04a463" providerId="ADAL" clId="{3E426239-B4B9-4EE1-9E35-E2B3F1ED3C4B}" dt="2021-10-28T17:14:03.068" v="2145" actId="207"/>
          <ac:spMkLst>
            <pc:docMk/>
            <pc:sldMk cId="535214729" sldId="620"/>
            <ac:spMk id="59" creationId="{4BF49AEC-BDF4-4731-96AA-187CD5ED0344}"/>
          </ac:spMkLst>
        </pc:spChg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61" creationId="{B8652726-5C5F-46B3-B968-7260389CA4D8}"/>
          </ac:spMkLst>
        </pc:spChg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64" creationId="{91C7BF2F-05BE-4674-9A2E-07D6B0D00919}"/>
          </ac:spMkLst>
        </pc:spChg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67" creationId="{EB873A00-ABBD-42E3-A5B9-69B02FFF1104}"/>
          </ac:spMkLst>
        </pc:spChg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68" creationId="{6069C458-064D-45A6-A873-C8054DBBEB27}"/>
          </ac:spMkLst>
        </pc:spChg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70" creationId="{F5D56829-8420-4639-853D-CE54266555D4}"/>
          </ac:spMkLst>
        </pc:spChg>
        <pc:spChg chg="del mod">
          <ac:chgData name="Peña Lopez, Ismael" userId="0708b87f-5fa7-4e8f-9fbe-69b73a04a463" providerId="ADAL" clId="{3E426239-B4B9-4EE1-9E35-E2B3F1ED3C4B}" dt="2021-10-28T16:33:47.360" v="780" actId="478"/>
          <ac:spMkLst>
            <pc:docMk/>
            <pc:sldMk cId="535214729" sldId="620"/>
            <ac:spMk id="71" creationId="{C3B48478-85B3-4498-B28B-239E809D2648}"/>
          </ac:spMkLst>
        </pc:spChg>
        <pc:spChg chg="del mod">
          <ac:chgData name="Peña Lopez, Ismael" userId="0708b87f-5fa7-4e8f-9fbe-69b73a04a463" providerId="ADAL" clId="{3E426239-B4B9-4EE1-9E35-E2B3F1ED3C4B}" dt="2021-10-28T16:33:47.360" v="780" actId="478"/>
          <ac:spMkLst>
            <pc:docMk/>
            <pc:sldMk cId="535214729" sldId="620"/>
            <ac:spMk id="72" creationId="{AD89F788-1537-4013-8CE5-C25BB0F809F4}"/>
          </ac:spMkLst>
        </pc:spChg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73" creationId="{B00B3EBB-46D2-42DA-8CEA-B42EB697DA8A}"/>
          </ac:spMkLst>
        </pc:spChg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74" creationId="{684DF363-5098-49A6-B50F-D2D66CC94D78}"/>
          </ac:spMkLst>
        </pc:spChg>
        <pc:spChg chg="add del mod">
          <ac:chgData name="Peña Lopez, Ismael" userId="0708b87f-5fa7-4e8f-9fbe-69b73a04a463" providerId="ADAL" clId="{3E426239-B4B9-4EE1-9E35-E2B3F1ED3C4B}" dt="2021-10-28T17:25:16.617" v="2391" actId="478"/>
          <ac:spMkLst>
            <pc:docMk/>
            <pc:sldMk cId="535214729" sldId="620"/>
            <ac:spMk id="95" creationId="{268FCB7A-14D0-4A61-9333-D4D00FB9A5A5}"/>
          </ac:spMkLst>
        </pc:spChg>
        <pc:spChg chg="add mod">
          <ac:chgData name="Peña Lopez, Ismael" userId="0708b87f-5fa7-4e8f-9fbe-69b73a04a463" providerId="ADAL" clId="{3E426239-B4B9-4EE1-9E35-E2B3F1ED3C4B}" dt="2021-10-28T17:17:55.276" v="2287" actId="555"/>
          <ac:spMkLst>
            <pc:docMk/>
            <pc:sldMk cId="535214729" sldId="620"/>
            <ac:spMk id="99" creationId="{312824FA-4F35-49C1-88CB-A1E13DD88537}"/>
          </ac:spMkLst>
        </pc:spChg>
        <pc:spChg chg="add mod">
          <ac:chgData name="Peña Lopez, Ismael" userId="0708b87f-5fa7-4e8f-9fbe-69b73a04a463" providerId="ADAL" clId="{3E426239-B4B9-4EE1-9E35-E2B3F1ED3C4B}" dt="2021-10-28T17:18:48.405" v="2307" actId="555"/>
          <ac:spMkLst>
            <pc:docMk/>
            <pc:sldMk cId="535214729" sldId="620"/>
            <ac:spMk id="100" creationId="{CA047AE0-6941-4F81-BEB3-D5EFD06A2FE0}"/>
          </ac:spMkLst>
        </pc:spChg>
        <pc:spChg chg="add mod">
          <ac:chgData name="Peña Lopez, Ismael" userId="0708b87f-5fa7-4e8f-9fbe-69b73a04a463" providerId="ADAL" clId="{3E426239-B4B9-4EE1-9E35-E2B3F1ED3C4B}" dt="2021-10-28T17:17:26.568" v="2255" actId="1037"/>
          <ac:spMkLst>
            <pc:docMk/>
            <pc:sldMk cId="535214729" sldId="620"/>
            <ac:spMk id="101" creationId="{72D175F5-7823-4597-AA32-8AE917F16E3A}"/>
          </ac:spMkLst>
        </pc:spChg>
        <pc:spChg chg="add mod">
          <ac:chgData name="Peña Lopez, Ismael" userId="0708b87f-5fa7-4e8f-9fbe-69b73a04a463" providerId="ADAL" clId="{3E426239-B4B9-4EE1-9E35-E2B3F1ED3C4B}" dt="2021-10-28T17:19:02.293" v="2308" actId="554"/>
          <ac:spMkLst>
            <pc:docMk/>
            <pc:sldMk cId="535214729" sldId="620"/>
            <ac:spMk id="102" creationId="{280986DA-C970-493B-B18B-B0B71E0185D8}"/>
          </ac:spMkLst>
        </pc:spChg>
        <pc:spChg chg="add mod">
          <ac:chgData name="Peña Lopez, Ismael" userId="0708b87f-5fa7-4e8f-9fbe-69b73a04a463" providerId="ADAL" clId="{3E426239-B4B9-4EE1-9E35-E2B3F1ED3C4B}" dt="2021-10-28T17:19:04.574" v="2309" actId="555"/>
          <ac:spMkLst>
            <pc:docMk/>
            <pc:sldMk cId="535214729" sldId="620"/>
            <ac:spMk id="103" creationId="{1CFC18D0-C5D3-4C33-A981-FDE7F2435FE0}"/>
          </ac:spMkLst>
        </pc:spChg>
        <pc:spChg chg="add mod">
          <ac:chgData name="Peña Lopez, Ismael" userId="0708b87f-5fa7-4e8f-9fbe-69b73a04a463" providerId="ADAL" clId="{3E426239-B4B9-4EE1-9E35-E2B3F1ED3C4B}" dt="2021-10-28T17:47:39.652" v="2824" actId="207"/>
          <ac:spMkLst>
            <pc:docMk/>
            <pc:sldMk cId="535214729" sldId="620"/>
            <ac:spMk id="154" creationId="{BD4C47C2-98BA-42EC-A239-FAB762B7F8DF}"/>
          </ac:spMkLst>
        </pc:spChg>
        <pc:spChg chg="add mod">
          <ac:chgData name="Peña Lopez, Ismael" userId="0708b87f-5fa7-4e8f-9fbe-69b73a04a463" providerId="ADAL" clId="{3E426239-B4B9-4EE1-9E35-E2B3F1ED3C4B}" dt="2021-10-28T17:47:39.652" v="2824" actId="207"/>
          <ac:spMkLst>
            <pc:docMk/>
            <pc:sldMk cId="535214729" sldId="620"/>
            <ac:spMk id="155" creationId="{D2FE1E06-5952-406E-9CF6-29102162EEE5}"/>
          </ac:spMkLst>
        </pc:spChg>
        <pc:spChg chg="add mod">
          <ac:chgData name="Peña Lopez, Ismael" userId="0708b87f-5fa7-4e8f-9fbe-69b73a04a463" providerId="ADAL" clId="{3E426239-B4B9-4EE1-9E35-E2B3F1ED3C4B}" dt="2021-10-28T17:47:39.652" v="2824" actId="207"/>
          <ac:spMkLst>
            <pc:docMk/>
            <pc:sldMk cId="535214729" sldId="620"/>
            <ac:spMk id="156" creationId="{AB6007A2-F5C9-4213-B559-51C50CD8EA64}"/>
          </ac:spMkLst>
        </pc:spChg>
        <pc:spChg chg="add mod">
          <ac:chgData name="Peña Lopez, Ismael" userId="0708b87f-5fa7-4e8f-9fbe-69b73a04a463" providerId="ADAL" clId="{3E426239-B4B9-4EE1-9E35-E2B3F1ED3C4B}" dt="2021-10-28T17:47:39.652" v="2824" actId="207"/>
          <ac:spMkLst>
            <pc:docMk/>
            <pc:sldMk cId="535214729" sldId="620"/>
            <ac:spMk id="157" creationId="{73E90CFC-64C7-4B7A-B3FB-1087FBF0BE11}"/>
          </ac:spMkLst>
        </pc:spChg>
        <pc:spChg chg="add mod">
          <ac:chgData name="Peña Lopez, Ismael" userId="0708b87f-5fa7-4e8f-9fbe-69b73a04a463" providerId="ADAL" clId="{3E426239-B4B9-4EE1-9E35-E2B3F1ED3C4B}" dt="2021-10-28T17:47:39.652" v="2824" actId="207"/>
          <ac:spMkLst>
            <pc:docMk/>
            <pc:sldMk cId="535214729" sldId="620"/>
            <ac:spMk id="170" creationId="{475012B6-8E7A-425B-9EDF-043F7ADB6DC0}"/>
          </ac:spMkLst>
        </pc:spChg>
        <pc:spChg chg="mod">
          <ac:chgData name="Peña Lopez, Ismael" userId="0708b87f-5fa7-4e8f-9fbe-69b73a04a463" providerId="ADAL" clId="{3E426239-B4B9-4EE1-9E35-E2B3F1ED3C4B}" dt="2021-10-28T18:18:29.733" v="2886" actId="790"/>
          <ac:spMkLst>
            <pc:docMk/>
            <pc:sldMk cId="535214729" sldId="620"/>
            <ac:spMk id="12290" creationId="{7DB95E43-95AD-457F-AE17-170035F3CFB2}"/>
          </ac:spMkLst>
        </pc:spChg>
        <pc:spChg chg="del">
          <ac:chgData name="Peña Lopez, Ismael" userId="0708b87f-5fa7-4e8f-9fbe-69b73a04a463" providerId="ADAL" clId="{3E426239-B4B9-4EE1-9E35-E2B3F1ED3C4B}" dt="2021-10-28T16:57:51.070" v="1802" actId="478"/>
          <ac:spMkLst>
            <pc:docMk/>
            <pc:sldMk cId="535214729" sldId="620"/>
            <ac:spMk id="12305" creationId="{8F721969-1F3D-4BA2-8DB8-CEBD2B5429C1}"/>
          </ac:spMkLst>
        </pc:spChg>
        <pc:grpChg chg="add del mod ord">
          <ac:chgData name="Peña Lopez, Ismael" userId="0708b87f-5fa7-4e8f-9fbe-69b73a04a463" providerId="ADAL" clId="{3E426239-B4B9-4EE1-9E35-E2B3F1ED3C4B}" dt="2021-10-28T17:13:17.677" v="2142" actId="165"/>
          <ac:grpSpMkLst>
            <pc:docMk/>
            <pc:sldMk cId="535214729" sldId="620"/>
            <ac:grpSpMk id="127" creationId="{F601985F-8BAF-4E67-9731-B6322A4CCE92}"/>
          </ac:grpSpMkLst>
        </pc:grpChg>
        <pc:cxnChg chg="add del mod">
          <ac:chgData name="Peña Lopez, Ismael" userId="0708b87f-5fa7-4e8f-9fbe-69b73a04a463" providerId="ADAL" clId="{3E426239-B4B9-4EE1-9E35-E2B3F1ED3C4B}" dt="2021-10-28T17:18:07.666" v="2297" actId="21"/>
          <ac:cxnSpMkLst>
            <pc:docMk/>
            <pc:sldMk cId="535214729" sldId="620"/>
            <ac:cxnSpMk id="29" creationId="{CB667045-759D-4764-BC14-A46648F31358}"/>
          </ac:cxnSpMkLst>
        </pc:cxnChg>
        <pc:cxnChg chg="add del mod">
          <ac:chgData name="Peña Lopez, Ismael" userId="0708b87f-5fa7-4e8f-9fbe-69b73a04a463" providerId="ADAL" clId="{3E426239-B4B9-4EE1-9E35-E2B3F1ED3C4B}" dt="2021-10-28T17:05:42.748" v="2011" actId="478"/>
          <ac:cxnSpMkLst>
            <pc:docMk/>
            <pc:sldMk cId="535214729" sldId="620"/>
            <ac:cxnSpMk id="30" creationId="{22B7BD48-C515-4C47-A682-ACBDC476FE9D}"/>
          </ac:cxnSpMkLst>
        </pc:cxnChg>
        <pc:cxnChg chg="add mod">
          <ac:chgData name="Peña Lopez, Ismael" userId="0708b87f-5fa7-4e8f-9fbe-69b73a04a463" providerId="ADAL" clId="{3E426239-B4B9-4EE1-9E35-E2B3F1ED3C4B}" dt="2021-10-28T17:07:36.838" v="2058" actId="14100"/>
          <ac:cxnSpMkLst>
            <pc:docMk/>
            <pc:sldMk cId="535214729" sldId="620"/>
            <ac:cxnSpMk id="31" creationId="{6F269C2D-453B-42EB-97BA-EC474364260D}"/>
          </ac:cxnSpMkLst>
        </pc:cxnChg>
        <pc:cxnChg chg="add mod">
          <ac:chgData name="Peña Lopez, Ismael" userId="0708b87f-5fa7-4e8f-9fbe-69b73a04a463" providerId="ADAL" clId="{3E426239-B4B9-4EE1-9E35-E2B3F1ED3C4B}" dt="2021-10-28T17:05:34.964" v="2009" actId="12789"/>
          <ac:cxnSpMkLst>
            <pc:docMk/>
            <pc:sldMk cId="535214729" sldId="620"/>
            <ac:cxnSpMk id="35" creationId="{4E760705-A76E-4F67-B68C-0D33F52629BB}"/>
          </ac:cxnSpMkLst>
        </pc:cxnChg>
        <pc:cxnChg chg="add mod">
          <ac:chgData name="Peña Lopez, Ismael" userId="0708b87f-5fa7-4e8f-9fbe-69b73a04a463" providerId="ADAL" clId="{3E426239-B4B9-4EE1-9E35-E2B3F1ED3C4B}" dt="2021-10-28T17:05:34.964" v="2009" actId="12789"/>
          <ac:cxnSpMkLst>
            <pc:docMk/>
            <pc:sldMk cId="535214729" sldId="620"/>
            <ac:cxnSpMk id="38" creationId="{2A98D59F-2EAF-43E8-A57B-7B22504543BB}"/>
          </ac:cxnSpMkLst>
        </pc:cxnChg>
        <pc:cxnChg chg="add del mod">
          <ac:chgData name="Peña Lopez, Ismael" userId="0708b87f-5fa7-4e8f-9fbe-69b73a04a463" providerId="ADAL" clId="{3E426239-B4B9-4EE1-9E35-E2B3F1ED3C4B}" dt="2021-10-28T16:49:17.514" v="1476" actId="478"/>
          <ac:cxnSpMkLst>
            <pc:docMk/>
            <pc:sldMk cId="535214729" sldId="620"/>
            <ac:cxnSpMk id="43" creationId="{BDAAD226-8126-48CB-A608-253444E04E68}"/>
          </ac:cxnSpMkLst>
        </pc:cxnChg>
        <pc:cxnChg chg="add del mod">
          <ac:chgData name="Peña Lopez, Ismael" userId="0708b87f-5fa7-4e8f-9fbe-69b73a04a463" providerId="ADAL" clId="{3E426239-B4B9-4EE1-9E35-E2B3F1ED3C4B}" dt="2021-10-28T17:28:31.384" v="2432" actId="14100"/>
          <ac:cxnSpMkLst>
            <pc:docMk/>
            <pc:sldMk cId="535214729" sldId="620"/>
            <ac:cxnSpMk id="46" creationId="{498FE317-CFE4-4960-AD6D-5E36ED4041D3}"/>
          </ac:cxnSpMkLst>
        </pc:cxnChg>
        <pc:cxnChg chg="add del mod">
          <ac:chgData name="Peña Lopez, Ismael" userId="0708b87f-5fa7-4e8f-9fbe-69b73a04a463" providerId="ADAL" clId="{3E426239-B4B9-4EE1-9E35-E2B3F1ED3C4B}" dt="2021-10-28T16:49:49.438" v="1500" actId="478"/>
          <ac:cxnSpMkLst>
            <pc:docMk/>
            <pc:sldMk cId="535214729" sldId="620"/>
            <ac:cxnSpMk id="47" creationId="{2BAFE76F-D836-4284-AFF1-B514934115D5}"/>
          </ac:cxnSpMkLst>
        </pc:cxnChg>
        <pc:cxnChg chg="add mod topLvl">
          <ac:chgData name="Peña Lopez, Ismael" userId="0708b87f-5fa7-4e8f-9fbe-69b73a04a463" providerId="ADAL" clId="{3E426239-B4B9-4EE1-9E35-E2B3F1ED3C4B}" dt="2021-10-28T17:13:17.677" v="2142" actId="165"/>
          <ac:cxnSpMkLst>
            <pc:docMk/>
            <pc:sldMk cId="535214729" sldId="620"/>
            <ac:cxnSpMk id="66" creationId="{7BB2927C-B7F4-4763-8660-34AE645B9972}"/>
          </ac:cxnSpMkLst>
        </pc:cxnChg>
        <pc:cxnChg chg="add mod topLvl">
          <ac:chgData name="Peña Lopez, Ismael" userId="0708b87f-5fa7-4e8f-9fbe-69b73a04a463" providerId="ADAL" clId="{3E426239-B4B9-4EE1-9E35-E2B3F1ED3C4B}" dt="2021-10-28T17:13:17.677" v="2142" actId="165"/>
          <ac:cxnSpMkLst>
            <pc:docMk/>
            <pc:sldMk cId="535214729" sldId="620"/>
            <ac:cxnSpMk id="69" creationId="{E3265F22-A2A3-4A3D-91F2-0FAC9E51BD10}"/>
          </ac:cxnSpMkLst>
        </pc:cxnChg>
        <pc:cxnChg chg="add mod topLvl">
          <ac:chgData name="Peña Lopez, Ismael" userId="0708b87f-5fa7-4e8f-9fbe-69b73a04a463" providerId="ADAL" clId="{3E426239-B4B9-4EE1-9E35-E2B3F1ED3C4B}" dt="2021-10-28T17:13:17.677" v="2142" actId="165"/>
          <ac:cxnSpMkLst>
            <pc:docMk/>
            <pc:sldMk cId="535214729" sldId="620"/>
            <ac:cxnSpMk id="75" creationId="{CF61295D-4A53-4D2D-A4CF-5F877C0A98FC}"/>
          </ac:cxnSpMkLst>
        </pc:cxnChg>
        <pc:cxnChg chg="add mod topLvl">
          <ac:chgData name="Peña Lopez, Ismael" userId="0708b87f-5fa7-4e8f-9fbe-69b73a04a463" providerId="ADAL" clId="{3E426239-B4B9-4EE1-9E35-E2B3F1ED3C4B}" dt="2021-10-28T17:13:17.677" v="2142" actId="165"/>
          <ac:cxnSpMkLst>
            <pc:docMk/>
            <pc:sldMk cId="535214729" sldId="620"/>
            <ac:cxnSpMk id="76" creationId="{5335848F-C299-4AAA-B92D-710059FD1887}"/>
          </ac:cxnSpMkLst>
        </pc:cxnChg>
        <pc:cxnChg chg="add mod">
          <ac:chgData name="Peña Lopez, Ismael" userId="0708b87f-5fa7-4e8f-9fbe-69b73a04a463" providerId="ADAL" clId="{3E426239-B4B9-4EE1-9E35-E2B3F1ED3C4B}" dt="2021-10-28T17:05:40.665" v="2010" actId="14100"/>
          <ac:cxnSpMkLst>
            <pc:docMk/>
            <pc:sldMk cId="535214729" sldId="620"/>
            <ac:cxnSpMk id="78" creationId="{BBD24CF3-2994-4F1D-8030-30FBB4BD09B1}"/>
          </ac:cxnSpMkLst>
        </pc:cxnChg>
        <pc:cxnChg chg="add mod">
          <ac:chgData name="Peña Lopez, Ismael" userId="0708b87f-5fa7-4e8f-9fbe-69b73a04a463" providerId="ADAL" clId="{3E426239-B4B9-4EE1-9E35-E2B3F1ED3C4B}" dt="2021-10-28T17:28:28.991" v="2431" actId="14100"/>
          <ac:cxnSpMkLst>
            <pc:docMk/>
            <pc:sldMk cId="535214729" sldId="620"/>
            <ac:cxnSpMk id="82" creationId="{B2B4B5BF-59B8-4EFE-AA4C-C51A527B9650}"/>
          </ac:cxnSpMkLst>
        </pc:cxnChg>
        <pc:cxnChg chg="add mod">
          <ac:chgData name="Peña Lopez, Ismael" userId="0708b87f-5fa7-4e8f-9fbe-69b73a04a463" providerId="ADAL" clId="{3E426239-B4B9-4EE1-9E35-E2B3F1ED3C4B}" dt="2021-10-28T17:19:04.574" v="2309" actId="555"/>
          <ac:cxnSpMkLst>
            <pc:docMk/>
            <pc:sldMk cId="535214729" sldId="620"/>
            <ac:cxnSpMk id="108" creationId="{67E1B62C-963E-4467-987F-18BAFB87D3B3}"/>
          </ac:cxnSpMkLst>
        </pc:cxnChg>
        <pc:cxnChg chg="add mod">
          <ac:chgData name="Peña Lopez, Ismael" userId="0708b87f-5fa7-4e8f-9fbe-69b73a04a463" providerId="ADAL" clId="{3E426239-B4B9-4EE1-9E35-E2B3F1ED3C4B}" dt="2021-10-28T18:19:26.534" v="2892" actId="692"/>
          <ac:cxnSpMkLst>
            <pc:docMk/>
            <pc:sldMk cId="535214729" sldId="620"/>
            <ac:cxnSpMk id="125" creationId="{9C94BCAD-2BB0-426D-A130-91207A015BF0}"/>
          </ac:cxnSpMkLst>
        </pc:cxnChg>
        <pc:cxnChg chg="add mod">
          <ac:chgData name="Peña Lopez, Ismael" userId="0708b87f-5fa7-4e8f-9fbe-69b73a04a463" providerId="ADAL" clId="{3E426239-B4B9-4EE1-9E35-E2B3F1ED3C4B}" dt="2021-10-28T18:19:39.092" v="2896" actId="692"/>
          <ac:cxnSpMkLst>
            <pc:docMk/>
            <pc:sldMk cId="535214729" sldId="620"/>
            <ac:cxnSpMk id="129" creationId="{408CBA26-DA54-4D35-BF48-B9462C22E4E4}"/>
          </ac:cxnSpMkLst>
        </pc:cxnChg>
        <pc:cxnChg chg="add mod ord">
          <ac:chgData name="Peña Lopez, Ismael" userId="0708b87f-5fa7-4e8f-9fbe-69b73a04a463" providerId="ADAL" clId="{3E426239-B4B9-4EE1-9E35-E2B3F1ED3C4B}" dt="2021-10-28T18:19:34.121" v="2894" actId="692"/>
          <ac:cxnSpMkLst>
            <pc:docMk/>
            <pc:sldMk cId="535214729" sldId="620"/>
            <ac:cxnSpMk id="134" creationId="{345E598D-922F-4952-B64C-7075D31263B3}"/>
          </ac:cxnSpMkLst>
        </pc:cxnChg>
        <pc:cxnChg chg="add mod">
          <ac:chgData name="Peña Lopez, Ismael" userId="0708b87f-5fa7-4e8f-9fbe-69b73a04a463" providerId="ADAL" clId="{3E426239-B4B9-4EE1-9E35-E2B3F1ED3C4B}" dt="2021-10-28T18:19:50.467" v="2898" actId="692"/>
          <ac:cxnSpMkLst>
            <pc:docMk/>
            <pc:sldMk cId="535214729" sldId="620"/>
            <ac:cxnSpMk id="139" creationId="{46C13C4D-F010-4636-B2C3-824952873BD6}"/>
          </ac:cxnSpMkLst>
        </pc:cxnChg>
        <pc:cxnChg chg="add mod">
          <ac:chgData name="Peña Lopez, Ismael" userId="0708b87f-5fa7-4e8f-9fbe-69b73a04a463" providerId="ADAL" clId="{3E426239-B4B9-4EE1-9E35-E2B3F1ED3C4B}" dt="2021-10-28T17:18:48.405" v="2307" actId="555"/>
          <ac:cxnSpMkLst>
            <pc:docMk/>
            <pc:sldMk cId="535214729" sldId="620"/>
            <ac:cxnSpMk id="143" creationId="{6811D5FF-0EB8-4191-957F-377365B3BAC8}"/>
          </ac:cxnSpMkLst>
        </pc:cxnChg>
        <pc:cxnChg chg="add mod">
          <ac:chgData name="Peña Lopez, Ismael" userId="0708b87f-5fa7-4e8f-9fbe-69b73a04a463" providerId="ADAL" clId="{3E426239-B4B9-4EE1-9E35-E2B3F1ED3C4B}" dt="2021-10-28T17:17:55.276" v="2287" actId="555"/>
          <ac:cxnSpMkLst>
            <pc:docMk/>
            <pc:sldMk cId="535214729" sldId="620"/>
            <ac:cxnSpMk id="146" creationId="{80F2E4D6-07EC-45DB-9E08-13EE5090D0CA}"/>
          </ac:cxnSpMkLst>
        </pc:cxnChg>
        <pc:cxnChg chg="add del mod">
          <ac:chgData name="Peña Lopez, Ismael" userId="0708b87f-5fa7-4e8f-9fbe-69b73a04a463" providerId="ADAL" clId="{3E426239-B4B9-4EE1-9E35-E2B3F1ED3C4B}" dt="2021-10-28T17:26:18.361" v="2402" actId="478"/>
          <ac:cxnSpMkLst>
            <pc:docMk/>
            <pc:sldMk cId="535214729" sldId="620"/>
            <ac:cxnSpMk id="149" creationId="{BC969586-A3F5-4D86-A898-6E7EBD44E030}"/>
          </ac:cxnSpMkLst>
        </pc:cxnChg>
        <pc:cxnChg chg="add mod">
          <ac:chgData name="Peña Lopez, Ismael" userId="0708b87f-5fa7-4e8f-9fbe-69b73a04a463" providerId="ADAL" clId="{3E426239-B4B9-4EE1-9E35-E2B3F1ED3C4B}" dt="2021-10-28T17:18:29.491" v="2306" actId="553"/>
          <ac:cxnSpMkLst>
            <pc:docMk/>
            <pc:sldMk cId="535214729" sldId="620"/>
            <ac:cxnSpMk id="158" creationId="{515947CE-3B16-4012-940C-9B9FD90E7BBC}"/>
          </ac:cxnSpMkLst>
        </pc:cxnChg>
        <pc:cxnChg chg="add mod">
          <ac:chgData name="Peña Lopez, Ismael" userId="0708b87f-5fa7-4e8f-9fbe-69b73a04a463" providerId="ADAL" clId="{3E426239-B4B9-4EE1-9E35-E2B3F1ED3C4B}" dt="2021-10-28T17:20:37.258" v="2319" actId="208"/>
          <ac:cxnSpMkLst>
            <pc:docMk/>
            <pc:sldMk cId="535214729" sldId="620"/>
            <ac:cxnSpMk id="161" creationId="{3F57A67A-7DFB-4B0D-9F9F-75431035979D}"/>
          </ac:cxnSpMkLst>
        </pc:cxnChg>
        <pc:cxnChg chg="add mod">
          <ac:chgData name="Peña Lopez, Ismael" userId="0708b87f-5fa7-4e8f-9fbe-69b73a04a463" providerId="ADAL" clId="{3E426239-B4B9-4EE1-9E35-E2B3F1ED3C4B}" dt="2021-10-28T17:20:37.258" v="2319" actId="208"/>
          <ac:cxnSpMkLst>
            <pc:docMk/>
            <pc:sldMk cId="535214729" sldId="620"/>
            <ac:cxnSpMk id="164" creationId="{72EF4CE3-6291-4CE0-BEBB-EC73A2C24A19}"/>
          </ac:cxnSpMkLst>
        </pc:cxnChg>
        <pc:cxnChg chg="add mod">
          <ac:chgData name="Peña Lopez, Ismael" userId="0708b87f-5fa7-4e8f-9fbe-69b73a04a463" providerId="ADAL" clId="{3E426239-B4B9-4EE1-9E35-E2B3F1ED3C4B}" dt="2021-10-28T17:20:37.258" v="2319" actId="208"/>
          <ac:cxnSpMkLst>
            <pc:docMk/>
            <pc:sldMk cId="535214729" sldId="620"/>
            <ac:cxnSpMk id="167" creationId="{1CCAF0C1-B11D-48F5-9305-574609BF50B9}"/>
          </ac:cxnSpMkLst>
        </pc:cxnChg>
        <pc:cxnChg chg="add mod">
          <ac:chgData name="Peña Lopez, Ismael" userId="0708b87f-5fa7-4e8f-9fbe-69b73a04a463" providerId="ADAL" clId="{3E426239-B4B9-4EE1-9E35-E2B3F1ED3C4B}" dt="2021-10-28T17:22:34.216" v="2370" actId="14100"/>
          <ac:cxnSpMkLst>
            <pc:docMk/>
            <pc:sldMk cId="535214729" sldId="620"/>
            <ac:cxnSpMk id="171" creationId="{8CE7CF51-5CCD-4995-8B0F-E1C61A9D4188}"/>
          </ac:cxnSpMkLst>
        </pc:cxnChg>
        <pc:cxnChg chg="add mod">
          <ac:chgData name="Peña Lopez, Ismael" userId="0708b87f-5fa7-4e8f-9fbe-69b73a04a463" providerId="ADAL" clId="{3E426239-B4B9-4EE1-9E35-E2B3F1ED3C4B}" dt="2021-10-28T17:22:51.232" v="2374" actId="14100"/>
          <ac:cxnSpMkLst>
            <pc:docMk/>
            <pc:sldMk cId="535214729" sldId="620"/>
            <ac:cxnSpMk id="174" creationId="{19464644-F971-44DB-95D4-61C950B4FAB7}"/>
          </ac:cxnSpMkLst>
        </pc:cxnChg>
        <pc:cxnChg chg="add mod">
          <ac:chgData name="Peña Lopez, Ismael" userId="0708b87f-5fa7-4e8f-9fbe-69b73a04a463" providerId="ADAL" clId="{3E426239-B4B9-4EE1-9E35-E2B3F1ED3C4B}" dt="2021-10-28T17:26:24.376" v="2404" actId="14100"/>
          <ac:cxnSpMkLst>
            <pc:docMk/>
            <pc:sldMk cId="535214729" sldId="620"/>
            <ac:cxnSpMk id="178" creationId="{A556045C-FB6D-4926-94F8-7605A3B8E7F5}"/>
          </ac:cxnSpMkLst>
        </pc:cxnChg>
        <pc:cxnChg chg="add mod">
          <ac:chgData name="Peña Lopez, Ismael" userId="0708b87f-5fa7-4e8f-9fbe-69b73a04a463" providerId="ADAL" clId="{3E426239-B4B9-4EE1-9E35-E2B3F1ED3C4B}" dt="2021-10-28T17:26:39.333" v="2406" actId="692"/>
          <ac:cxnSpMkLst>
            <pc:docMk/>
            <pc:sldMk cId="535214729" sldId="620"/>
            <ac:cxnSpMk id="183" creationId="{FA541A9E-E22D-4315-AEAE-85E9445D5086}"/>
          </ac:cxnSpMkLst>
        </pc:cxnChg>
        <pc:cxnChg chg="add mod">
          <ac:chgData name="Peña Lopez, Ismael" userId="0708b87f-5fa7-4e8f-9fbe-69b73a04a463" providerId="ADAL" clId="{3E426239-B4B9-4EE1-9E35-E2B3F1ED3C4B}" dt="2021-10-28T17:26:34.058" v="2405" actId="692"/>
          <ac:cxnSpMkLst>
            <pc:docMk/>
            <pc:sldMk cId="535214729" sldId="620"/>
            <ac:cxnSpMk id="186" creationId="{26D725EE-3D04-47D8-A7E1-4C6C4F0C2650}"/>
          </ac:cxnSpMkLst>
        </pc:cxnChg>
        <pc:cxnChg chg="add mod">
          <ac:chgData name="Peña Lopez, Ismael" userId="0708b87f-5fa7-4e8f-9fbe-69b73a04a463" providerId="ADAL" clId="{3E426239-B4B9-4EE1-9E35-E2B3F1ED3C4B}" dt="2021-10-28T17:26:57.544" v="2409" actId="14100"/>
          <ac:cxnSpMkLst>
            <pc:docMk/>
            <pc:sldMk cId="535214729" sldId="620"/>
            <ac:cxnSpMk id="191" creationId="{A38A5C88-AA9A-40C0-A0E7-901771BA07AD}"/>
          </ac:cxnSpMkLst>
        </pc:cxnChg>
      </pc:sldChg>
      <pc:sldChg chg="delSp modSp add mod">
        <pc:chgData name="Peña Lopez, Ismael" userId="0708b87f-5fa7-4e8f-9fbe-69b73a04a463" providerId="ADAL" clId="{3E426239-B4B9-4EE1-9E35-E2B3F1ED3C4B}" dt="2021-10-28T16:00:07.591" v="765"/>
        <pc:sldMkLst>
          <pc:docMk/>
          <pc:sldMk cId="1018493216" sldId="621"/>
        </pc:sldMkLst>
        <pc:spChg chg="mod">
          <ac:chgData name="Peña Lopez, Ismael" userId="0708b87f-5fa7-4e8f-9fbe-69b73a04a463" providerId="ADAL" clId="{3E426239-B4B9-4EE1-9E35-E2B3F1ED3C4B}" dt="2021-10-28T13:42:03.022" v="558" actId="20577"/>
          <ac:spMkLst>
            <pc:docMk/>
            <pc:sldMk cId="1018493216" sldId="621"/>
            <ac:spMk id="2" creationId="{36C4008D-9147-4E2D-ADFC-C5B382C55329}"/>
          </ac:spMkLst>
        </pc:spChg>
        <pc:spChg chg="mod">
          <ac:chgData name="Peña Lopez, Ismael" userId="0708b87f-5fa7-4e8f-9fbe-69b73a04a463" providerId="ADAL" clId="{3E426239-B4B9-4EE1-9E35-E2B3F1ED3C4B}" dt="2021-10-28T13:33:46.159" v="522" actId="1035"/>
          <ac:spMkLst>
            <pc:docMk/>
            <pc:sldMk cId="1018493216" sldId="621"/>
            <ac:spMk id="3" creationId="{3EFD2828-8E0B-4133-8C1A-4418A9C8473D}"/>
          </ac:spMkLst>
        </pc:spChg>
        <pc:spChg chg="del">
          <ac:chgData name="Peña Lopez, Ismael" userId="0708b87f-5fa7-4e8f-9fbe-69b73a04a463" providerId="ADAL" clId="{3E426239-B4B9-4EE1-9E35-E2B3F1ED3C4B}" dt="2021-10-28T13:40:26.221" v="535" actId="478"/>
          <ac:spMkLst>
            <pc:docMk/>
            <pc:sldMk cId="1018493216" sldId="621"/>
            <ac:spMk id="56" creationId="{3ACC3E7F-C9AE-4EBA-95C1-B398799179EC}"/>
          </ac:spMkLst>
        </pc:spChg>
        <pc:spChg chg="del">
          <ac:chgData name="Peña Lopez, Ismael" userId="0708b87f-5fa7-4e8f-9fbe-69b73a04a463" providerId="ADAL" clId="{3E426239-B4B9-4EE1-9E35-E2B3F1ED3C4B}" dt="2021-10-28T13:40:26.221" v="535" actId="478"/>
          <ac:spMkLst>
            <pc:docMk/>
            <pc:sldMk cId="1018493216" sldId="621"/>
            <ac:spMk id="57" creationId="{3ACC3E7F-C9AE-4EBA-95C1-B398799179EC}"/>
          </ac:spMkLst>
        </pc:spChg>
        <pc:spChg chg="mod">
          <ac:chgData name="Peña Lopez, Ismael" userId="0708b87f-5fa7-4e8f-9fbe-69b73a04a463" providerId="ADAL" clId="{3E426239-B4B9-4EE1-9E35-E2B3F1ED3C4B}" dt="2021-10-28T13:33:46.159" v="522" actId="1035"/>
          <ac:spMkLst>
            <pc:docMk/>
            <pc:sldMk cId="1018493216" sldId="621"/>
            <ac:spMk id="61" creationId="{B8652726-5C5F-46B3-B968-7260389CA4D8}"/>
          </ac:spMkLst>
        </pc:spChg>
        <pc:spChg chg="mod">
          <ac:chgData name="Peña Lopez, Ismael" userId="0708b87f-5fa7-4e8f-9fbe-69b73a04a463" providerId="ADAL" clId="{3E426239-B4B9-4EE1-9E35-E2B3F1ED3C4B}" dt="2021-10-28T13:33:46.159" v="522" actId="1035"/>
          <ac:spMkLst>
            <pc:docMk/>
            <pc:sldMk cId="1018493216" sldId="621"/>
            <ac:spMk id="64" creationId="{91C7BF2F-05BE-4674-9A2E-07D6B0D00919}"/>
          </ac:spMkLst>
        </pc:spChg>
        <pc:spChg chg="mod">
          <ac:chgData name="Peña Lopez, Ismael" userId="0708b87f-5fa7-4e8f-9fbe-69b73a04a463" providerId="ADAL" clId="{3E426239-B4B9-4EE1-9E35-E2B3F1ED3C4B}" dt="2021-10-28T13:33:46.159" v="522" actId="1035"/>
          <ac:spMkLst>
            <pc:docMk/>
            <pc:sldMk cId="1018493216" sldId="621"/>
            <ac:spMk id="67" creationId="{EB873A00-ABBD-42E3-A5B9-69B02FFF1104}"/>
          </ac:spMkLst>
        </pc:spChg>
        <pc:spChg chg="mod">
          <ac:chgData name="Peña Lopez, Ismael" userId="0708b87f-5fa7-4e8f-9fbe-69b73a04a463" providerId="ADAL" clId="{3E426239-B4B9-4EE1-9E35-E2B3F1ED3C4B}" dt="2021-10-28T16:00:07.591" v="765"/>
          <ac:spMkLst>
            <pc:docMk/>
            <pc:sldMk cId="1018493216" sldId="621"/>
            <ac:spMk id="68" creationId="{6069C458-064D-45A6-A873-C8054DBBEB27}"/>
          </ac:spMkLst>
        </pc:spChg>
        <pc:spChg chg="mod">
          <ac:chgData name="Peña Lopez, Ismael" userId="0708b87f-5fa7-4e8f-9fbe-69b73a04a463" providerId="ADAL" clId="{3E426239-B4B9-4EE1-9E35-E2B3F1ED3C4B}" dt="2021-10-28T13:33:50.126" v="525" actId="1035"/>
          <ac:spMkLst>
            <pc:docMk/>
            <pc:sldMk cId="1018493216" sldId="621"/>
            <ac:spMk id="70" creationId="{F5D56829-8420-4639-853D-CE54266555D4}"/>
          </ac:spMkLst>
        </pc:spChg>
        <pc:spChg chg="mod">
          <ac:chgData name="Peña Lopez, Ismael" userId="0708b87f-5fa7-4e8f-9fbe-69b73a04a463" providerId="ADAL" clId="{3E426239-B4B9-4EE1-9E35-E2B3F1ED3C4B}" dt="2021-10-28T13:43:46.355" v="582" actId="108"/>
          <ac:spMkLst>
            <pc:docMk/>
            <pc:sldMk cId="1018493216" sldId="621"/>
            <ac:spMk id="71" creationId="{C3B48478-85B3-4498-B28B-239E809D2648}"/>
          </ac:spMkLst>
        </pc:spChg>
        <pc:spChg chg="mod">
          <ac:chgData name="Peña Lopez, Ismael" userId="0708b87f-5fa7-4e8f-9fbe-69b73a04a463" providerId="ADAL" clId="{3E426239-B4B9-4EE1-9E35-E2B3F1ED3C4B}" dt="2021-10-28T13:34:07.838" v="534" actId="14100"/>
          <ac:spMkLst>
            <pc:docMk/>
            <pc:sldMk cId="1018493216" sldId="621"/>
            <ac:spMk id="72" creationId="{AD89F788-1537-4013-8CE5-C25BB0F809F4}"/>
          </ac:spMkLst>
        </pc:spChg>
        <pc:spChg chg="mod">
          <ac:chgData name="Peña Lopez, Ismael" userId="0708b87f-5fa7-4e8f-9fbe-69b73a04a463" providerId="ADAL" clId="{3E426239-B4B9-4EE1-9E35-E2B3F1ED3C4B}" dt="2021-10-28T13:33:57.934" v="532" actId="1035"/>
          <ac:spMkLst>
            <pc:docMk/>
            <pc:sldMk cId="1018493216" sldId="621"/>
            <ac:spMk id="73" creationId="{B00B3EBB-46D2-42DA-8CEA-B42EB697DA8A}"/>
          </ac:spMkLst>
        </pc:spChg>
        <pc:spChg chg="mod">
          <ac:chgData name="Peña Lopez, Ismael" userId="0708b87f-5fa7-4e8f-9fbe-69b73a04a463" providerId="ADAL" clId="{3E426239-B4B9-4EE1-9E35-E2B3F1ED3C4B}" dt="2021-10-28T13:33:57.934" v="532" actId="1035"/>
          <ac:spMkLst>
            <pc:docMk/>
            <pc:sldMk cId="1018493216" sldId="621"/>
            <ac:spMk id="74" creationId="{684DF363-5098-49A6-B50F-D2D66CC94D78}"/>
          </ac:spMkLst>
        </pc:spChg>
        <pc:spChg chg="mod">
          <ac:chgData name="Peña Lopez, Ismael" userId="0708b87f-5fa7-4e8f-9fbe-69b73a04a463" providerId="ADAL" clId="{3E426239-B4B9-4EE1-9E35-E2B3F1ED3C4B}" dt="2021-10-28T13:48:14.735" v="729" actId="20577"/>
          <ac:spMkLst>
            <pc:docMk/>
            <pc:sldMk cId="1018493216" sldId="621"/>
            <ac:spMk id="12290" creationId="{7DB95E43-95AD-457F-AE17-170035F3CFB2}"/>
          </ac:spMkLst>
        </pc:spChg>
        <pc:spChg chg="del">
          <ac:chgData name="Peña Lopez, Ismael" userId="0708b87f-5fa7-4e8f-9fbe-69b73a04a463" providerId="ADAL" clId="{3E426239-B4B9-4EE1-9E35-E2B3F1ED3C4B}" dt="2021-10-28T13:40:26.221" v="535" actId="478"/>
          <ac:spMkLst>
            <pc:docMk/>
            <pc:sldMk cId="1018493216" sldId="621"/>
            <ac:spMk id="12305" creationId="{8F721969-1F3D-4BA2-8DB8-CEBD2B5429C1}"/>
          </ac:spMkLst>
        </pc:spChg>
      </pc:sldChg>
      <pc:sldChg chg="delSp modSp add mod">
        <pc:chgData name="Peña Lopez, Ismael" userId="0708b87f-5fa7-4e8f-9fbe-69b73a04a463" providerId="ADAL" clId="{3E426239-B4B9-4EE1-9E35-E2B3F1ED3C4B}" dt="2021-10-28T17:29:21.447" v="2434" actId="478"/>
        <pc:sldMkLst>
          <pc:docMk/>
          <pc:sldMk cId="2166350307" sldId="622"/>
        </pc:sldMkLst>
        <pc:spChg chg="del">
          <ac:chgData name="Peña Lopez, Ismael" userId="0708b87f-5fa7-4e8f-9fbe-69b73a04a463" providerId="ADAL" clId="{3E426239-B4B9-4EE1-9E35-E2B3F1ED3C4B}" dt="2021-10-28T17:29:21.447" v="2434" actId="478"/>
          <ac:spMkLst>
            <pc:docMk/>
            <pc:sldMk cId="2166350307" sldId="622"/>
            <ac:spMk id="56" creationId="{3ACC3E7F-C9AE-4EBA-95C1-B398799179EC}"/>
          </ac:spMkLst>
        </pc:spChg>
        <pc:spChg chg="del">
          <ac:chgData name="Peña Lopez, Ismael" userId="0708b87f-5fa7-4e8f-9fbe-69b73a04a463" providerId="ADAL" clId="{3E426239-B4B9-4EE1-9E35-E2B3F1ED3C4B}" dt="2021-10-28T17:29:21.447" v="2434" actId="478"/>
          <ac:spMkLst>
            <pc:docMk/>
            <pc:sldMk cId="2166350307" sldId="622"/>
            <ac:spMk id="57" creationId="{3ACC3E7F-C9AE-4EBA-95C1-B398799179EC}"/>
          </ac:spMkLst>
        </pc:spChg>
        <pc:spChg chg="mod">
          <ac:chgData name="Peña Lopez, Ismael" userId="0708b87f-5fa7-4e8f-9fbe-69b73a04a463" providerId="ADAL" clId="{3E426239-B4B9-4EE1-9E35-E2B3F1ED3C4B}" dt="2021-10-28T16:00:04.954" v="764"/>
          <ac:spMkLst>
            <pc:docMk/>
            <pc:sldMk cId="2166350307" sldId="622"/>
            <ac:spMk id="68" creationId="{6069C458-064D-45A6-A873-C8054DBBEB27}"/>
          </ac:spMkLst>
        </pc:spChg>
        <pc:spChg chg="mod">
          <ac:chgData name="Peña Lopez, Ismael" userId="0708b87f-5fa7-4e8f-9fbe-69b73a04a463" providerId="ADAL" clId="{3E426239-B4B9-4EE1-9E35-E2B3F1ED3C4B}" dt="2021-10-28T13:46:57.342" v="621" actId="207"/>
          <ac:spMkLst>
            <pc:docMk/>
            <pc:sldMk cId="2166350307" sldId="622"/>
            <ac:spMk id="71" creationId="{C3B48478-85B3-4498-B28B-239E809D2648}"/>
          </ac:spMkLst>
        </pc:spChg>
        <pc:spChg chg="mod">
          <ac:chgData name="Peña Lopez, Ismael" userId="0708b87f-5fa7-4e8f-9fbe-69b73a04a463" providerId="ADAL" clId="{3E426239-B4B9-4EE1-9E35-E2B3F1ED3C4B}" dt="2021-10-28T13:46:57.342" v="621" actId="207"/>
          <ac:spMkLst>
            <pc:docMk/>
            <pc:sldMk cId="2166350307" sldId="622"/>
            <ac:spMk id="72" creationId="{AD89F788-1537-4013-8CE5-C25BB0F809F4}"/>
          </ac:spMkLst>
        </pc:spChg>
        <pc:spChg chg="mod">
          <ac:chgData name="Peña Lopez, Ismael" userId="0708b87f-5fa7-4e8f-9fbe-69b73a04a463" providerId="ADAL" clId="{3E426239-B4B9-4EE1-9E35-E2B3F1ED3C4B}" dt="2021-10-28T13:47:50.829" v="688" actId="20577"/>
          <ac:spMkLst>
            <pc:docMk/>
            <pc:sldMk cId="2166350307" sldId="622"/>
            <ac:spMk id="12290" creationId="{7DB95E43-95AD-457F-AE17-170035F3CFB2}"/>
          </ac:spMkLst>
        </pc:spChg>
        <pc:spChg chg="del">
          <ac:chgData name="Peña Lopez, Ismael" userId="0708b87f-5fa7-4e8f-9fbe-69b73a04a463" providerId="ADAL" clId="{3E426239-B4B9-4EE1-9E35-E2B3F1ED3C4B}" dt="2021-10-28T17:29:21.447" v="2434" actId="478"/>
          <ac:spMkLst>
            <pc:docMk/>
            <pc:sldMk cId="2166350307" sldId="622"/>
            <ac:spMk id="12305" creationId="{8F721969-1F3D-4BA2-8DB8-CEBD2B5429C1}"/>
          </ac:spMkLst>
        </pc:spChg>
      </pc:sldChg>
      <pc:sldChg chg="addSp delSp modSp add mod">
        <pc:chgData name="Peña Lopez, Ismael" userId="0708b87f-5fa7-4e8f-9fbe-69b73a04a463" providerId="ADAL" clId="{3E426239-B4B9-4EE1-9E35-E2B3F1ED3C4B}" dt="2021-10-28T17:50:56.648" v="2839" actId="1036"/>
        <pc:sldMkLst>
          <pc:docMk/>
          <pc:sldMk cId="3642198124" sldId="623"/>
        </pc:sldMkLst>
        <pc:spChg chg="mod ord">
          <ac:chgData name="Peña Lopez, Ismael" userId="0708b87f-5fa7-4e8f-9fbe-69b73a04a463" providerId="ADAL" clId="{3E426239-B4B9-4EE1-9E35-E2B3F1ED3C4B}" dt="2021-10-28T17:50:56.648" v="2839" actId="1036"/>
          <ac:spMkLst>
            <pc:docMk/>
            <pc:sldMk cId="3642198124" sldId="623"/>
            <ac:spMk id="2" creationId="{36C4008D-9147-4E2D-ADFC-C5B382C55329}"/>
          </ac:spMkLst>
        </pc:spChg>
        <pc:spChg chg="del mod ord">
          <ac:chgData name="Peña Lopez, Ismael" userId="0708b87f-5fa7-4e8f-9fbe-69b73a04a463" providerId="ADAL" clId="{3E426239-B4B9-4EE1-9E35-E2B3F1ED3C4B}" dt="2021-10-28T17:44:24.069" v="2660" actId="478"/>
          <ac:spMkLst>
            <pc:docMk/>
            <pc:sldMk cId="3642198124" sldId="623"/>
            <ac:spMk id="3" creationId="{3EFD2828-8E0B-4133-8C1A-4418A9C8473D}"/>
          </ac:spMkLst>
        </pc:spChg>
        <pc:spChg chg="add mod">
          <ac:chgData name="Peña Lopez, Ismael" userId="0708b87f-5fa7-4e8f-9fbe-69b73a04a463" providerId="ADAL" clId="{3E426239-B4B9-4EE1-9E35-E2B3F1ED3C4B}" dt="2021-10-28T17:38:55.987" v="2589" actId="554"/>
          <ac:spMkLst>
            <pc:docMk/>
            <pc:sldMk cId="3642198124" sldId="623"/>
            <ac:spMk id="19" creationId="{AC2023CC-3AC3-440A-AF24-6DD26405DFB7}"/>
          </ac:spMkLst>
        </pc:spChg>
        <pc:spChg chg="add mod">
          <ac:chgData name="Peña Lopez, Ismael" userId="0708b87f-5fa7-4e8f-9fbe-69b73a04a463" providerId="ADAL" clId="{3E426239-B4B9-4EE1-9E35-E2B3F1ED3C4B}" dt="2021-10-28T17:38:55.987" v="2589" actId="554"/>
          <ac:spMkLst>
            <pc:docMk/>
            <pc:sldMk cId="3642198124" sldId="623"/>
            <ac:spMk id="20" creationId="{B0F2B74D-63C9-4F02-AFA6-7F68E4FD86E7}"/>
          </ac:spMkLst>
        </pc:spChg>
        <pc:spChg chg="add mod">
          <ac:chgData name="Peña Lopez, Ismael" userId="0708b87f-5fa7-4e8f-9fbe-69b73a04a463" providerId="ADAL" clId="{3E426239-B4B9-4EE1-9E35-E2B3F1ED3C4B}" dt="2021-10-28T17:47:34.199" v="2823" actId="207"/>
          <ac:spMkLst>
            <pc:docMk/>
            <pc:sldMk cId="3642198124" sldId="623"/>
            <ac:spMk id="21" creationId="{4F837C3F-646A-4DD3-82E9-53F6A4AE2194}"/>
          </ac:spMkLst>
        </pc:spChg>
        <pc:spChg chg="add mod">
          <ac:chgData name="Peña Lopez, Ismael" userId="0708b87f-5fa7-4e8f-9fbe-69b73a04a463" providerId="ADAL" clId="{3E426239-B4B9-4EE1-9E35-E2B3F1ED3C4B}" dt="2021-10-28T17:47:20.811" v="2820" actId="207"/>
          <ac:spMkLst>
            <pc:docMk/>
            <pc:sldMk cId="3642198124" sldId="623"/>
            <ac:spMk id="22" creationId="{59EE1B94-1253-4B8E-8905-C15E08DB439E}"/>
          </ac:spMkLst>
        </pc:spChg>
        <pc:spChg chg="add mod ord">
          <ac:chgData name="Peña Lopez, Ismael" userId="0708b87f-5fa7-4e8f-9fbe-69b73a04a463" providerId="ADAL" clId="{3E426239-B4B9-4EE1-9E35-E2B3F1ED3C4B}" dt="2021-10-28T17:47:53.425" v="2825" actId="167"/>
          <ac:spMkLst>
            <pc:docMk/>
            <pc:sldMk cId="3642198124" sldId="623"/>
            <ac:spMk id="23" creationId="{7576FD78-DA45-416B-BCFC-C6566CFFFAE2}"/>
          </ac:spMkLst>
        </pc:spChg>
        <pc:spChg chg="del">
          <ac:chgData name="Peña Lopez, Ismael" userId="0708b87f-5fa7-4e8f-9fbe-69b73a04a463" providerId="ADAL" clId="{3E426239-B4B9-4EE1-9E35-E2B3F1ED3C4B}" dt="2021-10-28T17:29:17.898" v="2433" actId="478"/>
          <ac:spMkLst>
            <pc:docMk/>
            <pc:sldMk cId="3642198124" sldId="623"/>
            <ac:spMk id="56" creationId="{3ACC3E7F-C9AE-4EBA-95C1-B398799179EC}"/>
          </ac:spMkLst>
        </pc:spChg>
        <pc:spChg chg="del">
          <ac:chgData name="Peña Lopez, Ismael" userId="0708b87f-5fa7-4e8f-9fbe-69b73a04a463" providerId="ADAL" clId="{3E426239-B4B9-4EE1-9E35-E2B3F1ED3C4B}" dt="2021-10-28T17:29:17.898" v="2433" actId="478"/>
          <ac:spMkLst>
            <pc:docMk/>
            <pc:sldMk cId="3642198124" sldId="623"/>
            <ac:spMk id="57" creationId="{3ACC3E7F-C9AE-4EBA-95C1-B398799179EC}"/>
          </ac:spMkLst>
        </pc:spChg>
        <pc:spChg chg="mod">
          <ac:chgData name="Peña Lopez, Ismael" userId="0708b87f-5fa7-4e8f-9fbe-69b73a04a463" providerId="ADAL" clId="{3E426239-B4B9-4EE1-9E35-E2B3F1ED3C4B}" dt="2021-10-28T17:50:56.648" v="2839" actId="1036"/>
          <ac:spMkLst>
            <pc:docMk/>
            <pc:sldMk cId="3642198124" sldId="623"/>
            <ac:spMk id="61" creationId="{B8652726-5C5F-46B3-B968-7260389CA4D8}"/>
          </ac:spMkLst>
        </pc:spChg>
        <pc:spChg chg="mod">
          <ac:chgData name="Peña Lopez, Ismael" userId="0708b87f-5fa7-4e8f-9fbe-69b73a04a463" providerId="ADAL" clId="{3E426239-B4B9-4EE1-9E35-E2B3F1ED3C4B}" dt="2021-10-28T17:50:56.648" v="2839" actId="1036"/>
          <ac:spMkLst>
            <pc:docMk/>
            <pc:sldMk cId="3642198124" sldId="623"/>
            <ac:spMk id="64" creationId="{91C7BF2F-05BE-4674-9A2E-07D6B0D00919}"/>
          </ac:spMkLst>
        </pc:spChg>
        <pc:spChg chg="mod">
          <ac:chgData name="Peña Lopez, Ismael" userId="0708b87f-5fa7-4e8f-9fbe-69b73a04a463" providerId="ADAL" clId="{3E426239-B4B9-4EE1-9E35-E2B3F1ED3C4B}" dt="2021-10-28T17:50:56.648" v="2839" actId="1036"/>
          <ac:spMkLst>
            <pc:docMk/>
            <pc:sldMk cId="3642198124" sldId="623"/>
            <ac:spMk id="67" creationId="{EB873A00-ABBD-42E3-A5B9-69B02FFF1104}"/>
          </ac:spMkLst>
        </pc:spChg>
        <pc:spChg chg="mod">
          <ac:chgData name="Peña Lopez, Ismael" userId="0708b87f-5fa7-4e8f-9fbe-69b73a04a463" providerId="ADAL" clId="{3E426239-B4B9-4EE1-9E35-E2B3F1ED3C4B}" dt="2021-10-28T17:50:56.648" v="2839" actId="1036"/>
          <ac:spMkLst>
            <pc:docMk/>
            <pc:sldMk cId="3642198124" sldId="623"/>
            <ac:spMk id="68" creationId="{6069C458-064D-45A6-A873-C8054DBBEB27}"/>
          </ac:spMkLst>
        </pc:spChg>
        <pc:spChg chg="mod ord">
          <ac:chgData name="Peña Lopez, Ismael" userId="0708b87f-5fa7-4e8f-9fbe-69b73a04a463" providerId="ADAL" clId="{3E426239-B4B9-4EE1-9E35-E2B3F1ED3C4B}" dt="2021-10-28T17:50:39.433" v="2837" actId="552"/>
          <ac:spMkLst>
            <pc:docMk/>
            <pc:sldMk cId="3642198124" sldId="623"/>
            <ac:spMk id="70" creationId="{F5D56829-8420-4639-853D-CE54266555D4}"/>
          </ac:spMkLst>
        </pc:spChg>
        <pc:spChg chg="mod ord">
          <ac:chgData name="Peña Lopez, Ismael" userId="0708b87f-5fa7-4e8f-9fbe-69b73a04a463" providerId="ADAL" clId="{3E426239-B4B9-4EE1-9E35-E2B3F1ED3C4B}" dt="2021-10-28T17:48:02.761" v="2826" actId="1037"/>
          <ac:spMkLst>
            <pc:docMk/>
            <pc:sldMk cId="3642198124" sldId="623"/>
            <ac:spMk id="71" creationId="{C3B48478-85B3-4498-B28B-239E809D2648}"/>
          </ac:spMkLst>
        </pc:spChg>
        <pc:spChg chg="del mod">
          <ac:chgData name="Peña Lopez, Ismael" userId="0708b87f-5fa7-4e8f-9fbe-69b73a04a463" providerId="ADAL" clId="{3E426239-B4B9-4EE1-9E35-E2B3F1ED3C4B}" dt="2021-10-28T17:46:26.855" v="2733" actId="478"/>
          <ac:spMkLst>
            <pc:docMk/>
            <pc:sldMk cId="3642198124" sldId="623"/>
            <ac:spMk id="72" creationId="{AD89F788-1537-4013-8CE5-C25BB0F809F4}"/>
          </ac:spMkLst>
        </pc:spChg>
        <pc:spChg chg="mod">
          <ac:chgData name="Peña Lopez, Ismael" userId="0708b87f-5fa7-4e8f-9fbe-69b73a04a463" providerId="ADAL" clId="{3E426239-B4B9-4EE1-9E35-E2B3F1ED3C4B}" dt="2021-10-28T17:50:45.241" v="2838" actId="552"/>
          <ac:spMkLst>
            <pc:docMk/>
            <pc:sldMk cId="3642198124" sldId="623"/>
            <ac:spMk id="73" creationId="{B00B3EBB-46D2-42DA-8CEA-B42EB697DA8A}"/>
          </ac:spMkLst>
        </pc:spChg>
        <pc:spChg chg="mod">
          <ac:chgData name="Peña Lopez, Ismael" userId="0708b87f-5fa7-4e8f-9fbe-69b73a04a463" providerId="ADAL" clId="{3E426239-B4B9-4EE1-9E35-E2B3F1ED3C4B}" dt="2021-10-28T17:50:45.241" v="2838" actId="552"/>
          <ac:spMkLst>
            <pc:docMk/>
            <pc:sldMk cId="3642198124" sldId="623"/>
            <ac:spMk id="74" creationId="{684DF363-5098-49A6-B50F-D2D66CC94D78}"/>
          </ac:spMkLst>
        </pc:spChg>
        <pc:spChg chg="mod">
          <ac:chgData name="Peña Lopez, Ismael" userId="0708b87f-5fa7-4e8f-9fbe-69b73a04a463" providerId="ADAL" clId="{3E426239-B4B9-4EE1-9E35-E2B3F1ED3C4B}" dt="2021-10-28T17:31:49.032" v="2447" actId="6549"/>
          <ac:spMkLst>
            <pc:docMk/>
            <pc:sldMk cId="3642198124" sldId="623"/>
            <ac:spMk id="12290" creationId="{7DB95E43-95AD-457F-AE17-170035F3CFB2}"/>
          </ac:spMkLst>
        </pc:spChg>
        <pc:spChg chg="del">
          <ac:chgData name="Peña Lopez, Ismael" userId="0708b87f-5fa7-4e8f-9fbe-69b73a04a463" providerId="ADAL" clId="{3E426239-B4B9-4EE1-9E35-E2B3F1ED3C4B}" dt="2021-10-28T17:29:17.898" v="2433" actId="478"/>
          <ac:spMkLst>
            <pc:docMk/>
            <pc:sldMk cId="3642198124" sldId="623"/>
            <ac:spMk id="12305" creationId="{8F721969-1F3D-4BA2-8DB8-CEBD2B5429C1}"/>
          </ac:spMkLst>
        </pc:spChg>
      </pc:sldChg>
      <pc:sldChg chg="new del">
        <pc:chgData name="Peña Lopez, Ismael" userId="0708b87f-5fa7-4e8f-9fbe-69b73a04a463" providerId="ADAL" clId="{3E426239-B4B9-4EE1-9E35-E2B3F1ED3C4B}" dt="2021-10-28T17:16:33.508" v="2223" actId="47"/>
        <pc:sldMkLst>
          <pc:docMk/>
          <pc:sldMk cId="3611280116" sldId="62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909644-2DC6-481A-A1C1-7F4A333C2A3C}" type="doc">
      <dgm:prSet loTypeId="urn:microsoft.com/office/officeart/2005/8/layout/hChevron3" loCatId="process" qsTypeId="urn:microsoft.com/office/officeart/2005/8/quickstyle/simple1" qsCatId="simple" csTypeId="urn:microsoft.com/office/officeart/2005/8/colors/accent3_2" csCatId="accent3" phldr="1"/>
      <dgm:spPr/>
    </dgm:pt>
    <dgm:pt modelId="{0D9B7B89-3798-4644-B17F-A4D139DA0B5E}">
      <dgm:prSet phldrT="[Texto]"/>
      <dgm:spPr>
        <a:solidFill>
          <a:schemeClr val="bg1">
            <a:lumMod val="50000"/>
          </a:schemeClr>
        </a:solidFill>
      </dgm:spPr>
      <dgm:t>
        <a:bodyPr/>
        <a:lstStyle/>
        <a:p>
          <a:pPr algn="l"/>
          <a:r>
            <a:rPr lang="es-ES" noProof="0" dirty="0">
              <a:latin typeface="Arial Narrow" panose="020B0606020202030204" pitchFamily="34" charset="0"/>
            </a:rPr>
            <a:t>            Productos</a:t>
          </a:r>
        </a:p>
      </dgm:t>
    </dgm:pt>
    <dgm:pt modelId="{771A3CCB-CD64-48FF-BECA-690339937CF0}" type="parTrans" cxnId="{32E45B20-0744-4B1A-A317-1B02C50F78E9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8A56D8AF-A06A-4A5B-9493-BD1FA5B7DAB0}" type="sibTrans" cxnId="{32E45B20-0744-4B1A-A317-1B02C50F78E9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66050626-8E45-4B37-B55F-D3C8ECC2D033}">
      <dgm:prSet phldrT="[Texto]"/>
      <dgm:spPr>
        <a:solidFill>
          <a:schemeClr val="bg1">
            <a:lumMod val="50000"/>
          </a:schemeClr>
        </a:solidFill>
      </dgm:spPr>
      <dgm:t>
        <a:bodyPr/>
        <a:lstStyle/>
        <a:p>
          <a:pPr algn="l"/>
          <a:r>
            <a:rPr lang="es-ES" noProof="0" dirty="0">
              <a:latin typeface="Arial Narrow" panose="020B0606020202030204" pitchFamily="34" charset="0"/>
            </a:rPr>
            <a:t>             Resultados</a:t>
          </a:r>
        </a:p>
      </dgm:t>
    </dgm:pt>
    <dgm:pt modelId="{70941F77-AC7B-475E-BA5A-B29B5AAFA5D8}" type="parTrans" cxnId="{D433A6E2-0E1A-4112-B5BF-9F5253ABCA66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D9CC0C00-2AE8-41C2-B7B5-9A0558A4948F}" type="sibTrans" cxnId="{D433A6E2-0E1A-4112-B5BF-9F5253ABCA66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4F93CB60-CD89-418C-A565-20C4C60BAE9E}" type="pres">
      <dgm:prSet presAssocID="{F6909644-2DC6-481A-A1C1-7F4A333C2A3C}" presName="Name0" presStyleCnt="0">
        <dgm:presLayoutVars>
          <dgm:dir/>
          <dgm:resizeHandles val="exact"/>
        </dgm:presLayoutVars>
      </dgm:prSet>
      <dgm:spPr/>
    </dgm:pt>
    <dgm:pt modelId="{F2028A9A-4259-4800-ADFE-D60B20BC6735}" type="pres">
      <dgm:prSet presAssocID="{0D9B7B89-3798-4644-B17F-A4D139DA0B5E}" presName="parTxOnly" presStyleLbl="node1" presStyleIdx="0" presStyleCnt="2" custScaleX="90181" custLinFactNeighborX="-1002">
        <dgm:presLayoutVars>
          <dgm:bulletEnabled val="1"/>
        </dgm:presLayoutVars>
      </dgm:prSet>
      <dgm:spPr/>
    </dgm:pt>
    <dgm:pt modelId="{1EC11041-35D1-41F3-B2A5-84C2FC9A2C6D}" type="pres">
      <dgm:prSet presAssocID="{8A56D8AF-A06A-4A5B-9493-BD1FA5B7DAB0}" presName="parSpace" presStyleCnt="0"/>
      <dgm:spPr/>
    </dgm:pt>
    <dgm:pt modelId="{541CEFFE-BE94-4F36-8ED2-18DA1EAA15BB}" type="pres">
      <dgm:prSet presAssocID="{66050626-8E45-4B37-B55F-D3C8ECC2D033}" presName="parTxOnly" presStyleLbl="node1" presStyleIdx="1" presStyleCnt="2" custScaleX="74199" custLinFactX="29639" custLinFactY="100000" custLinFactNeighborX="100000" custLinFactNeighborY="126670">
        <dgm:presLayoutVars>
          <dgm:bulletEnabled val="1"/>
        </dgm:presLayoutVars>
      </dgm:prSet>
      <dgm:spPr/>
    </dgm:pt>
  </dgm:ptLst>
  <dgm:cxnLst>
    <dgm:cxn modelId="{32E45B20-0744-4B1A-A317-1B02C50F78E9}" srcId="{F6909644-2DC6-481A-A1C1-7F4A333C2A3C}" destId="{0D9B7B89-3798-4644-B17F-A4D139DA0B5E}" srcOrd="0" destOrd="0" parTransId="{771A3CCB-CD64-48FF-BECA-690339937CF0}" sibTransId="{8A56D8AF-A06A-4A5B-9493-BD1FA5B7DAB0}"/>
    <dgm:cxn modelId="{22911921-BD0A-4501-8DDC-FA5B24CF582B}" type="presOf" srcId="{66050626-8E45-4B37-B55F-D3C8ECC2D033}" destId="{541CEFFE-BE94-4F36-8ED2-18DA1EAA15BB}" srcOrd="0" destOrd="0" presId="urn:microsoft.com/office/officeart/2005/8/layout/hChevron3"/>
    <dgm:cxn modelId="{2AAC1A47-1D87-4451-B84D-43A4FC152EF9}" type="presOf" srcId="{0D9B7B89-3798-4644-B17F-A4D139DA0B5E}" destId="{F2028A9A-4259-4800-ADFE-D60B20BC6735}" srcOrd="0" destOrd="0" presId="urn:microsoft.com/office/officeart/2005/8/layout/hChevron3"/>
    <dgm:cxn modelId="{4C81FBA5-16AA-480E-94B4-F21D87A53FC9}" type="presOf" srcId="{F6909644-2DC6-481A-A1C1-7F4A333C2A3C}" destId="{4F93CB60-CD89-418C-A565-20C4C60BAE9E}" srcOrd="0" destOrd="0" presId="urn:microsoft.com/office/officeart/2005/8/layout/hChevron3"/>
    <dgm:cxn modelId="{D433A6E2-0E1A-4112-B5BF-9F5253ABCA66}" srcId="{F6909644-2DC6-481A-A1C1-7F4A333C2A3C}" destId="{66050626-8E45-4B37-B55F-D3C8ECC2D033}" srcOrd="1" destOrd="0" parTransId="{70941F77-AC7B-475E-BA5A-B29B5AAFA5D8}" sibTransId="{D9CC0C00-2AE8-41C2-B7B5-9A0558A4948F}"/>
    <dgm:cxn modelId="{CC8873A8-0BEA-43F8-9C3F-7FDB66F1A508}" type="presParOf" srcId="{4F93CB60-CD89-418C-A565-20C4C60BAE9E}" destId="{F2028A9A-4259-4800-ADFE-D60B20BC6735}" srcOrd="0" destOrd="0" presId="urn:microsoft.com/office/officeart/2005/8/layout/hChevron3"/>
    <dgm:cxn modelId="{2E2B2670-D2C7-4ABD-9239-BFBA15D1D131}" type="presParOf" srcId="{4F93CB60-CD89-418C-A565-20C4C60BAE9E}" destId="{1EC11041-35D1-41F3-B2A5-84C2FC9A2C6D}" srcOrd="1" destOrd="0" presId="urn:microsoft.com/office/officeart/2005/8/layout/hChevron3"/>
    <dgm:cxn modelId="{87DC70EA-DC9D-4B4D-AD17-91E4E8672C41}" type="presParOf" srcId="{4F93CB60-CD89-418C-A565-20C4C60BAE9E}" destId="{541CEFFE-BE94-4F36-8ED2-18DA1EAA15BB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909644-2DC6-481A-A1C1-7F4A333C2A3C}" type="doc">
      <dgm:prSet loTypeId="urn:microsoft.com/office/officeart/2005/8/layout/hChevron3" loCatId="process" qsTypeId="urn:microsoft.com/office/officeart/2005/8/quickstyle/simple1" qsCatId="simple" csTypeId="urn:microsoft.com/office/officeart/2005/8/colors/accent3_2" csCatId="accent3" phldr="1"/>
      <dgm:spPr/>
    </dgm:pt>
    <dgm:pt modelId="{C7136135-8733-403A-89A2-054F70E4967D}">
      <dgm:prSet phldrT="[Texto]" custT="1"/>
      <dgm:spPr>
        <a:solidFill>
          <a:srgbClr val="A5A5A5"/>
        </a:solidFill>
      </dgm:spPr>
      <dgm:t>
        <a:bodyPr/>
        <a:lstStyle/>
        <a:p>
          <a:pPr algn="l"/>
          <a:r>
            <a:rPr lang="es-ES" sz="1600" noProof="0" dirty="0">
              <a:latin typeface="Arial" panose="020B0604020202020204" pitchFamily="34" charset="0"/>
              <a:cs typeface="Arial" panose="020B0604020202020204" pitchFamily="34" charset="0"/>
            </a:rPr>
            <a:t>      Actuaciones</a:t>
          </a:r>
          <a:endParaRPr lang="es-ES" sz="1600" baseline="300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415D6E-C77F-4531-BA40-F14537CC06DC}" type="parTrans" cxnId="{44226B3A-1219-4AD7-A4B7-A4ED6B33C0A5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B0B4E355-3747-4775-8061-E0B93A972F8B}" type="sibTrans" cxnId="{44226B3A-1219-4AD7-A4B7-A4ED6B33C0A5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66050626-8E45-4B37-B55F-D3C8ECC2D033}">
      <dgm:prSet phldrT="[Texto]" custT="1"/>
      <dgm:spPr>
        <a:solidFill>
          <a:srgbClr val="A5A5A5"/>
        </a:solidFill>
      </dgm:spPr>
      <dgm:t>
        <a:bodyPr/>
        <a:lstStyle/>
        <a:p>
          <a:pPr algn="l"/>
          <a:r>
            <a:rPr lang="es-ES" sz="1600" noProof="0" dirty="0">
              <a:latin typeface="Arial" panose="020B0604020202020204" pitchFamily="34" charset="0"/>
              <a:cs typeface="Arial" panose="020B0604020202020204" pitchFamily="34" charset="0"/>
            </a:rPr>
            <a:t>       Resultados</a:t>
          </a:r>
        </a:p>
      </dgm:t>
    </dgm:pt>
    <dgm:pt modelId="{70941F77-AC7B-475E-BA5A-B29B5AAFA5D8}" type="parTrans" cxnId="{D433A6E2-0E1A-4112-B5BF-9F5253ABCA66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D9CC0C00-2AE8-41C2-B7B5-9A0558A4948F}" type="sibTrans" cxnId="{D433A6E2-0E1A-4112-B5BF-9F5253ABCA66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2A9DC333-5DE6-4B58-8C89-0EF04F3F2C12}">
      <dgm:prSet phldrT="[Texto]" custT="1"/>
      <dgm:spPr>
        <a:solidFill>
          <a:srgbClr val="A5A5A5"/>
        </a:solidFill>
      </dgm:spPr>
      <dgm:t>
        <a:bodyPr/>
        <a:lstStyle/>
        <a:p>
          <a:pPr algn="l"/>
          <a:r>
            <a:rPr lang="es-ES" sz="1600" noProof="0" dirty="0">
              <a:latin typeface="Arial" panose="020B0604020202020204" pitchFamily="34" charset="0"/>
              <a:cs typeface="Arial" panose="020B0604020202020204" pitchFamily="34" charset="0"/>
            </a:rPr>
            <a:t>   Programas</a:t>
          </a:r>
          <a:endParaRPr lang="es-ES" sz="1600" baseline="300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12AB2D-6BC8-44E2-AEB5-D227C6C050F1}" type="parTrans" cxnId="{26CEF453-19AC-4173-BF89-628528FA42B4}">
      <dgm:prSet/>
      <dgm:spPr/>
      <dgm:t>
        <a:bodyPr/>
        <a:lstStyle/>
        <a:p>
          <a:endParaRPr lang="ca-ES"/>
        </a:p>
      </dgm:t>
    </dgm:pt>
    <dgm:pt modelId="{9081B921-546B-4021-A5B3-34A65AB003F4}" type="sibTrans" cxnId="{26CEF453-19AC-4173-BF89-628528FA42B4}">
      <dgm:prSet/>
      <dgm:spPr/>
      <dgm:t>
        <a:bodyPr/>
        <a:lstStyle/>
        <a:p>
          <a:endParaRPr lang="ca-ES"/>
        </a:p>
      </dgm:t>
    </dgm:pt>
    <dgm:pt modelId="{4F93CB60-CD89-418C-A565-20C4C60BAE9E}" type="pres">
      <dgm:prSet presAssocID="{F6909644-2DC6-481A-A1C1-7F4A333C2A3C}" presName="Name0" presStyleCnt="0">
        <dgm:presLayoutVars>
          <dgm:dir/>
          <dgm:resizeHandles val="exact"/>
        </dgm:presLayoutVars>
      </dgm:prSet>
      <dgm:spPr/>
    </dgm:pt>
    <dgm:pt modelId="{E34FC0F8-EB81-4B93-AD12-133EB9541E60}" type="pres">
      <dgm:prSet presAssocID="{2A9DC333-5DE6-4B58-8C89-0EF04F3F2C12}" presName="parTxOnly" presStyleLbl="node1" presStyleIdx="0" presStyleCnt="3" custScaleX="83919">
        <dgm:presLayoutVars>
          <dgm:bulletEnabled val="1"/>
        </dgm:presLayoutVars>
      </dgm:prSet>
      <dgm:spPr/>
    </dgm:pt>
    <dgm:pt modelId="{4E201F95-3F8A-4BFF-92A1-B9C1FB9AE283}" type="pres">
      <dgm:prSet presAssocID="{9081B921-546B-4021-A5B3-34A65AB003F4}" presName="parSpace" presStyleCnt="0"/>
      <dgm:spPr/>
    </dgm:pt>
    <dgm:pt modelId="{29505BEF-92FA-4AF9-94C6-048ED1E219CE}" type="pres">
      <dgm:prSet presAssocID="{C7136135-8733-403A-89A2-054F70E4967D}" presName="parTxOnly" presStyleLbl="node1" presStyleIdx="1" presStyleCnt="3" custLinFactNeighborX="-7037">
        <dgm:presLayoutVars>
          <dgm:bulletEnabled val="1"/>
        </dgm:presLayoutVars>
      </dgm:prSet>
      <dgm:spPr/>
    </dgm:pt>
    <dgm:pt modelId="{0F401A79-A1C4-4325-80E5-DE12343C3E9C}" type="pres">
      <dgm:prSet presAssocID="{B0B4E355-3747-4775-8061-E0B93A972F8B}" presName="parSpace" presStyleCnt="0"/>
      <dgm:spPr/>
    </dgm:pt>
    <dgm:pt modelId="{541CEFFE-BE94-4F36-8ED2-18DA1EAA15BB}" type="pres">
      <dgm:prSet presAssocID="{66050626-8E45-4B37-B55F-D3C8ECC2D033}" presName="parTxOnly" presStyleLbl="node1" presStyleIdx="2" presStyleCnt="3" custScaleX="100396">
        <dgm:presLayoutVars>
          <dgm:bulletEnabled val="1"/>
        </dgm:presLayoutVars>
      </dgm:prSet>
      <dgm:spPr/>
    </dgm:pt>
  </dgm:ptLst>
  <dgm:cxnLst>
    <dgm:cxn modelId="{22911921-BD0A-4501-8DDC-FA5B24CF582B}" type="presOf" srcId="{66050626-8E45-4B37-B55F-D3C8ECC2D033}" destId="{541CEFFE-BE94-4F36-8ED2-18DA1EAA15BB}" srcOrd="0" destOrd="0" presId="urn:microsoft.com/office/officeart/2005/8/layout/hChevron3"/>
    <dgm:cxn modelId="{44226B3A-1219-4AD7-A4B7-A4ED6B33C0A5}" srcId="{F6909644-2DC6-481A-A1C1-7F4A333C2A3C}" destId="{C7136135-8733-403A-89A2-054F70E4967D}" srcOrd="1" destOrd="0" parTransId="{27415D6E-C77F-4531-BA40-F14537CC06DC}" sibTransId="{B0B4E355-3747-4775-8061-E0B93A972F8B}"/>
    <dgm:cxn modelId="{CA739E72-8BA6-4FC8-BBF4-1D197EFFC085}" type="presOf" srcId="{C7136135-8733-403A-89A2-054F70E4967D}" destId="{29505BEF-92FA-4AF9-94C6-048ED1E219CE}" srcOrd="0" destOrd="0" presId="urn:microsoft.com/office/officeart/2005/8/layout/hChevron3"/>
    <dgm:cxn modelId="{26CEF453-19AC-4173-BF89-628528FA42B4}" srcId="{F6909644-2DC6-481A-A1C1-7F4A333C2A3C}" destId="{2A9DC333-5DE6-4B58-8C89-0EF04F3F2C12}" srcOrd="0" destOrd="0" parTransId="{B112AB2D-6BC8-44E2-AEB5-D227C6C050F1}" sibTransId="{9081B921-546B-4021-A5B3-34A65AB003F4}"/>
    <dgm:cxn modelId="{4C81FBA5-16AA-480E-94B4-F21D87A53FC9}" type="presOf" srcId="{F6909644-2DC6-481A-A1C1-7F4A333C2A3C}" destId="{4F93CB60-CD89-418C-A565-20C4C60BAE9E}" srcOrd="0" destOrd="0" presId="urn:microsoft.com/office/officeart/2005/8/layout/hChevron3"/>
    <dgm:cxn modelId="{3F9FFEB6-AD3A-4362-83FE-AECDF316ED90}" type="presOf" srcId="{2A9DC333-5DE6-4B58-8C89-0EF04F3F2C12}" destId="{E34FC0F8-EB81-4B93-AD12-133EB9541E60}" srcOrd="0" destOrd="0" presId="urn:microsoft.com/office/officeart/2005/8/layout/hChevron3"/>
    <dgm:cxn modelId="{D433A6E2-0E1A-4112-B5BF-9F5253ABCA66}" srcId="{F6909644-2DC6-481A-A1C1-7F4A333C2A3C}" destId="{66050626-8E45-4B37-B55F-D3C8ECC2D033}" srcOrd="2" destOrd="0" parTransId="{70941F77-AC7B-475E-BA5A-B29B5AAFA5D8}" sibTransId="{D9CC0C00-2AE8-41C2-B7B5-9A0558A4948F}"/>
    <dgm:cxn modelId="{56694C4F-6E6C-417D-8EFC-361FD0F02B9F}" type="presParOf" srcId="{4F93CB60-CD89-418C-A565-20C4C60BAE9E}" destId="{E34FC0F8-EB81-4B93-AD12-133EB9541E60}" srcOrd="0" destOrd="0" presId="urn:microsoft.com/office/officeart/2005/8/layout/hChevron3"/>
    <dgm:cxn modelId="{B1046ECC-5A64-476C-9799-6F82CC3525ED}" type="presParOf" srcId="{4F93CB60-CD89-418C-A565-20C4C60BAE9E}" destId="{4E201F95-3F8A-4BFF-92A1-B9C1FB9AE283}" srcOrd="1" destOrd="0" presId="urn:microsoft.com/office/officeart/2005/8/layout/hChevron3"/>
    <dgm:cxn modelId="{B074448B-A4DF-433A-8BEF-DE400330D002}" type="presParOf" srcId="{4F93CB60-CD89-418C-A565-20C4C60BAE9E}" destId="{29505BEF-92FA-4AF9-94C6-048ED1E219CE}" srcOrd="2" destOrd="0" presId="urn:microsoft.com/office/officeart/2005/8/layout/hChevron3"/>
    <dgm:cxn modelId="{8E6A7B92-0331-4C34-8565-E606F3C23AD8}" type="presParOf" srcId="{4F93CB60-CD89-418C-A565-20C4C60BAE9E}" destId="{0F401A79-A1C4-4325-80E5-DE12343C3E9C}" srcOrd="3" destOrd="0" presId="urn:microsoft.com/office/officeart/2005/8/layout/hChevron3"/>
    <dgm:cxn modelId="{87DC70EA-DC9D-4B4D-AD17-91E4E8672C41}" type="presParOf" srcId="{4F93CB60-CD89-418C-A565-20C4C60BAE9E}" destId="{541CEFFE-BE94-4F36-8ED2-18DA1EAA15BB}" srcOrd="4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909644-2DC6-481A-A1C1-7F4A333C2A3C}" type="doc">
      <dgm:prSet loTypeId="urn:microsoft.com/office/officeart/2005/8/layout/hChevron3" loCatId="process" qsTypeId="urn:microsoft.com/office/officeart/2005/8/quickstyle/simple1" qsCatId="simple" csTypeId="urn:microsoft.com/office/officeart/2005/8/colors/accent3_2" csCatId="accent3" phldr="1"/>
      <dgm:spPr/>
    </dgm:pt>
    <dgm:pt modelId="{C7136135-8733-403A-89A2-054F70E4967D}">
      <dgm:prSet phldrT="[Texto]" custT="1"/>
      <dgm:spPr>
        <a:solidFill>
          <a:srgbClr val="A5A5A5"/>
        </a:solidFill>
      </dgm:spPr>
      <dgm:t>
        <a:bodyPr/>
        <a:lstStyle/>
        <a:p>
          <a:pPr algn="l"/>
          <a:r>
            <a:rPr lang="es-ES" sz="1600" noProof="0" dirty="0">
              <a:latin typeface="Arial" panose="020B0604020202020204" pitchFamily="34" charset="0"/>
              <a:cs typeface="Arial" panose="020B0604020202020204" pitchFamily="34" charset="0"/>
            </a:rPr>
            <a:t>      Actuaciones</a:t>
          </a:r>
          <a:endParaRPr lang="es-ES" sz="1600" baseline="300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415D6E-C77F-4531-BA40-F14537CC06DC}" type="parTrans" cxnId="{44226B3A-1219-4AD7-A4B7-A4ED6B33C0A5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B0B4E355-3747-4775-8061-E0B93A972F8B}" type="sibTrans" cxnId="{44226B3A-1219-4AD7-A4B7-A4ED6B33C0A5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66050626-8E45-4B37-B55F-D3C8ECC2D033}">
      <dgm:prSet phldrT="[Texto]" custT="1"/>
      <dgm:spPr>
        <a:solidFill>
          <a:srgbClr val="A5A5A5"/>
        </a:solidFill>
      </dgm:spPr>
      <dgm:t>
        <a:bodyPr/>
        <a:lstStyle/>
        <a:p>
          <a:pPr algn="l"/>
          <a:r>
            <a:rPr lang="es-ES" sz="1600" noProof="0" dirty="0">
              <a:latin typeface="Arial" panose="020B0604020202020204" pitchFamily="34" charset="0"/>
              <a:cs typeface="Arial" panose="020B0604020202020204" pitchFamily="34" charset="0"/>
            </a:rPr>
            <a:t>       Resultados</a:t>
          </a:r>
        </a:p>
      </dgm:t>
    </dgm:pt>
    <dgm:pt modelId="{70941F77-AC7B-475E-BA5A-B29B5AAFA5D8}" type="parTrans" cxnId="{D433A6E2-0E1A-4112-B5BF-9F5253ABCA66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D9CC0C00-2AE8-41C2-B7B5-9A0558A4948F}" type="sibTrans" cxnId="{D433A6E2-0E1A-4112-B5BF-9F5253ABCA66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2A9DC333-5DE6-4B58-8C89-0EF04F3F2C12}">
      <dgm:prSet phldrT="[Texto]" custT="1"/>
      <dgm:spPr>
        <a:solidFill>
          <a:srgbClr val="A5A5A5"/>
        </a:solidFill>
      </dgm:spPr>
      <dgm:t>
        <a:bodyPr/>
        <a:lstStyle/>
        <a:p>
          <a:pPr algn="l"/>
          <a:r>
            <a:rPr lang="es-ES" sz="1600" noProof="0" dirty="0">
              <a:latin typeface="Arial" panose="020B0604020202020204" pitchFamily="34" charset="0"/>
              <a:cs typeface="Arial" panose="020B0604020202020204" pitchFamily="34" charset="0"/>
            </a:rPr>
            <a:t>   Programas</a:t>
          </a:r>
          <a:endParaRPr lang="es-ES" sz="1600" baseline="300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12AB2D-6BC8-44E2-AEB5-D227C6C050F1}" type="parTrans" cxnId="{26CEF453-19AC-4173-BF89-628528FA42B4}">
      <dgm:prSet/>
      <dgm:spPr/>
      <dgm:t>
        <a:bodyPr/>
        <a:lstStyle/>
        <a:p>
          <a:endParaRPr lang="ca-ES"/>
        </a:p>
      </dgm:t>
    </dgm:pt>
    <dgm:pt modelId="{9081B921-546B-4021-A5B3-34A65AB003F4}" type="sibTrans" cxnId="{26CEF453-19AC-4173-BF89-628528FA42B4}">
      <dgm:prSet/>
      <dgm:spPr/>
      <dgm:t>
        <a:bodyPr/>
        <a:lstStyle/>
        <a:p>
          <a:endParaRPr lang="ca-ES"/>
        </a:p>
      </dgm:t>
    </dgm:pt>
    <dgm:pt modelId="{4F93CB60-CD89-418C-A565-20C4C60BAE9E}" type="pres">
      <dgm:prSet presAssocID="{F6909644-2DC6-481A-A1C1-7F4A333C2A3C}" presName="Name0" presStyleCnt="0">
        <dgm:presLayoutVars>
          <dgm:dir/>
          <dgm:resizeHandles val="exact"/>
        </dgm:presLayoutVars>
      </dgm:prSet>
      <dgm:spPr/>
    </dgm:pt>
    <dgm:pt modelId="{E34FC0F8-EB81-4B93-AD12-133EB9541E60}" type="pres">
      <dgm:prSet presAssocID="{2A9DC333-5DE6-4B58-8C89-0EF04F3F2C12}" presName="parTxOnly" presStyleLbl="node1" presStyleIdx="0" presStyleCnt="3" custScaleX="83919">
        <dgm:presLayoutVars>
          <dgm:bulletEnabled val="1"/>
        </dgm:presLayoutVars>
      </dgm:prSet>
      <dgm:spPr/>
    </dgm:pt>
    <dgm:pt modelId="{4E201F95-3F8A-4BFF-92A1-B9C1FB9AE283}" type="pres">
      <dgm:prSet presAssocID="{9081B921-546B-4021-A5B3-34A65AB003F4}" presName="parSpace" presStyleCnt="0"/>
      <dgm:spPr/>
    </dgm:pt>
    <dgm:pt modelId="{29505BEF-92FA-4AF9-94C6-048ED1E219CE}" type="pres">
      <dgm:prSet presAssocID="{C7136135-8733-403A-89A2-054F70E4967D}" presName="parTxOnly" presStyleLbl="node1" presStyleIdx="1" presStyleCnt="3" custLinFactNeighborX="-7037">
        <dgm:presLayoutVars>
          <dgm:bulletEnabled val="1"/>
        </dgm:presLayoutVars>
      </dgm:prSet>
      <dgm:spPr/>
    </dgm:pt>
    <dgm:pt modelId="{0F401A79-A1C4-4325-80E5-DE12343C3E9C}" type="pres">
      <dgm:prSet presAssocID="{B0B4E355-3747-4775-8061-E0B93A972F8B}" presName="parSpace" presStyleCnt="0"/>
      <dgm:spPr/>
    </dgm:pt>
    <dgm:pt modelId="{541CEFFE-BE94-4F36-8ED2-18DA1EAA15BB}" type="pres">
      <dgm:prSet presAssocID="{66050626-8E45-4B37-B55F-D3C8ECC2D033}" presName="parTxOnly" presStyleLbl="node1" presStyleIdx="2" presStyleCnt="3" custScaleX="100396">
        <dgm:presLayoutVars>
          <dgm:bulletEnabled val="1"/>
        </dgm:presLayoutVars>
      </dgm:prSet>
      <dgm:spPr/>
    </dgm:pt>
  </dgm:ptLst>
  <dgm:cxnLst>
    <dgm:cxn modelId="{22911921-BD0A-4501-8DDC-FA5B24CF582B}" type="presOf" srcId="{66050626-8E45-4B37-B55F-D3C8ECC2D033}" destId="{541CEFFE-BE94-4F36-8ED2-18DA1EAA15BB}" srcOrd="0" destOrd="0" presId="urn:microsoft.com/office/officeart/2005/8/layout/hChevron3"/>
    <dgm:cxn modelId="{44226B3A-1219-4AD7-A4B7-A4ED6B33C0A5}" srcId="{F6909644-2DC6-481A-A1C1-7F4A333C2A3C}" destId="{C7136135-8733-403A-89A2-054F70E4967D}" srcOrd="1" destOrd="0" parTransId="{27415D6E-C77F-4531-BA40-F14537CC06DC}" sibTransId="{B0B4E355-3747-4775-8061-E0B93A972F8B}"/>
    <dgm:cxn modelId="{CA739E72-8BA6-4FC8-BBF4-1D197EFFC085}" type="presOf" srcId="{C7136135-8733-403A-89A2-054F70E4967D}" destId="{29505BEF-92FA-4AF9-94C6-048ED1E219CE}" srcOrd="0" destOrd="0" presId="urn:microsoft.com/office/officeart/2005/8/layout/hChevron3"/>
    <dgm:cxn modelId="{26CEF453-19AC-4173-BF89-628528FA42B4}" srcId="{F6909644-2DC6-481A-A1C1-7F4A333C2A3C}" destId="{2A9DC333-5DE6-4B58-8C89-0EF04F3F2C12}" srcOrd="0" destOrd="0" parTransId="{B112AB2D-6BC8-44E2-AEB5-D227C6C050F1}" sibTransId="{9081B921-546B-4021-A5B3-34A65AB003F4}"/>
    <dgm:cxn modelId="{4C81FBA5-16AA-480E-94B4-F21D87A53FC9}" type="presOf" srcId="{F6909644-2DC6-481A-A1C1-7F4A333C2A3C}" destId="{4F93CB60-CD89-418C-A565-20C4C60BAE9E}" srcOrd="0" destOrd="0" presId="urn:microsoft.com/office/officeart/2005/8/layout/hChevron3"/>
    <dgm:cxn modelId="{3F9FFEB6-AD3A-4362-83FE-AECDF316ED90}" type="presOf" srcId="{2A9DC333-5DE6-4B58-8C89-0EF04F3F2C12}" destId="{E34FC0F8-EB81-4B93-AD12-133EB9541E60}" srcOrd="0" destOrd="0" presId="urn:microsoft.com/office/officeart/2005/8/layout/hChevron3"/>
    <dgm:cxn modelId="{D433A6E2-0E1A-4112-B5BF-9F5253ABCA66}" srcId="{F6909644-2DC6-481A-A1C1-7F4A333C2A3C}" destId="{66050626-8E45-4B37-B55F-D3C8ECC2D033}" srcOrd="2" destOrd="0" parTransId="{70941F77-AC7B-475E-BA5A-B29B5AAFA5D8}" sibTransId="{D9CC0C00-2AE8-41C2-B7B5-9A0558A4948F}"/>
    <dgm:cxn modelId="{56694C4F-6E6C-417D-8EFC-361FD0F02B9F}" type="presParOf" srcId="{4F93CB60-CD89-418C-A565-20C4C60BAE9E}" destId="{E34FC0F8-EB81-4B93-AD12-133EB9541E60}" srcOrd="0" destOrd="0" presId="urn:microsoft.com/office/officeart/2005/8/layout/hChevron3"/>
    <dgm:cxn modelId="{B1046ECC-5A64-476C-9799-6F82CC3525ED}" type="presParOf" srcId="{4F93CB60-CD89-418C-A565-20C4C60BAE9E}" destId="{4E201F95-3F8A-4BFF-92A1-B9C1FB9AE283}" srcOrd="1" destOrd="0" presId="urn:microsoft.com/office/officeart/2005/8/layout/hChevron3"/>
    <dgm:cxn modelId="{B074448B-A4DF-433A-8BEF-DE400330D002}" type="presParOf" srcId="{4F93CB60-CD89-418C-A565-20C4C60BAE9E}" destId="{29505BEF-92FA-4AF9-94C6-048ED1E219CE}" srcOrd="2" destOrd="0" presId="urn:microsoft.com/office/officeart/2005/8/layout/hChevron3"/>
    <dgm:cxn modelId="{8E6A7B92-0331-4C34-8565-E606F3C23AD8}" type="presParOf" srcId="{4F93CB60-CD89-418C-A565-20C4C60BAE9E}" destId="{0F401A79-A1C4-4325-80E5-DE12343C3E9C}" srcOrd="3" destOrd="0" presId="urn:microsoft.com/office/officeart/2005/8/layout/hChevron3"/>
    <dgm:cxn modelId="{87DC70EA-DC9D-4B4D-AD17-91E4E8672C41}" type="presParOf" srcId="{4F93CB60-CD89-418C-A565-20C4C60BAE9E}" destId="{541CEFFE-BE94-4F36-8ED2-18DA1EAA15BB}" srcOrd="4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909644-2DC6-481A-A1C1-7F4A333C2A3C}" type="doc">
      <dgm:prSet loTypeId="urn:microsoft.com/office/officeart/2005/8/layout/hChevron3" loCatId="process" qsTypeId="urn:microsoft.com/office/officeart/2005/8/quickstyle/simple1" qsCatId="simple" csTypeId="urn:microsoft.com/office/officeart/2005/8/colors/accent3_2" csCatId="accent3" phldr="1"/>
      <dgm:spPr/>
    </dgm:pt>
    <dgm:pt modelId="{C7136135-8733-403A-89A2-054F70E4967D}">
      <dgm:prSet phldrT="[Texto]" custT="1"/>
      <dgm:spPr>
        <a:solidFill>
          <a:srgbClr val="A5A5A5"/>
        </a:solidFill>
      </dgm:spPr>
      <dgm:t>
        <a:bodyPr/>
        <a:lstStyle/>
        <a:p>
          <a:pPr algn="l"/>
          <a:r>
            <a:rPr lang="es-ES" sz="1600" noProof="0" dirty="0">
              <a:latin typeface="Arial" panose="020B0604020202020204" pitchFamily="34" charset="0"/>
              <a:cs typeface="Arial" panose="020B0604020202020204" pitchFamily="34" charset="0"/>
            </a:rPr>
            <a:t>      Actuaciones</a:t>
          </a:r>
          <a:endParaRPr lang="es-ES" sz="1600" baseline="300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415D6E-C77F-4531-BA40-F14537CC06DC}" type="parTrans" cxnId="{44226B3A-1219-4AD7-A4B7-A4ED6B33C0A5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B0B4E355-3747-4775-8061-E0B93A972F8B}" type="sibTrans" cxnId="{44226B3A-1219-4AD7-A4B7-A4ED6B33C0A5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66050626-8E45-4B37-B55F-D3C8ECC2D033}">
      <dgm:prSet phldrT="[Texto]" custT="1"/>
      <dgm:spPr>
        <a:solidFill>
          <a:srgbClr val="A5A5A5"/>
        </a:solidFill>
      </dgm:spPr>
      <dgm:t>
        <a:bodyPr/>
        <a:lstStyle/>
        <a:p>
          <a:pPr algn="l"/>
          <a:r>
            <a:rPr lang="es-ES" sz="1600" noProof="0" dirty="0">
              <a:latin typeface="Arial" panose="020B0604020202020204" pitchFamily="34" charset="0"/>
              <a:cs typeface="Arial" panose="020B0604020202020204" pitchFamily="34" charset="0"/>
            </a:rPr>
            <a:t>       Resultados</a:t>
          </a:r>
        </a:p>
      </dgm:t>
    </dgm:pt>
    <dgm:pt modelId="{70941F77-AC7B-475E-BA5A-B29B5AAFA5D8}" type="parTrans" cxnId="{D433A6E2-0E1A-4112-B5BF-9F5253ABCA66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D9CC0C00-2AE8-41C2-B7B5-9A0558A4948F}" type="sibTrans" cxnId="{D433A6E2-0E1A-4112-B5BF-9F5253ABCA66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2A9DC333-5DE6-4B58-8C89-0EF04F3F2C12}">
      <dgm:prSet phldrT="[Texto]" custT="1"/>
      <dgm:spPr>
        <a:solidFill>
          <a:srgbClr val="A5A5A5"/>
        </a:solidFill>
      </dgm:spPr>
      <dgm:t>
        <a:bodyPr/>
        <a:lstStyle/>
        <a:p>
          <a:pPr algn="l"/>
          <a:r>
            <a:rPr lang="es-ES" sz="1600" noProof="0" dirty="0">
              <a:latin typeface="Arial" panose="020B0604020202020204" pitchFamily="34" charset="0"/>
              <a:cs typeface="Arial" panose="020B0604020202020204" pitchFamily="34" charset="0"/>
            </a:rPr>
            <a:t>   Programas</a:t>
          </a:r>
          <a:endParaRPr lang="es-ES" sz="1600" baseline="300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12AB2D-6BC8-44E2-AEB5-D227C6C050F1}" type="parTrans" cxnId="{26CEF453-19AC-4173-BF89-628528FA42B4}">
      <dgm:prSet/>
      <dgm:spPr/>
      <dgm:t>
        <a:bodyPr/>
        <a:lstStyle/>
        <a:p>
          <a:endParaRPr lang="ca-ES"/>
        </a:p>
      </dgm:t>
    </dgm:pt>
    <dgm:pt modelId="{9081B921-546B-4021-A5B3-34A65AB003F4}" type="sibTrans" cxnId="{26CEF453-19AC-4173-BF89-628528FA42B4}">
      <dgm:prSet/>
      <dgm:spPr/>
      <dgm:t>
        <a:bodyPr/>
        <a:lstStyle/>
        <a:p>
          <a:endParaRPr lang="ca-ES"/>
        </a:p>
      </dgm:t>
    </dgm:pt>
    <dgm:pt modelId="{4F93CB60-CD89-418C-A565-20C4C60BAE9E}" type="pres">
      <dgm:prSet presAssocID="{F6909644-2DC6-481A-A1C1-7F4A333C2A3C}" presName="Name0" presStyleCnt="0">
        <dgm:presLayoutVars>
          <dgm:dir/>
          <dgm:resizeHandles val="exact"/>
        </dgm:presLayoutVars>
      </dgm:prSet>
      <dgm:spPr/>
    </dgm:pt>
    <dgm:pt modelId="{E34FC0F8-EB81-4B93-AD12-133EB9541E60}" type="pres">
      <dgm:prSet presAssocID="{2A9DC333-5DE6-4B58-8C89-0EF04F3F2C12}" presName="parTxOnly" presStyleLbl="node1" presStyleIdx="0" presStyleCnt="3" custScaleX="83919">
        <dgm:presLayoutVars>
          <dgm:bulletEnabled val="1"/>
        </dgm:presLayoutVars>
      </dgm:prSet>
      <dgm:spPr/>
    </dgm:pt>
    <dgm:pt modelId="{4E201F95-3F8A-4BFF-92A1-B9C1FB9AE283}" type="pres">
      <dgm:prSet presAssocID="{9081B921-546B-4021-A5B3-34A65AB003F4}" presName="parSpace" presStyleCnt="0"/>
      <dgm:spPr/>
    </dgm:pt>
    <dgm:pt modelId="{29505BEF-92FA-4AF9-94C6-048ED1E219CE}" type="pres">
      <dgm:prSet presAssocID="{C7136135-8733-403A-89A2-054F70E4967D}" presName="parTxOnly" presStyleLbl="node1" presStyleIdx="1" presStyleCnt="3" custLinFactNeighborX="-7037">
        <dgm:presLayoutVars>
          <dgm:bulletEnabled val="1"/>
        </dgm:presLayoutVars>
      </dgm:prSet>
      <dgm:spPr/>
    </dgm:pt>
    <dgm:pt modelId="{0F401A79-A1C4-4325-80E5-DE12343C3E9C}" type="pres">
      <dgm:prSet presAssocID="{B0B4E355-3747-4775-8061-E0B93A972F8B}" presName="parSpace" presStyleCnt="0"/>
      <dgm:spPr/>
    </dgm:pt>
    <dgm:pt modelId="{541CEFFE-BE94-4F36-8ED2-18DA1EAA15BB}" type="pres">
      <dgm:prSet presAssocID="{66050626-8E45-4B37-B55F-D3C8ECC2D033}" presName="parTxOnly" presStyleLbl="node1" presStyleIdx="2" presStyleCnt="3" custScaleX="100396">
        <dgm:presLayoutVars>
          <dgm:bulletEnabled val="1"/>
        </dgm:presLayoutVars>
      </dgm:prSet>
      <dgm:spPr/>
    </dgm:pt>
  </dgm:ptLst>
  <dgm:cxnLst>
    <dgm:cxn modelId="{22911921-BD0A-4501-8DDC-FA5B24CF582B}" type="presOf" srcId="{66050626-8E45-4B37-B55F-D3C8ECC2D033}" destId="{541CEFFE-BE94-4F36-8ED2-18DA1EAA15BB}" srcOrd="0" destOrd="0" presId="urn:microsoft.com/office/officeart/2005/8/layout/hChevron3"/>
    <dgm:cxn modelId="{44226B3A-1219-4AD7-A4B7-A4ED6B33C0A5}" srcId="{F6909644-2DC6-481A-A1C1-7F4A333C2A3C}" destId="{C7136135-8733-403A-89A2-054F70E4967D}" srcOrd="1" destOrd="0" parTransId="{27415D6E-C77F-4531-BA40-F14537CC06DC}" sibTransId="{B0B4E355-3747-4775-8061-E0B93A972F8B}"/>
    <dgm:cxn modelId="{CA739E72-8BA6-4FC8-BBF4-1D197EFFC085}" type="presOf" srcId="{C7136135-8733-403A-89A2-054F70E4967D}" destId="{29505BEF-92FA-4AF9-94C6-048ED1E219CE}" srcOrd="0" destOrd="0" presId="urn:microsoft.com/office/officeart/2005/8/layout/hChevron3"/>
    <dgm:cxn modelId="{26CEF453-19AC-4173-BF89-628528FA42B4}" srcId="{F6909644-2DC6-481A-A1C1-7F4A333C2A3C}" destId="{2A9DC333-5DE6-4B58-8C89-0EF04F3F2C12}" srcOrd="0" destOrd="0" parTransId="{B112AB2D-6BC8-44E2-AEB5-D227C6C050F1}" sibTransId="{9081B921-546B-4021-A5B3-34A65AB003F4}"/>
    <dgm:cxn modelId="{4C81FBA5-16AA-480E-94B4-F21D87A53FC9}" type="presOf" srcId="{F6909644-2DC6-481A-A1C1-7F4A333C2A3C}" destId="{4F93CB60-CD89-418C-A565-20C4C60BAE9E}" srcOrd="0" destOrd="0" presId="urn:microsoft.com/office/officeart/2005/8/layout/hChevron3"/>
    <dgm:cxn modelId="{3F9FFEB6-AD3A-4362-83FE-AECDF316ED90}" type="presOf" srcId="{2A9DC333-5DE6-4B58-8C89-0EF04F3F2C12}" destId="{E34FC0F8-EB81-4B93-AD12-133EB9541E60}" srcOrd="0" destOrd="0" presId="urn:microsoft.com/office/officeart/2005/8/layout/hChevron3"/>
    <dgm:cxn modelId="{D433A6E2-0E1A-4112-B5BF-9F5253ABCA66}" srcId="{F6909644-2DC6-481A-A1C1-7F4A333C2A3C}" destId="{66050626-8E45-4B37-B55F-D3C8ECC2D033}" srcOrd="2" destOrd="0" parTransId="{70941F77-AC7B-475E-BA5A-B29B5AAFA5D8}" sibTransId="{D9CC0C00-2AE8-41C2-B7B5-9A0558A4948F}"/>
    <dgm:cxn modelId="{56694C4F-6E6C-417D-8EFC-361FD0F02B9F}" type="presParOf" srcId="{4F93CB60-CD89-418C-A565-20C4C60BAE9E}" destId="{E34FC0F8-EB81-4B93-AD12-133EB9541E60}" srcOrd="0" destOrd="0" presId="urn:microsoft.com/office/officeart/2005/8/layout/hChevron3"/>
    <dgm:cxn modelId="{B1046ECC-5A64-476C-9799-6F82CC3525ED}" type="presParOf" srcId="{4F93CB60-CD89-418C-A565-20C4C60BAE9E}" destId="{4E201F95-3F8A-4BFF-92A1-B9C1FB9AE283}" srcOrd="1" destOrd="0" presId="urn:microsoft.com/office/officeart/2005/8/layout/hChevron3"/>
    <dgm:cxn modelId="{B074448B-A4DF-433A-8BEF-DE400330D002}" type="presParOf" srcId="{4F93CB60-CD89-418C-A565-20C4C60BAE9E}" destId="{29505BEF-92FA-4AF9-94C6-048ED1E219CE}" srcOrd="2" destOrd="0" presId="urn:microsoft.com/office/officeart/2005/8/layout/hChevron3"/>
    <dgm:cxn modelId="{8E6A7B92-0331-4C34-8565-E606F3C23AD8}" type="presParOf" srcId="{4F93CB60-CD89-418C-A565-20C4C60BAE9E}" destId="{0F401A79-A1C4-4325-80E5-DE12343C3E9C}" srcOrd="3" destOrd="0" presId="urn:microsoft.com/office/officeart/2005/8/layout/hChevron3"/>
    <dgm:cxn modelId="{87DC70EA-DC9D-4B4D-AD17-91E4E8672C41}" type="presParOf" srcId="{4F93CB60-CD89-418C-A565-20C4C60BAE9E}" destId="{541CEFFE-BE94-4F36-8ED2-18DA1EAA15BB}" srcOrd="4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909644-2DC6-481A-A1C1-7F4A333C2A3C}" type="doc">
      <dgm:prSet loTypeId="urn:microsoft.com/office/officeart/2005/8/layout/hChevron3" loCatId="process" qsTypeId="urn:microsoft.com/office/officeart/2005/8/quickstyle/simple1" qsCatId="simple" csTypeId="urn:microsoft.com/office/officeart/2005/8/colors/accent3_2" csCatId="accent3" phldr="1"/>
      <dgm:spPr/>
    </dgm:pt>
    <dgm:pt modelId="{C7136135-8733-403A-89A2-054F70E4967D}">
      <dgm:prSet phldrT="[Texto]" custT="1"/>
      <dgm:spPr>
        <a:solidFill>
          <a:srgbClr val="A5A5A5"/>
        </a:solidFill>
      </dgm:spPr>
      <dgm:t>
        <a:bodyPr/>
        <a:lstStyle/>
        <a:p>
          <a:pPr algn="l"/>
          <a:r>
            <a:rPr lang="es-ES" sz="1600" noProof="0" dirty="0">
              <a:latin typeface="Arial" panose="020B0604020202020204" pitchFamily="34" charset="0"/>
              <a:cs typeface="Arial" panose="020B0604020202020204" pitchFamily="34" charset="0"/>
            </a:rPr>
            <a:t>      Actuaciones</a:t>
          </a:r>
          <a:endParaRPr lang="es-ES" sz="1600" baseline="300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415D6E-C77F-4531-BA40-F14537CC06DC}" type="parTrans" cxnId="{44226B3A-1219-4AD7-A4B7-A4ED6B33C0A5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B0B4E355-3747-4775-8061-E0B93A972F8B}" type="sibTrans" cxnId="{44226B3A-1219-4AD7-A4B7-A4ED6B33C0A5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66050626-8E45-4B37-B55F-D3C8ECC2D033}">
      <dgm:prSet phldrT="[Texto]" custT="1"/>
      <dgm:spPr>
        <a:solidFill>
          <a:srgbClr val="A5A5A5"/>
        </a:solidFill>
      </dgm:spPr>
      <dgm:t>
        <a:bodyPr/>
        <a:lstStyle/>
        <a:p>
          <a:pPr algn="l"/>
          <a:r>
            <a:rPr lang="es-ES" sz="1600" noProof="0" dirty="0">
              <a:latin typeface="Arial" panose="020B0604020202020204" pitchFamily="34" charset="0"/>
              <a:cs typeface="Arial" panose="020B0604020202020204" pitchFamily="34" charset="0"/>
            </a:rPr>
            <a:t>       Resultados</a:t>
          </a:r>
        </a:p>
      </dgm:t>
    </dgm:pt>
    <dgm:pt modelId="{70941F77-AC7B-475E-BA5A-B29B5AAFA5D8}" type="parTrans" cxnId="{D433A6E2-0E1A-4112-B5BF-9F5253ABCA66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D9CC0C00-2AE8-41C2-B7B5-9A0558A4948F}" type="sibTrans" cxnId="{D433A6E2-0E1A-4112-B5BF-9F5253ABCA66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2A9DC333-5DE6-4B58-8C89-0EF04F3F2C12}">
      <dgm:prSet phldrT="[Texto]" custT="1"/>
      <dgm:spPr>
        <a:solidFill>
          <a:srgbClr val="A5A5A5"/>
        </a:solidFill>
      </dgm:spPr>
      <dgm:t>
        <a:bodyPr/>
        <a:lstStyle/>
        <a:p>
          <a:pPr algn="l"/>
          <a:r>
            <a:rPr lang="ca-ES" sz="1600" noProof="0" dirty="0">
              <a:latin typeface="Arial" panose="020B0604020202020204" pitchFamily="34" charset="0"/>
              <a:cs typeface="Arial" panose="020B0604020202020204" pitchFamily="34" charset="0"/>
            </a:rPr>
            <a:t>   </a:t>
          </a:r>
          <a:r>
            <a:rPr lang="es-ES" sz="1600" noProof="0" dirty="0">
              <a:latin typeface="Arial" panose="020B0604020202020204" pitchFamily="34" charset="0"/>
              <a:cs typeface="Arial" panose="020B0604020202020204" pitchFamily="34" charset="0"/>
            </a:rPr>
            <a:t>Programas</a:t>
          </a:r>
          <a:endParaRPr lang="es-ES" sz="1600" baseline="300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12AB2D-6BC8-44E2-AEB5-D227C6C050F1}" type="parTrans" cxnId="{26CEF453-19AC-4173-BF89-628528FA42B4}">
      <dgm:prSet/>
      <dgm:spPr/>
      <dgm:t>
        <a:bodyPr/>
        <a:lstStyle/>
        <a:p>
          <a:endParaRPr lang="ca-ES"/>
        </a:p>
      </dgm:t>
    </dgm:pt>
    <dgm:pt modelId="{9081B921-546B-4021-A5B3-34A65AB003F4}" type="sibTrans" cxnId="{26CEF453-19AC-4173-BF89-628528FA42B4}">
      <dgm:prSet/>
      <dgm:spPr/>
      <dgm:t>
        <a:bodyPr/>
        <a:lstStyle/>
        <a:p>
          <a:endParaRPr lang="ca-ES"/>
        </a:p>
      </dgm:t>
    </dgm:pt>
    <dgm:pt modelId="{4F93CB60-CD89-418C-A565-20C4C60BAE9E}" type="pres">
      <dgm:prSet presAssocID="{F6909644-2DC6-481A-A1C1-7F4A333C2A3C}" presName="Name0" presStyleCnt="0">
        <dgm:presLayoutVars>
          <dgm:dir/>
          <dgm:resizeHandles val="exact"/>
        </dgm:presLayoutVars>
      </dgm:prSet>
      <dgm:spPr/>
    </dgm:pt>
    <dgm:pt modelId="{E34FC0F8-EB81-4B93-AD12-133EB9541E60}" type="pres">
      <dgm:prSet presAssocID="{2A9DC333-5DE6-4B58-8C89-0EF04F3F2C12}" presName="parTxOnly" presStyleLbl="node1" presStyleIdx="0" presStyleCnt="3" custScaleX="83919">
        <dgm:presLayoutVars>
          <dgm:bulletEnabled val="1"/>
        </dgm:presLayoutVars>
      </dgm:prSet>
      <dgm:spPr/>
    </dgm:pt>
    <dgm:pt modelId="{4E201F95-3F8A-4BFF-92A1-B9C1FB9AE283}" type="pres">
      <dgm:prSet presAssocID="{9081B921-546B-4021-A5B3-34A65AB003F4}" presName="parSpace" presStyleCnt="0"/>
      <dgm:spPr/>
    </dgm:pt>
    <dgm:pt modelId="{29505BEF-92FA-4AF9-94C6-048ED1E219CE}" type="pres">
      <dgm:prSet presAssocID="{C7136135-8733-403A-89A2-054F70E4967D}" presName="parTxOnly" presStyleLbl="node1" presStyleIdx="1" presStyleCnt="3" custLinFactNeighborX="-7037">
        <dgm:presLayoutVars>
          <dgm:bulletEnabled val="1"/>
        </dgm:presLayoutVars>
      </dgm:prSet>
      <dgm:spPr/>
    </dgm:pt>
    <dgm:pt modelId="{0F401A79-A1C4-4325-80E5-DE12343C3E9C}" type="pres">
      <dgm:prSet presAssocID="{B0B4E355-3747-4775-8061-E0B93A972F8B}" presName="parSpace" presStyleCnt="0"/>
      <dgm:spPr/>
    </dgm:pt>
    <dgm:pt modelId="{541CEFFE-BE94-4F36-8ED2-18DA1EAA15BB}" type="pres">
      <dgm:prSet presAssocID="{66050626-8E45-4B37-B55F-D3C8ECC2D033}" presName="parTxOnly" presStyleLbl="node1" presStyleIdx="2" presStyleCnt="3" custScaleX="100396">
        <dgm:presLayoutVars>
          <dgm:bulletEnabled val="1"/>
        </dgm:presLayoutVars>
      </dgm:prSet>
      <dgm:spPr/>
    </dgm:pt>
  </dgm:ptLst>
  <dgm:cxnLst>
    <dgm:cxn modelId="{22911921-BD0A-4501-8DDC-FA5B24CF582B}" type="presOf" srcId="{66050626-8E45-4B37-B55F-D3C8ECC2D033}" destId="{541CEFFE-BE94-4F36-8ED2-18DA1EAA15BB}" srcOrd="0" destOrd="0" presId="urn:microsoft.com/office/officeart/2005/8/layout/hChevron3"/>
    <dgm:cxn modelId="{44226B3A-1219-4AD7-A4B7-A4ED6B33C0A5}" srcId="{F6909644-2DC6-481A-A1C1-7F4A333C2A3C}" destId="{C7136135-8733-403A-89A2-054F70E4967D}" srcOrd="1" destOrd="0" parTransId="{27415D6E-C77F-4531-BA40-F14537CC06DC}" sibTransId="{B0B4E355-3747-4775-8061-E0B93A972F8B}"/>
    <dgm:cxn modelId="{CA739E72-8BA6-4FC8-BBF4-1D197EFFC085}" type="presOf" srcId="{C7136135-8733-403A-89A2-054F70E4967D}" destId="{29505BEF-92FA-4AF9-94C6-048ED1E219CE}" srcOrd="0" destOrd="0" presId="urn:microsoft.com/office/officeart/2005/8/layout/hChevron3"/>
    <dgm:cxn modelId="{26CEF453-19AC-4173-BF89-628528FA42B4}" srcId="{F6909644-2DC6-481A-A1C1-7F4A333C2A3C}" destId="{2A9DC333-5DE6-4B58-8C89-0EF04F3F2C12}" srcOrd="0" destOrd="0" parTransId="{B112AB2D-6BC8-44E2-AEB5-D227C6C050F1}" sibTransId="{9081B921-546B-4021-A5B3-34A65AB003F4}"/>
    <dgm:cxn modelId="{4C81FBA5-16AA-480E-94B4-F21D87A53FC9}" type="presOf" srcId="{F6909644-2DC6-481A-A1C1-7F4A333C2A3C}" destId="{4F93CB60-CD89-418C-A565-20C4C60BAE9E}" srcOrd="0" destOrd="0" presId="urn:microsoft.com/office/officeart/2005/8/layout/hChevron3"/>
    <dgm:cxn modelId="{3F9FFEB6-AD3A-4362-83FE-AECDF316ED90}" type="presOf" srcId="{2A9DC333-5DE6-4B58-8C89-0EF04F3F2C12}" destId="{E34FC0F8-EB81-4B93-AD12-133EB9541E60}" srcOrd="0" destOrd="0" presId="urn:microsoft.com/office/officeart/2005/8/layout/hChevron3"/>
    <dgm:cxn modelId="{D433A6E2-0E1A-4112-B5BF-9F5253ABCA66}" srcId="{F6909644-2DC6-481A-A1C1-7F4A333C2A3C}" destId="{66050626-8E45-4B37-B55F-D3C8ECC2D033}" srcOrd="2" destOrd="0" parTransId="{70941F77-AC7B-475E-BA5A-B29B5AAFA5D8}" sibTransId="{D9CC0C00-2AE8-41C2-B7B5-9A0558A4948F}"/>
    <dgm:cxn modelId="{56694C4F-6E6C-417D-8EFC-361FD0F02B9F}" type="presParOf" srcId="{4F93CB60-CD89-418C-A565-20C4C60BAE9E}" destId="{E34FC0F8-EB81-4B93-AD12-133EB9541E60}" srcOrd="0" destOrd="0" presId="urn:microsoft.com/office/officeart/2005/8/layout/hChevron3"/>
    <dgm:cxn modelId="{B1046ECC-5A64-476C-9799-6F82CC3525ED}" type="presParOf" srcId="{4F93CB60-CD89-418C-A565-20C4C60BAE9E}" destId="{4E201F95-3F8A-4BFF-92A1-B9C1FB9AE283}" srcOrd="1" destOrd="0" presId="urn:microsoft.com/office/officeart/2005/8/layout/hChevron3"/>
    <dgm:cxn modelId="{B074448B-A4DF-433A-8BEF-DE400330D002}" type="presParOf" srcId="{4F93CB60-CD89-418C-A565-20C4C60BAE9E}" destId="{29505BEF-92FA-4AF9-94C6-048ED1E219CE}" srcOrd="2" destOrd="0" presId="urn:microsoft.com/office/officeart/2005/8/layout/hChevron3"/>
    <dgm:cxn modelId="{8E6A7B92-0331-4C34-8565-E606F3C23AD8}" type="presParOf" srcId="{4F93CB60-CD89-418C-A565-20C4C60BAE9E}" destId="{0F401A79-A1C4-4325-80E5-DE12343C3E9C}" srcOrd="3" destOrd="0" presId="urn:microsoft.com/office/officeart/2005/8/layout/hChevron3"/>
    <dgm:cxn modelId="{87DC70EA-DC9D-4B4D-AD17-91E4E8672C41}" type="presParOf" srcId="{4F93CB60-CD89-418C-A565-20C4C60BAE9E}" destId="{541CEFFE-BE94-4F36-8ED2-18DA1EAA15BB}" srcOrd="4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909644-2DC6-481A-A1C1-7F4A333C2A3C}" type="doc">
      <dgm:prSet loTypeId="urn:microsoft.com/office/officeart/2005/8/layout/hChevron3" loCatId="process" qsTypeId="urn:microsoft.com/office/officeart/2005/8/quickstyle/simple1" qsCatId="simple" csTypeId="urn:microsoft.com/office/officeart/2005/8/colors/accent3_2" csCatId="accent3" phldr="1"/>
      <dgm:spPr/>
    </dgm:pt>
    <dgm:pt modelId="{C7136135-8733-403A-89A2-054F70E4967D}">
      <dgm:prSet phldrT="[Texto]" custT="1"/>
      <dgm:spPr>
        <a:solidFill>
          <a:srgbClr val="A5A5A5"/>
        </a:solidFill>
      </dgm:spPr>
      <dgm:t>
        <a:bodyPr/>
        <a:lstStyle/>
        <a:p>
          <a:pPr algn="l"/>
          <a:r>
            <a:rPr lang="es-ES" sz="1600" noProof="0" dirty="0">
              <a:latin typeface="Arial" panose="020B0604020202020204" pitchFamily="34" charset="0"/>
              <a:cs typeface="Arial" panose="020B0604020202020204" pitchFamily="34" charset="0"/>
            </a:rPr>
            <a:t>       Actuaciones</a:t>
          </a:r>
          <a:endParaRPr lang="es-ES" sz="1600" baseline="300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415D6E-C77F-4531-BA40-F14537CC06DC}" type="parTrans" cxnId="{44226B3A-1219-4AD7-A4B7-A4ED6B33C0A5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B0B4E355-3747-4775-8061-E0B93A972F8B}" type="sibTrans" cxnId="{44226B3A-1219-4AD7-A4B7-A4ED6B33C0A5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66050626-8E45-4B37-B55F-D3C8ECC2D033}">
      <dgm:prSet phldrT="[Texto]" custT="1"/>
      <dgm:spPr>
        <a:solidFill>
          <a:srgbClr val="A5A5A5"/>
        </a:solidFill>
      </dgm:spPr>
      <dgm:t>
        <a:bodyPr/>
        <a:lstStyle/>
        <a:p>
          <a:pPr algn="l"/>
          <a:r>
            <a:rPr lang="es-ES" sz="1600" noProof="0" dirty="0">
              <a:latin typeface="Arial" panose="020B0604020202020204" pitchFamily="34" charset="0"/>
              <a:cs typeface="Arial" panose="020B0604020202020204" pitchFamily="34" charset="0"/>
            </a:rPr>
            <a:t>        Resultados</a:t>
          </a:r>
        </a:p>
      </dgm:t>
    </dgm:pt>
    <dgm:pt modelId="{70941F77-AC7B-475E-BA5A-B29B5AAFA5D8}" type="parTrans" cxnId="{D433A6E2-0E1A-4112-B5BF-9F5253ABCA66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D9CC0C00-2AE8-41C2-B7B5-9A0558A4948F}" type="sibTrans" cxnId="{D433A6E2-0E1A-4112-B5BF-9F5253ABCA66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4F93CB60-CD89-418C-A565-20C4C60BAE9E}" type="pres">
      <dgm:prSet presAssocID="{F6909644-2DC6-481A-A1C1-7F4A333C2A3C}" presName="Name0" presStyleCnt="0">
        <dgm:presLayoutVars>
          <dgm:dir/>
          <dgm:resizeHandles val="exact"/>
        </dgm:presLayoutVars>
      </dgm:prSet>
      <dgm:spPr/>
    </dgm:pt>
    <dgm:pt modelId="{29505BEF-92FA-4AF9-94C6-048ED1E219CE}" type="pres">
      <dgm:prSet presAssocID="{C7136135-8733-403A-89A2-054F70E4967D}" presName="parTxOnly" presStyleLbl="node1" presStyleIdx="0" presStyleCnt="2" custLinFactNeighborX="-7037">
        <dgm:presLayoutVars>
          <dgm:bulletEnabled val="1"/>
        </dgm:presLayoutVars>
      </dgm:prSet>
      <dgm:spPr/>
    </dgm:pt>
    <dgm:pt modelId="{0F401A79-A1C4-4325-80E5-DE12343C3E9C}" type="pres">
      <dgm:prSet presAssocID="{B0B4E355-3747-4775-8061-E0B93A972F8B}" presName="parSpace" presStyleCnt="0"/>
      <dgm:spPr/>
    </dgm:pt>
    <dgm:pt modelId="{541CEFFE-BE94-4F36-8ED2-18DA1EAA15BB}" type="pres">
      <dgm:prSet presAssocID="{66050626-8E45-4B37-B55F-D3C8ECC2D033}" presName="parTxOnly" presStyleLbl="node1" presStyleIdx="1" presStyleCnt="2" custScaleX="74199">
        <dgm:presLayoutVars>
          <dgm:bulletEnabled val="1"/>
        </dgm:presLayoutVars>
      </dgm:prSet>
      <dgm:spPr/>
    </dgm:pt>
  </dgm:ptLst>
  <dgm:cxnLst>
    <dgm:cxn modelId="{22911921-BD0A-4501-8DDC-FA5B24CF582B}" type="presOf" srcId="{66050626-8E45-4B37-B55F-D3C8ECC2D033}" destId="{541CEFFE-BE94-4F36-8ED2-18DA1EAA15BB}" srcOrd="0" destOrd="0" presId="urn:microsoft.com/office/officeart/2005/8/layout/hChevron3"/>
    <dgm:cxn modelId="{44226B3A-1219-4AD7-A4B7-A4ED6B33C0A5}" srcId="{F6909644-2DC6-481A-A1C1-7F4A333C2A3C}" destId="{C7136135-8733-403A-89A2-054F70E4967D}" srcOrd="0" destOrd="0" parTransId="{27415D6E-C77F-4531-BA40-F14537CC06DC}" sibTransId="{B0B4E355-3747-4775-8061-E0B93A972F8B}"/>
    <dgm:cxn modelId="{CA739E72-8BA6-4FC8-BBF4-1D197EFFC085}" type="presOf" srcId="{C7136135-8733-403A-89A2-054F70E4967D}" destId="{29505BEF-92FA-4AF9-94C6-048ED1E219CE}" srcOrd="0" destOrd="0" presId="urn:microsoft.com/office/officeart/2005/8/layout/hChevron3"/>
    <dgm:cxn modelId="{4C81FBA5-16AA-480E-94B4-F21D87A53FC9}" type="presOf" srcId="{F6909644-2DC6-481A-A1C1-7F4A333C2A3C}" destId="{4F93CB60-CD89-418C-A565-20C4C60BAE9E}" srcOrd="0" destOrd="0" presId="urn:microsoft.com/office/officeart/2005/8/layout/hChevron3"/>
    <dgm:cxn modelId="{D433A6E2-0E1A-4112-B5BF-9F5253ABCA66}" srcId="{F6909644-2DC6-481A-A1C1-7F4A333C2A3C}" destId="{66050626-8E45-4B37-B55F-D3C8ECC2D033}" srcOrd="1" destOrd="0" parTransId="{70941F77-AC7B-475E-BA5A-B29B5AAFA5D8}" sibTransId="{D9CC0C00-2AE8-41C2-B7B5-9A0558A4948F}"/>
    <dgm:cxn modelId="{B074448B-A4DF-433A-8BEF-DE400330D002}" type="presParOf" srcId="{4F93CB60-CD89-418C-A565-20C4C60BAE9E}" destId="{29505BEF-92FA-4AF9-94C6-048ED1E219CE}" srcOrd="0" destOrd="0" presId="urn:microsoft.com/office/officeart/2005/8/layout/hChevron3"/>
    <dgm:cxn modelId="{8E6A7B92-0331-4C34-8565-E606F3C23AD8}" type="presParOf" srcId="{4F93CB60-CD89-418C-A565-20C4C60BAE9E}" destId="{0F401A79-A1C4-4325-80E5-DE12343C3E9C}" srcOrd="1" destOrd="0" presId="urn:microsoft.com/office/officeart/2005/8/layout/hChevron3"/>
    <dgm:cxn modelId="{87DC70EA-DC9D-4B4D-AD17-91E4E8672C41}" type="presParOf" srcId="{4F93CB60-CD89-418C-A565-20C4C60BAE9E}" destId="{541CEFFE-BE94-4F36-8ED2-18DA1EAA15BB}" srcOrd="2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909644-2DC6-481A-A1C1-7F4A333C2A3C}" type="doc">
      <dgm:prSet loTypeId="urn:microsoft.com/office/officeart/2005/8/layout/hChevron3" loCatId="process" qsTypeId="urn:microsoft.com/office/officeart/2005/8/quickstyle/simple1" qsCatId="simple" csTypeId="urn:microsoft.com/office/officeart/2005/8/colors/accent3_2" csCatId="accent3" phldr="1"/>
      <dgm:spPr/>
    </dgm:pt>
    <dgm:pt modelId="{C7136135-8733-403A-89A2-054F70E4967D}">
      <dgm:prSet phldrT="[Texto]" custT="1"/>
      <dgm:spPr>
        <a:solidFill>
          <a:srgbClr val="A5A5A5"/>
        </a:solidFill>
      </dgm:spPr>
      <dgm:t>
        <a:bodyPr/>
        <a:lstStyle/>
        <a:p>
          <a:pPr algn="l"/>
          <a:r>
            <a:rPr lang="es-ES" sz="1600" noProof="0" dirty="0">
              <a:latin typeface="Arial" panose="020B0604020202020204" pitchFamily="34" charset="0"/>
              <a:cs typeface="Arial" panose="020B0604020202020204" pitchFamily="34" charset="0"/>
            </a:rPr>
            <a:t>       Actuaciones</a:t>
          </a:r>
          <a:endParaRPr lang="es-ES" sz="1600" baseline="300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415D6E-C77F-4531-BA40-F14537CC06DC}" type="parTrans" cxnId="{44226B3A-1219-4AD7-A4B7-A4ED6B33C0A5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B0B4E355-3747-4775-8061-E0B93A972F8B}" type="sibTrans" cxnId="{44226B3A-1219-4AD7-A4B7-A4ED6B33C0A5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66050626-8E45-4B37-B55F-D3C8ECC2D033}">
      <dgm:prSet phldrT="[Texto]" custT="1"/>
      <dgm:spPr>
        <a:solidFill>
          <a:srgbClr val="A5A5A5"/>
        </a:solidFill>
      </dgm:spPr>
      <dgm:t>
        <a:bodyPr/>
        <a:lstStyle/>
        <a:p>
          <a:pPr algn="l"/>
          <a:r>
            <a:rPr lang="es-ES" sz="1600" noProof="0" dirty="0">
              <a:latin typeface="Arial" panose="020B0604020202020204" pitchFamily="34" charset="0"/>
              <a:cs typeface="Arial" panose="020B0604020202020204" pitchFamily="34" charset="0"/>
            </a:rPr>
            <a:t>        Resultados</a:t>
          </a:r>
        </a:p>
      </dgm:t>
    </dgm:pt>
    <dgm:pt modelId="{70941F77-AC7B-475E-BA5A-B29B5AAFA5D8}" type="parTrans" cxnId="{D433A6E2-0E1A-4112-B5BF-9F5253ABCA66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D9CC0C00-2AE8-41C2-B7B5-9A0558A4948F}" type="sibTrans" cxnId="{D433A6E2-0E1A-4112-B5BF-9F5253ABCA66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4F93CB60-CD89-418C-A565-20C4C60BAE9E}" type="pres">
      <dgm:prSet presAssocID="{F6909644-2DC6-481A-A1C1-7F4A333C2A3C}" presName="Name0" presStyleCnt="0">
        <dgm:presLayoutVars>
          <dgm:dir/>
          <dgm:resizeHandles val="exact"/>
        </dgm:presLayoutVars>
      </dgm:prSet>
      <dgm:spPr/>
    </dgm:pt>
    <dgm:pt modelId="{29505BEF-92FA-4AF9-94C6-048ED1E219CE}" type="pres">
      <dgm:prSet presAssocID="{C7136135-8733-403A-89A2-054F70E4967D}" presName="parTxOnly" presStyleLbl="node1" presStyleIdx="0" presStyleCnt="2" custLinFactNeighborX="-7037">
        <dgm:presLayoutVars>
          <dgm:bulletEnabled val="1"/>
        </dgm:presLayoutVars>
      </dgm:prSet>
      <dgm:spPr/>
    </dgm:pt>
    <dgm:pt modelId="{0F401A79-A1C4-4325-80E5-DE12343C3E9C}" type="pres">
      <dgm:prSet presAssocID="{B0B4E355-3747-4775-8061-E0B93A972F8B}" presName="parSpace" presStyleCnt="0"/>
      <dgm:spPr/>
    </dgm:pt>
    <dgm:pt modelId="{541CEFFE-BE94-4F36-8ED2-18DA1EAA15BB}" type="pres">
      <dgm:prSet presAssocID="{66050626-8E45-4B37-B55F-D3C8ECC2D033}" presName="parTxOnly" presStyleLbl="node1" presStyleIdx="1" presStyleCnt="2" custScaleX="74199">
        <dgm:presLayoutVars>
          <dgm:bulletEnabled val="1"/>
        </dgm:presLayoutVars>
      </dgm:prSet>
      <dgm:spPr/>
    </dgm:pt>
  </dgm:ptLst>
  <dgm:cxnLst>
    <dgm:cxn modelId="{22911921-BD0A-4501-8DDC-FA5B24CF582B}" type="presOf" srcId="{66050626-8E45-4B37-B55F-D3C8ECC2D033}" destId="{541CEFFE-BE94-4F36-8ED2-18DA1EAA15BB}" srcOrd="0" destOrd="0" presId="urn:microsoft.com/office/officeart/2005/8/layout/hChevron3"/>
    <dgm:cxn modelId="{44226B3A-1219-4AD7-A4B7-A4ED6B33C0A5}" srcId="{F6909644-2DC6-481A-A1C1-7F4A333C2A3C}" destId="{C7136135-8733-403A-89A2-054F70E4967D}" srcOrd="0" destOrd="0" parTransId="{27415D6E-C77F-4531-BA40-F14537CC06DC}" sibTransId="{B0B4E355-3747-4775-8061-E0B93A972F8B}"/>
    <dgm:cxn modelId="{CA739E72-8BA6-4FC8-BBF4-1D197EFFC085}" type="presOf" srcId="{C7136135-8733-403A-89A2-054F70E4967D}" destId="{29505BEF-92FA-4AF9-94C6-048ED1E219CE}" srcOrd="0" destOrd="0" presId="urn:microsoft.com/office/officeart/2005/8/layout/hChevron3"/>
    <dgm:cxn modelId="{4C81FBA5-16AA-480E-94B4-F21D87A53FC9}" type="presOf" srcId="{F6909644-2DC6-481A-A1C1-7F4A333C2A3C}" destId="{4F93CB60-CD89-418C-A565-20C4C60BAE9E}" srcOrd="0" destOrd="0" presId="urn:microsoft.com/office/officeart/2005/8/layout/hChevron3"/>
    <dgm:cxn modelId="{D433A6E2-0E1A-4112-B5BF-9F5253ABCA66}" srcId="{F6909644-2DC6-481A-A1C1-7F4A333C2A3C}" destId="{66050626-8E45-4B37-B55F-D3C8ECC2D033}" srcOrd="1" destOrd="0" parTransId="{70941F77-AC7B-475E-BA5A-B29B5AAFA5D8}" sibTransId="{D9CC0C00-2AE8-41C2-B7B5-9A0558A4948F}"/>
    <dgm:cxn modelId="{B074448B-A4DF-433A-8BEF-DE400330D002}" type="presParOf" srcId="{4F93CB60-CD89-418C-A565-20C4C60BAE9E}" destId="{29505BEF-92FA-4AF9-94C6-048ED1E219CE}" srcOrd="0" destOrd="0" presId="urn:microsoft.com/office/officeart/2005/8/layout/hChevron3"/>
    <dgm:cxn modelId="{8E6A7B92-0331-4C34-8565-E606F3C23AD8}" type="presParOf" srcId="{4F93CB60-CD89-418C-A565-20C4C60BAE9E}" destId="{0F401A79-A1C4-4325-80E5-DE12343C3E9C}" srcOrd="1" destOrd="0" presId="urn:microsoft.com/office/officeart/2005/8/layout/hChevron3"/>
    <dgm:cxn modelId="{87DC70EA-DC9D-4B4D-AD17-91E4E8672C41}" type="presParOf" srcId="{4F93CB60-CD89-418C-A565-20C4C60BAE9E}" destId="{541CEFFE-BE94-4F36-8ED2-18DA1EAA15BB}" srcOrd="2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6909644-2DC6-481A-A1C1-7F4A333C2A3C}" type="doc">
      <dgm:prSet loTypeId="urn:microsoft.com/office/officeart/2005/8/layout/hChevron3" loCatId="process" qsTypeId="urn:microsoft.com/office/officeart/2005/8/quickstyle/simple1" qsCatId="simple" csTypeId="urn:microsoft.com/office/officeart/2005/8/colors/accent3_2" csCatId="accent3" phldr="1"/>
      <dgm:spPr/>
    </dgm:pt>
    <dgm:pt modelId="{C7136135-8733-403A-89A2-054F70E4967D}">
      <dgm:prSet phldrT="[Texto]" custT="1"/>
      <dgm:spPr>
        <a:solidFill>
          <a:srgbClr val="A5A5A5"/>
        </a:solidFill>
      </dgm:spPr>
      <dgm:t>
        <a:bodyPr/>
        <a:lstStyle/>
        <a:p>
          <a:pPr algn="l"/>
          <a:r>
            <a:rPr lang="es-ES" sz="1600" noProof="0" dirty="0">
              <a:latin typeface="Arial" panose="020B0604020202020204" pitchFamily="34" charset="0"/>
              <a:cs typeface="Arial" panose="020B0604020202020204" pitchFamily="34" charset="0"/>
            </a:rPr>
            <a:t>       Actuaciones</a:t>
          </a:r>
          <a:endParaRPr lang="es-ES" sz="1600" baseline="300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415D6E-C77F-4531-BA40-F14537CC06DC}" type="parTrans" cxnId="{44226B3A-1219-4AD7-A4B7-A4ED6B33C0A5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B0B4E355-3747-4775-8061-E0B93A972F8B}" type="sibTrans" cxnId="{44226B3A-1219-4AD7-A4B7-A4ED6B33C0A5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66050626-8E45-4B37-B55F-D3C8ECC2D033}">
      <dgm:prSet phldrT="[Texto]" custT="1"/>
      <dgm:spPr>
        <a:solidFill>
          <a:srgbClr val="A5A5A5"/>
        </a:solidFill>
      </dgm:spPr>
      <dgm:t>
        <a:bodyPr/>
        <a:lstStyle/>
        <a:p>
          <a:pPr algn="l"/>
          <a:r>
            <a:rPr lang="es-ES" sz="1600" noProof="0" dirty="0">
              <a:latin typeface="Arial" panose="020B0604020202020204" pitchFamily="34" charset="0"/>
              <a:cs typeface="Arial" panose="020B0604020202020204" pitchFamily="34" charset="0"/>
            </a:rPr>
            <a:t>        Resultados</a:t>
          </a:r>
        </a:p>
      </dgm:t>
    </dgm:pt>
    <dgm:pt modelId="{70941F77-AC7B-475E-BA5A-B29B5AAFA5D8}" type="parTrans" cxnId="{D433A6E2-0E1A-4112-B5BF-9F5253ABCA66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D9CC0C00-2AE8-41C2-B7B5-9A0558A4948F}" type="sibTrans" cxnId="{D433A6E2-0E1A-4112-B5BF-9F5253ABCA66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4F93CB60-CD89-418C-A565-20C4C60BAE9E}" type="pres">
      <dgm:prSet presAssocID="{F6909644-2DC6-481A-A1C1-7F4A333C2A3C}" presName="Name0" presStyleCnt="0">
        <dgm:presLayoutVars>
          <dgm:dir/>
          <dgm:resizeHandles val="exact"/>
        </dgm:presLayoutVars>
      </dgm:prSet>
      <dgm:spPr/>
    </dgm:pt>
    <dgm:pt modelId="{29505BEF-92FA-4AF9-94C6-048ED1E219CE}" type="pres">
      <dgm:prSet presAssocID="{C7136135-8733-403A-89A2-054F70E4967D}" presName="parTxOnly" presStyleLbl="node1" presStyleIdx="0" presStyleCnt="2" custLinFactNeighborX="-7037">
        <dgm:presLayoutVars>
          <dgm:bulletEnabled val="1"/>
        </dgm:presLayoutVars>
      </dgm:prSet>
      <dgm:spPr/>
    </dgm:pt>
    <dgm:pt modelId="{0F401A79-A1C4-4325-80E5-DE12343C3E9C}" type="pres">
      <dgm:prSet presAssocID="{B0B4E355-3747-4775-8061-E0B93A972F8B}" presName="parSpace" presStyleCnt="0"/>
      <dgm:spPr/>
    </dgm:pt>
    <dgm:pt modelId="{541CEFFE-BE94-4F36-8ED2-18DA1EAA15BB}" type="pres">
      <dgm:prSet presAssocID="{66050626-8E45-4B37-B55F-D3C8ECC2D033}" presName="parTxOnly" presStyleLbl="node1" presStyleIdx="1" presStyleCnt="2" custScaleX="74199">
        <dgm:presLayoutVars>
          <dgm:bulletEnabled val="1"/>
        </dgm:presLayoutVars>
      </dgm:prSet>
      <dgm:spPr/>
    </dgm:pt>
  </dgm:ptLst>
  <dgm:cxnLst>
    <dgm:cxn modelId="{22911921-BD0A-4501-8DDC-FA5B24CF582B}" type="presOf" srcId="{66050626-8E45-4B37-B55F-D3C8ECC2D033}" destId="{541CEFFE-BE94-4F36-8ED2-18DA1EAA15BB}" srcOrd="0" destOrd="0" presId="urn:microsoft.com/office/officeart/2005/8/layout/hChevron3"/>
    <dgm:cxn modelId="{44226B3A-1219-4AD7-A4B7-A4ED6B33C0A5}" srcId="{F6909644-2DC6-481A-A1C1-7F4A333C2A3C}" destId="{C7136135-8733-403A-89A2-054F70E4967D}" srcOrd="0" destOrd="0" parTransId="{27415D6E-C77F-4531-BA40-F14537CC06DC}" sibTransId="{B0B4E355-3747-4775-8061-E0B93A972F8B}"/>
    <dgm:cxn modelId="{CA739E72-8BA6-4FC8-BBF4-1D197EFFC085}" type="presOf" srcId="{C7136135-8733-403A-89A2-054F70E4967D}" destId="{29505BEF-92FA-4AF9-94C6-048ED1E219CE}" srcOrd="0" destOrd="0" presId="urn:microsoft.com/office/officeart/2005/8/layout/hChevron3"/>
    <dgm:cxn modelId="{4C81FBA5-16AA-480E-94B4-F21D87A53FC9}" type="presOf" srcId="{F6909644-2DC6-481A-A1C1-7F4A333C2A3C}" destId="{4F93CB60-CD89-418C-A565-20C4C60BAE9E}" srcOrd="0" destOrd="0" presId="urn:microsoft.com/office/officeart/2005/8/layout/hChevron3"/>
    <dgm:cxn modelId="{D433A6E2-0E1A-4112-B5BF-9F5253ABCA66}" srcId="{F6909644-2DC6-481A-A1C1-7F4A333C2A3C}" destId="{66050626-8E45-4B37-B55F-D3C8ECC2D033}" srcOrd="1" destOrd="0" parTransId="{70941F77-AC7B-475E-BA5A-B29B5AAFA5D8}" sibTransId="{D9CC0C00-2AE8-41C2-B7B5-9A0558A4948F}"/>
    <dgm:cxn modelId="{B074448B-A4DF-433A-8BEF-DE400330D002}" type="presParOf" srcId="{4F93CB60-CD89-418C-A565-20C4C60BAE9E}" destId="{29505BEF-92FA-4AF9-94C6-048ED1E219CE}" srcOrd="0" destOrd="0" presId="urn:microsoft.com/office/officeart/2005/8/layout/hChevron3"/>
    <dgm:cxn modelId="{8E6A7B92-0331-4C34-8565-E606F3C23AD8}" type="presParOf" srcId="{4F93CB60-CD89-418C-A565-20C4C60BAE9E}" destId="{0F401A79-A1C4-4325-80E5-DE12343C3E9C}" srcOrd="1" destOrd="0" presId="urn:microsoft.com/office/officeart/2005/8/layout/hChevron3"/>
    <dgm:cxn modelId="{87DC70EA-DC9D-4B4D-AD17-91E4E8672C41}" type="presParOf" srcId="{4F93CB60-CD89-418C-A565-20C4C60BAE9E}" destId="{541CEFFE-BE94-4F36-8ED2-18DA1EAA15BB}" srcOrd="2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28A9A-4259-4800-ADFE-D60B20BC6735}">
      <dsp:nvSpPr>
        <dsp:cNvPr id="0" name=""/>
        <dsp:cNvSpPr/>
      </dsp:nvSpPr>
      <dsp:spPr>
        <a:xfrm>
          <a:off x="0" y="0"/>
          <a:ext cx="3596930" cy="370439"/>
        </a:xfrm>
        <a:prstGeom prst="homePlat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noProof="0" dirty="0">
              <a:latin typeface="Arial Narrow" panose="020B0606020202030204" pitchFamily="34" charset="0"/>
            </a:rPr>
            <a:t>            Productos</a:t>
          </a:r>
        </a:p>
      </dsp:txBody>
      <dsp:txXfrm>
        <a:off x="0" y="0"/>
        <a:ext cx="3504320" cy="370439"/>
      </dsp:txXfrm>
    </dsp:sp>
    <dsp:sp modelId="{541CEFFE-BE94-4F36-8ED2-18DA1EAA15BB}">
      <dsp:nvSpPr>
        <dsp:cNvPr id="0" name=""/>
        <dsp:cNvSpPr/>
      </dsp:nvSpPr>
      <dsp:spPr>
        <a:xfrm>
          <a:off x="2801162" y="0"/>
          <a:ext cx="2959477" cy="370439"/>
        </a:xfrm>
        <a:prstGeom prst="chevron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noProof="0" dirty="0">
              <a:latin typeface="Arial Narrow" panose="020B0606020202030204" pitchFamily="34" charset="0"/>
            </a:rPr>
            <a:t>             Resultados</a:t>
          </a:r>
        </a:p>
      </dsp:txBody>
      <dsp:txXfrm>
        <a:off x="2986382" y="0"/>
        <a:ext cx="2589038" cy="3704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FC0F8-EB81-4B93-AD12-133EB9541E60}">
      <dsp:nvSpPr>
        <dsp:cNvPr id="0" name=""/>
        <dsp:cNvSpPr/>
      </dsp:nvSpPr>
      <dsp:spPr>
        <a:xfrm>
          <a:off x="987" y="0"/>
          <a:ext cx="2169970" cy="349210"/>
        </a:xfrm>
        <a:prstGeom prst="homePlate">
          <a:avLst/>
        </a:prstGeom>
        <a:solidFill>
          <a:srgbClr val="A5A5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   Programas</a:t>
          </a:r>
          <a:endParaRPr lang="es-ES" sz="1600" kern="1200" baseline="300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7" y="0"/>
        <a:ext cx="2082668" cy="349210"/>
      </dsp:txXfrm>
    </dsp:sp>
    <dsp:sp modelId="{29505BEF-92FA-4AF9-94C6-048ED1E219CE}">
      <dsp:nvSpPr>
        <dsp:cNvPr id="0" name=""/>
        <dsp:cNvSpPr/>
      </dsp:nvSpPr>
      <dsp:spPr>
        <a:xfrm>
          <a:off x="1617407" y="0"/>
          <a:ext cx="2585791" cy="349210"/>
        </a:xfrm>
        <a:prstGeom prst="chevron">
          <a:avLst/>
        </a:prstGeom>
        <a:solidFill>
          <a:srgbClr val="A5A5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      Actuaciones</a:t>
          </a:r>
          <a:endParaRPr lang="es-ES" sz="1600" kern="1200" baseline="300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92012" y="0"/>
        <a:ext cx="2236581" cy="349210"/>
      </dsp:txXfrm>
    </dsp:sp>
    <dsp:sp modelId="{541CEFFE-BE94-4F36-8ED2-18DA1EAA15BB}">
      <dsp:nvSpPr>
        <dsp:cNvPr id="0" name=""/>
        <dsp:cNvSpPr/>
      </dsp:nvSpPr>
      <dsp:spPr>
        <a:xfrm>
          <a:off x="3722432" y="0"/>
          <a:ext cx="2596031" cy="349210"/>
        </a:xfrm>
        <a:prstGeom prst="chevron">
          <a:avLst/>
        </a:prstGeom>
        <a:solidFill>
          <a:srgbClr val="A5A5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       Resultados</a:t>
          </a:r>
        </a:p>
      </dsp:txBody>
      <dsp:txXfrm>
        <a:off x="3897037" y="0"/>
        <a:ext cx="2246821" cy="3492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FC0F8-EB81-4B93-AD12-133EB9541E60}">
      <dsp:nvSpPr>
        <dsp:cNvPr id="0" name=""/>
        <dsp:cNvSpPr/>
      </dsp:nvSpPr>
      <dsp:spPr>
        <a:xfrm>
          <a:off x="987" y="0"/>
          <a:ext cx="2169970" cy="349210"/>
        </a:xfrm>
        <a:prstGeom prst="homePlate">
          <a:avLst/>
        </a:prstGeom>
        <a:solidFill>
          <a:srgbClr val="A5A5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   Programas</a:t>
          </a:r>
          <a:endParaRPr lang="es-ES" sz="1600" kern="1200" baseline="300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7" y="0"/>
        <a:ext cx="2082668" cy="349210"/>
      </dsp:txXfrm>
    </dsp:sp>
    <dsp:sp modelId="{29505BEF-92FA-4AF9-94C6-048ED1E219CE}">
      <dsp:nvSpPr>
        <dsp:cNvPr id="0" name=""/>
        <dsp:cNvSpPr/>
      </dsp:nvSpPr>
      <dsp:spPr>
        <a:xfrm>
          <a:off x="1617407" y="0"/>
          <a:ext cx="2585791" cy="349210"/>
        </a:xfrm>
        <a:prstGeom prst="chevron">
          <a:avLst/>
        </a:prstGeom>
        <a:solidFill>
          <a:srgbClr val="A5A5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      Actuaciones</a:t>
          </a:r>
          <a:endParaRPr lang="es-ES" sz="1600" kern="1200" baseline="300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92012" y="0"/>
        <a:ext cx="2236581" cy="349210"/>
      </dsp:txXfrm>
    </dsp:sp>
    <dsp:sp modelId="{541CEFFE-BE94-4F36-8ED2-18DA1EAA15BB}">
      <dsp:nvSpPr>
        <dsp:cNvPr id="0" name=""/>
        <dsp:cNvSpPr/>
      </dsp:nvSpPr>
      <dsp:spPr>
        <a:xfrm>
          <a:off x="3722432" y="0"/>
          <a:ext cx="2596031" cy="349210"/>
        </a:xfrm>
        <a:prstGeom prst="chevron">
          <a:avLst/>
        </a:prstGeom>
        <a:solidFill>
          <a:srgbClr val="A5A5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       Resultados</a:t>
          </a:r>
        </a:p>
      </dsp:txBody>
      <dsp:txXfrm>
        <a:off x="3897037" y="0"/>
        <a:ext cx="2246821" cy="3492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FC0F8-EB81-4B93-AD12-133EB9541E60}">
      <dsp:nvSpPr>
        <dsp:cNvPr id="0" name=""/>
        <dsp:cNvSpPr/>
      </dsp:nvSpPr>
      <dsp:spPr>
        <a:xfrm>
          <a:off x="987" y="0"/>
          <a:ext cx="2169970" cy="349210"/>
        </a:xfrm>
        <a:prstGeom prst="homePlate">
          <a:avLst/>
        </a:prstGeom>
        <a:solidFill>
          <a:srgbClr val="A5A5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   Programas</a:t>
          </a:r>
          <a:endParaRPr lang="es-ES" sz="1600" kern="1200" baseline="300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7" y="0"/>
        <a:ext cx="2082668" cy="349210"/>
      </dsp:txXfrm>
    </dsp:sp>
    <dsp:sp modelId="{29505BEF-92FA-4AF9-94C6-048ED1E219CE}">
      <dsp:nvSpPr>
        <dsp:cNvPr id="0" name=""/>
        <dsp:cNvSpPr/>
      </dsp:nvSpPr>
      <dsp:spPr>
        <a:xfrm>
          <a:off x="1617407" y="0"/>
          <a:ext cx="2585791" cy="349210"/>
        </a:xfrm>
        <a:prstGeom prst="chevron">
          <a:avLst/>
        </a:prstGeom>
        <a:solidFill>
          <a:srgbClr val="A5A5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      Actuaciones</a:t>
          </a:r>
          <a:endParaRPr lang="es-ES" sz="1600" kern="1200" baseline="300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92012" y="0"/>
        <a:ext cx="2236581" cy="349210"/>
      </dsp:txXfrm>
    </dsp:sp>
    <dsp:sp modelId="{541CEFFE-BE94-4F36-8ED2-18DA1EAA15BB}">
      <dsp:nvSpPr>
        <dsp:cNvPr id="0" name=""/>
        <dsp:cNvSpPr/>
      </dsp:nvSpPr>
      <dsp:spPr>
        <a:xfrm>
          <a:off x="3722432" y="0"/>
          <a:ext cx="2596031" cy="349210"/>
        </a:xfrm>
        <a:prstGeom prst="chevron">
          <a:avLst/>
        </a:prstGeom>
        <a:solidFill>
          <a:srgbClr val="A5A5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       Resultados</a:t>
          </a:r>
        </a:p>
      </dsp:txBody>
      <dsp:txXfrm>
        <a:off x="3897037" y="0"/>
        <a:ext cx="2246821" cy="3492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FC0F8-EB81-4B93-AD12-133EB9541E60}">
      <dsp:nvSpPr>
        <dsp:cNvPr id="0" name=""/>
        <dsp:cNvSpPr/>
      </dsp:nvSpPr>
      <dsp:spPr>
        <a:xfrm>
          <a:off x="987" y="0"/>
          <a:ext cx="2169970" cy="349210"/>
        </a:xfrm>
        <a:prstGeom prst="homePlate">
          <a:avLst/>
        </a:prstGeom>
        <a:solidFill>
          <a:srgbClr val="A5A5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   </a:t>
          </a:r>
          <a:r>
            <a:rPr lang="es-ES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Programas</a:t>
          </a:r>
          <a:endParaRPr lang="es-ES" sz="1600" kern="1200" baseline="300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7" y="0"/>
        <a:ext cx="2082668" cy="349210"/>
      </dsp:txXfrm>
    </dsp:sp>
    <dsp:sp modelId="{29505BEF-92FA-4AF9-94C6-048ED1E219CE}">
      <dsp:nvSpPr>
        <dsp:cNvPr id="0" name=""/>
        <dsp:cNvSpPr/>
      </dsp:nvSpPr>
      <dsp:spPr>
        <a:xfrm>
          <a:off x="1617407" y="0"/>
          <a:ext cx="2585791" cy="349210"/>
        </a:xfrm>
        <a:prstGeom prst="chevron">
          <a:avLst/>
        </a:prstGeom>
        <a:solidFill>
          <a:srgbClr val="A5A5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      Actuaciones</a:t>
          </a:r>
          <a:endParaRPr lang="es-ES" sz="1600" kern="1200" baseline="300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92012" y="0"/>
        <a:ext cx="2236581" cy="349210"/>
      </dsp:txXfrm>
    </dsp:sp>
    <dsp:sp modelId="{541CEFFE-BE94-4F36-8ED2-18DA1EAA15BB}">
      <dsp:nvSpPr>
        <dsp:cNvPr id="0" name=""/>
        <dsp:cNvSpPr/>
      </dsp:nvSpPr>
      <dsp:spPr>
        <a:xfrm>
          <a:off x="3722432" y="0"/>
          <a:ext cx="2596031" cy="349210"/>
        </a:xfrm>
        <a:prstGeom prst="chevron">
          <a:avLst/>
        </a:prstGeom>
        <a:solidFill>
          <a:srgbClr val="A5A5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       Resultados</a:t>
          </a:r>
        </a:p>
      </dsp:txBody>
      <dsp:txXfrm>
        <a:off x="3897037" y="0"/>
        <a:ext cx="2246821" cy="3492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05BEF-92FA-4AF9-94C6-048ED1E219CE}">
      <dsp:nvSpPr>
        <dsp:cNvPr id="0" name=""/>
        <dsp:cNvSpPr/>
      </dsp:nvSpPr>
      <dsp:spPr>
        <a:xfrm>
          <a:off x="0" y="0"/>
          <a:ext cx="2933651" cy="349210"/>
        </a:xfrm>
        <a:prstGeom prst="homePlate">
          <a:avLst/>
        </a:prstGeom>
        <a:solidFill>
          <a:srgbClr val="A5A5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       Actuaciones</a:t>
          </a:r>
          <a:endParaRPr lang="es-ES" sz="1600" kern="1200" baseline="300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2846349" cy="349210"/>
      </dsp:txXfrm>
    </dsp:sp>
    <dsp:sp modelId="{541CEFFE-BE94-4F36-8ED2-18DA1EAA15BB}">
      <dsp:nvSpPr>
        <dsp:cNvPr id="0" name=""/>
        <dsp:cNvSpPr/>
      </dsp:nvSpPr>
      <dsp:spPr>
        <a:xfrm>
          <a:off x="2347183" y="0"/>
          <a:ext cx="2176740" cy="349210"/>
        </a:xfrm>
        <a:prstGeom prst="chevron">
          <a:avLst/>
        </a:prstGeom>
        <a:solidFill>
          <a:srgbClr val="A5A5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        Resultados</a:t>
          </a:r>
        </a:p>
      </dsp:txBody>
      <dsp:txXfrm>
        <a:off x="2521788" y="0"/>
        <a:ext cx="1827530" cy="3492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05BEF-92FA-4AF9-94C6-048ED1E219CE}">
      <dsp:nvSpPr>
        <dsp:cNvPr id="0" name=""/>
        <dsp:cNvSpPr/>
      </dsp:nvSpPr>
      <dsp:spPr>
        <a:xfrm>
          <a:off x="0" y="0"/>
          <a:ext cx="2933651" cy="349210"/>
        </a:xfrm>
        <a:prstGeom prst="homePlate">
          <a:avLst/>
        </a:prstGeom>
        <a:solidFill>
          <a:srgbClr val="A5A5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       Actuaciones</a:t>
          </a:r>
          <a:endParaRPr lang="es-ES" sz="1600" kern="1200" baseline="300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2846349" cy="349210"/>
      </dsp:txXfrm>
    </dsp:sp>
    <dsp:sp modelId="{541CEFFE-BE94-4F36-8ED2-18DA1EAA15BB}">
      <dsp:nvSpPr>
        <dsp:cNvPr id="0" name=""/>
        <dsp:cNvSpPr/>
      </dsp:nvSpPr>
      <dsp:spPr>
        <a:xfrm>
          <a:off x="2347183" y="0"/>
          <a:ext cx="2176740" cy="349210"/>
        </a:xfrm>
        <a:prstGeom prst="chevron">
          <a:avLst/>
        </a:prstGeom>
        <a:solidFill>
          <a:srgbClr val="A5A5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        Resultados</a:t>
          </a:r>
        </a:p>
      </dsp:txBody>
      <dsp:txXfrm>
        <a:off x="2521788" y="0"/>
        <a:ext cx="1827530" cy="3492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05BEF-92FA-4AF9-94C6-048ED1E219CE}">
      <dsp:nvSpPr>
        <dsp:cNvPr id="0" name=""/>
        <dsp:cNvSpPr/>
      </dsp:nvSpPr>
      <dsp:spPr>
        <a:xfrm>
          <a:off x="0" y="0"/>
          <a:ext cx="2933651" cy="349210"/>
        </a:xfrm>
        <a:prstGeom prst="homePlate">
          <a:avLst/>
        </a:prstGeom>
        <a:solidFill>
          <a:srgbClr val="A5A5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       Actuaciones</a:t>
          </a:r>
          <a:endParaRPr lang="es-ES" sz="1600" kern="1200" baseline="300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2846349" cy="349210"/>
      </dsp:txXfrm>
    </dsp:sp>
    <dsp:sp modelId="{541CEFFE-BE94-4F36-8ED2-18DA1EAA15BB}">
      <dsp:nvSpPr>
        <dsp:cNvPr id="0" name=""/>
        <dsp:cNvSpPr/>
      </dsp:nvSpPr>
      <dsp:spPr>
        <a:xfrm>
          <a:off x="2347183" y="0"/>
          <a:ext cx="2176740" cy="349210"/>
        </a:xfrm>
        <a:prstGeom prst="chevron">
          <a:avLst/>
        </a:prstGeom>
        <a:solidFill>
          <a:srgbClr val="A5A5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        Resultados</a:t>
          </a:r>
        </a:p>
      </dsp:txBody>
      <dsp:txXfrm>
        <a:off x="2521788" y="0"/>
        <a:ext cx="1827530" cy="349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>
            <a:extLst>
              <a:ext uri="{FF2B5EF4-FFF2-40B4-BE49-F238E27FC236}">
                <a16:creationId xmlns:a16="http://schemas.microsoft.com/office/drawing/2014/main" id="{2D45E223-BB8E-461A-B118-BAD1D89729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0E31E322-75A5-4A9C-8CFB-5AB6A88FE7E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543D63-7007-4585-9D2A-285D8D662CB2}" type="datetimeFigureOut">
              <a:rPr lang="ca-ES"/>
              <a:pPr>
                <a:defRPr/>
              </a:pPr>
              <a:t>6/2/2022</a:t>
            </a:fld>
            <a:endParaRPr lang="ca-ES"/>
          </a:p>
        </p:txBody>
      </p:sp>
      <p:sp>
        <p:nvSpPr>
          <p:cNvPr id="4" name="Contenidor d'imatge de diapositiva 3">
            <a:extLst>
              <a:ext uri="{FF2B5EF4-FFF2-40B4-BE49-F238E27FC236}">
                <a16:creationId xmlns:a16="http://schemas.microsoft.com/office/drawing/2014/main" id="{8A7BBFEB-27E2-415F-8708-42D153234E0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pPr lvl="0"/>
            <a:endParaRPr lang="ca-ES" noProof="0"/>
          </a:p>
        </p:txBody>
      </p:sp>
      <p:sp>
        <p:nvSpPr>
          <p:cNvPr id="5" name="Contenidor de notes 4">
            <a:extLst>
              <a:ext uri="{FF2B5EF4-FFF2-40B4-BE49-F238E27FC236}">
                <a16:creationId xmlns:a16="http://schemas.microsoft.com/office/drawing/2014/main" id="{32C343D3-7656-4535-A372-059B5A472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6925"/>
          </a:xfrm>
          <a:prstGeom prst="rect">
            <a:avLst/>
          </a:prstGeom>
        </p:spPr>
        <p:txBody>
          <a:bodyPr vert="horz" lIns="95079" tIns="47540" rIns="95079" bIns="47540" rtlCol="0"/>
          <a:lstStyle/>
          <a:p>
            <a:pPr lvl="0"/>
            <a:r>
              <a:rPr lang="ca-ES" noProof="0"/>
              <a:t>Feu clic aquí per editar estils</a:t>
            </a:r>
          </a:p>
          <a:p>
            <a:pPr lvl="1"/>
            <a:r>
              <a:rPr lang="ca-ES" noProof="0"/>
              <a:t>Segon nivell</a:t>
            </a:r>
          </a:p>
          <a:p>
            <a:pPr lvl="2"/>
            <a:r>
              <a:rPr lang="ca-ES" noProof="0"/>
              <a:t>Tercer nivell</a:t>
            </a:r>
          </a:p>
          <a:p>
            <a:pPr lvl="3"/>
            <a:r>
              <a:rPr lang="ca-ES" noProof="0"/>
              <a:t>Quart nivell</a:t>
            </a:r>
          </a:p>
          <a:p>
            <a:pPr lvl="4"/>
            <a:r>
              <a:rPr lang="ca-ES" noProof="0"/>
              <a:t>Cinquè nivell</a:t>
            </a:r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F60A39CB-A3AA-4DF3-A929-041EADE18C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3C3CC361-EA9B-4BE2-931D-DD94E1D9D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E9D9259-1FBA-4730-812C-619123B7AB07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Marcador de imagen de diapositiva 1">
            <a:extLst>
              <a:ext uri="{FF2B5EF4-FFF2-40B4-BE49-F238E27FC236}">
                <a16:creationId xmlns:a16="http://schemas.microsoft.com/office/drawing/2014/main" id="{23D48F04-D7AC-471D-92FC-7BD69EB190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Marcador de notas 2">
            <a:extLst>
              <a:ext uri="{FF2B5EF4-FFF2-40B4-BE49-F238E27FC236}">
                <a16:creationId xmlns:a16="http://schemas.microsoft.com/office/drawing/2014/main" id="{491BCA30-0DF9-41AA-85EA-E2E201C83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ES"/>
              <a:t>"Towards a citizen-centered multi-level ecosystem of political engagement"</a:t>
            </a:r>
          </a:p>
          <a:p>
            <a:endParaRPr lang="en-US" altLang="es-ES"/>
          </a:p>
          <a:p>
            <a:r>
              <a:rPr lang="en-US" altLang="es-ES"/>
              <a:t>Political institutions need to unfold a new toolbox of participation approaches and instruments. </a:t>
            </a:r>
          </a:p>
          <a:p>
            <a:r>
              <a:rPr lang="en-US" altLang="es-ES"/>
              <a:t>There is a need to shift from (only) speaking to citizens to (also) listening to them. </a:t>
            </a:r>
          </a:p>
          <a:p>
            <a:r>
              <a:rPr lang="en-US" altLang="es-ES"/>
              <a:t>This is especially relevant when one considers the general trend of citizens fleeing from institutional </a:t>
            </a:r>
          </a:p>
          <a:p>
            <a:r>
              <a:rPr lang="en-US" altLang="es-ES"/>
              <a:t>participation and into informal spaces and means of participation, usually led by new actors that operate </a:t>
            </a:r>
          </a:p>
          <a:p>
            <a:r>
              <a:rPr lang="en-US" altLang="es-ES"/>
              <a:t>with different logics than traditional, institutional or representative ones.</a:t>
            </a:r>
          </a:p>
          <a:p>
            <a:endParaRPr lang="en-US" altLang="es-ES"/>
          </a:p>
          <a:p>
            <a:r>
              <a:rPr lang="en-US" altLang="es-ES"/>
              <a:t>Part of this new approach relies on making participation a structural strategy, not a one-time initiative. </a:t>
            </a:r>
          </a:p>
          <a:p>
            <a:r>
              <a:rPr lang="en-US" altLang="es-ES"/>
              <a:t>At its turn, this structural strategy implies deploying a whole ecosystem of tools to support bi-directional </a:t>
            </a:r>
          </a:p>
          <a:p>
            <a:r>
              <a:rPr lang="en-US" altLang="es-ES"/>
              <a:t>information and communications and multi-level participation initiatives, from the local level to the </a:t>
            </a:r>
          </a:p>
          <a:p>
            <a:r>
              <a:rPr lang="en-US" altLang="es-ES"/>
              <a:t>European Union and vice-versa. This ecosystem should consist on, among other things, a network of institutions </a:t>
            </a:r>
          </a:p>
          <a:p>
            <a:r>
              <a:rPr lang="en-US" altLang="es-ES"/>
              <a:t>collaborating at different levels, a training system, a technological strategy to support participation and a </a:t>
            </a:r>
          </a:p>
          <a:p>
            <a:r>
              <a:rPr lang="en-US" altLang="es-ES"/>
              <a:t>governance body to coordinate it all.</a:t>
            </a:r>
          </a:p>
          <a:p>
            <a:endParaRPr lang="en-US" altLang="es-ES"/>
          </a:p>
          <a:p>
            <a:r>
              <a:rPr lang="en-US" altLang="es-ES"/>
              <a:t>A new strategy with a new ecosystem necessarily demands a thorough transformation on how Administrations work, </a:t>
            </a:r>
          </a:p>
          <a:p>
            <a:r>
              <a:rPr lang="en-US" altLang="es-ES"/>
              <a:t>especially European institutions. The ideological framework that promotes this transformation is, at the </a:t>
            </a:r>
          </a:p>
          <a:p>
            <a:r>
              <a:rPr lang="en-US" altLang="es-ES"/>
              <a:t>institutional level, the Open Government model. This model is the answer that governments can give to the </a:t>
            </a:r>
          </a:p>
          <a:p>
            <a:r>
              <a:rPr lang="en-US" altLang="es-ES"/>
              <a:t>shift or paradigm of technopolitics happening at the citizens level. We have to transform the Administration </a:t>
            </a:r>
          </a:p>
          <a:p>
            <a:r>
              <a:rPr lang="en-US" altLang="es-ES"/>
              <a:t>by means of citizen participation and to transform the Administration to enable citizen participation.</a:t>
            </a:r>
            <a:endParaRPr lang="es-ES" altLang="es-ES"/>
          </a:p>
        </p:txBody>
      </p:sp>
      <p:sp>
        <p:nvSpPr>
          <p:cNvPr id="7172" name="Marcador de número de diapositiva 3">
            <a:extLst>
              <a:ext uri="{FF2B5EF4-FFF2-40B4-BE49-F238E27FC236}">
                <a16:creationId xmlns:a16="http://schemas.microsoft.com/office/drawing/2014/main" id="{3845855D-8CE1-4AE1-99C8-A237088CA0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2692D5A-273E-4454-A8B3-48F1FB081BCE}" type="slidenum">
              <a:rPr lang="ca-ES" altLang="ca-ES" smtClean="0"/>
              <a:pPr/>
              <a:t>1</a:t>
            </a:fld>
            <a:endParaRPr lang="ca-ES" alt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 i comia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3290400"/>
            <a:ext cx="7772400" cy="12528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ca-ES" dirty="0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687600" y="4827600"/>
            <a:ext cx="7772400" cy="763200"/>
          </a:xfrm>
        </p:spPr>
        <p:txBody>
          <a:bodyPr/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dirty="0"/>
              <a:t>Feu clic aquí per editar l'estil de subtítols del patró</a:t>
            </a:r>
          </a:p>
        </p:txBody>
      </p:sp>
      <p:sp>
        <p:nvSpPr>
          <p:cNvPr id="4" name="Contenidor de número de diapositiva 5">
            <a:extLst>
              <a:ext uri="{FF2B5EF4-FFF2-40B4-BE49-F238E27FC236}">
                <a16:creationId xmlns:a16="http://schemas.microsoft.com/office/drawing/2014/main" id="{E442B49A-422D-4640-943E-93B790AF83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A1F63-5DD4-4BB2-9F0D-E5FBB5DEF70A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37919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1"/>
            <a:ext cx="8464072" cy="3674056"/>
          </a:xfrm>
        </p:spPr>
        <p:txBody>
          <a:bodyPr/>
          <a:lstStyle/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534DA066-B68F-47EB-9DCE-1E28915B7B7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03840-4322-47E7-AE06-3C6A67771E8C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60038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ol i objectes sen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or recte 6">
            <a:extLst>
              <a:ext uri="{FF2B5EF4-FFF2-40B4-BE49-F238E27FC236}">
                <a16:creationId xmlns:a16="http://schemas.microsoft.com/office/drawing/2014/main" id="{BA55DF5A-1892-42C9-B704-DF18139B12B9}"/>
              </a:ext>
            </a:extLst>
          </p:cNvPr>
          <p:cNvCxnSpPr/>
          <p:nvPr/>
        </p:nvCxnSpPr>
        <p:spPr>
          <a:xfrm>
            <a:off x="468313" y="1073150"/>
            <a:ext cx="83835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0"/>
            <a:ext cx="8464072" cy="4106103"/>
          </a:xfrm>
        </p:spPr>
        <p:txBody>
          <a:bodyPr/>
          <a:lstStyle/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8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FD98183E-EC0E-4F91-BE0B-82F44738430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54821-146F-44EC-9AD8-761C8C27A930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13771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 sense nivel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0"/>
            <a:ext cx="8464072" cy="353003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a-ES" dirty="0"/>
              <a:t>Feu clic aquí per editar estils</a:t>
            </a:r>
          </a:p>
        </p:txBody>
      </p:sp>
      <p:sp>
        <p:nvSpPr>
          <p:cNvPr id="7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número de diapositiva 5">
            <a:extLst>
              <a:ext uri="{FF2B5EF4-FFF2-40B4-BE49-F238E27FC236}">
                <a16:creationId xmlns:a16="http://schemas.microsoft.com/office/drawing/2014/main" id="{482D3458-3609-40F8-9CC6-F332CCE6409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B272D-C459-42DB-8A94-41A1F3511CD8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19509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s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356400" y="2059201"/>
            <a:ext cx="40386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2059201"/>
            <a:ext cx="40386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9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719E0416-8410-4882-800A-5EDF757657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EBD35-9E57-48C4-970B-F9A5FEB585F5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57628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número de diapositiva 3">
            <a:extLst>
              <a:ext uri="{FF2B5EF4-FFF2-40B4-BE49-F238E27FC236}">
                <a16:creationId xmlns:a16="http://schemas.microsoft.com/office/drawing/2014/main" id="{95BEB135-925D-437E-A585-1BFAA6C785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D995-BC64-403B-B121-3C778FA69FF1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70748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idor de títol 1">
            <a:extLst>
              <a:ext uri="{FF2B5EF4-FFF2-40B4-BE49-F238E27FC236}">
                <a16:creationId xmlns:a16="http://schemas.microsoft.com/office/drawing/2014/main" id="{9C518831-FA87-4BA9-81D2-F8C2CABC69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57188" y="573088"/>
            <a:ext cx="85709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l'estil</a:t>
            </a:r>
          </a:p>
        </p:txBody>
      </p:sp>
      <p:sp>
        <p:nvSpPr>
          <p:cNvPr id="1027" name="Contenidor de text 2">
            <a:extLst>
              <a:ext uri="{FF2B5EF4-FFF2-40B4-BE49-F238E27FC236}">
                <a16:creationId xmlns:a16="http://schemas.microsoft.com/office/drawing/2014/main" id="{BC112C17-2477-4BC0-8B62-6A35762891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57188" y="2058988"/>
            <a:ext cx="8383587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estils</a:t>
            </a:r>
          </a:p>
          <a:p>
            <a:pPr lvl="1"/>
            <a:r>
              <a:rPr lang="ca-ES" altLang="ca-ES"/>
              <a:t>Segon nivell</a:t>
            </a:r>
          </a:p>
          <a:p>
            <a:pPr lvl="2"/>
            <a:r>
              <a:rPr lang="ca-ES" altLang="ca-ES"/>
              <a:t>Tercer nivell</a:t>
            </a:r>
          </a:p>
          <a:p>
            <a:pPr lvl="3"/>
            <a:r>
              <a:rPr lang="ca-ES" altLang="ca-ES"/>
              <a:t>Quart nivell</a:t>
            </a:r>
          </a:p>
          <a:p>
            <a:pPr lvl="4"/>
            <a:r>
              <a:rPr lang="ca-ES" altLang="ca-ES"/>
              <a:t>Cinquè nivell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2C2BFAFD-E720-4DFA-8106-A4B6D7867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4444D1E-36B9-48F5-8452-2137269959EC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  <p:cxnSp>
        <p:nvCxnSpPr>
          <p:cNvPr id="8" name="Connector recte 7">
            <a:extLst>
              <a:ext uri="{FF2B5EF4-FFF2-40B4-BE49-F238E27FC236}">
                <a16:creationId xmlns:a16="http://schemas.microsoft.com/office/drawing/2014/main" id="{9B21B489-6337-49B4-A5BE-BE30063839B6}"/>
              </a:ext>
            </a:extLst>
          </p:cNvPr>
          <p:cNvCxnSpPr/>
          <p:nvPr/>
        </p:nvCxnSpPr>
        <p:spPr>
          <a:xfrm>
            <a:off x="468313" y="1073150"/>
            <a:ext cx="83835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3" r:id="rId2"/>
    <p:sldLayoutId id="2147483917" r:id="rId3"/>
    <p:sldLayoutId id="2147483914" r:id="rId4"/>
    <p:sldLayoutId id="2147483915" r:id="rId5"/>
    <p:sldLayoutId id="2147483918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C0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 2" panose="05020102010507070707" pitchFamily="18" charset="2"/>
        <a:buChar char="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ictlogy.net/articles/20191115_ismael_pena-lopez_estado_plataforma_participacion_ciudadana_preservacion_estado_bien_comun.pdf" TargetMode="External"/><Relationship Id="rId2" Type="http://schemas.openxmlformats.org/officeDocument/2006/relationships/hyperlink" Target="http://ictlogy.net/articles/20200917_ismael_pena-lopez_-_ecosistema_gobernanza_publica_preprin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publications.europa.eu/en/publication-detail/-/publication/b7fbaf6c-5e36-11e8-ab9c-01aa75ed71a1" TargetMode="External"/><Relationship Id="rId4" Type="http://schemas.openxmlformats.org/officeDocument/2006/relationships/hyperlink" Target="http://ictlogy.net/articles/20181211_ismael_pena-lopez_-_fomento_participacion_democratica_no_formal_informal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>
            <a:extLst>
              <a:ext uri="{FF2B5EF4-FFF2-40B4-BE49-F238E27FC236}">
                <a16:creationId xmlns:a16="http://schemas.microsoft.com/office/drawing/2014/main" id="{34167E75-3A75-48D3-876C-35DF262BE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852738"/>
            <a:ext cx="7772400" cy="1252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altLang="ca-ES" sz="2700" dirty="0"/>
              <a:t>Mejora e innovación en las administraciones públicas catalanas: la Escuela de Administración Pública de Catalunya</a:t>
            </a:r>
            <a:endParaRPr lang="ca-ES" altLang="ca-ES" sz="2700" dirty="0"/>
          </a:p>
        </p:txBody>
      </p:sp>
      <p:pic>
        <p:nvPicPr>
          <p:cNvPr id="6149" name="Imagen 10" descr="Texto&#10;&#10;Descripción generada automáticamente">
            <a:extLst>
              <a:ext uri="{FF2B5EF4-FFF2-40B4-BE49-F238E27FC236}">
                <a16:creationId xmlns:a16="http://schemas.microsoft.com/office/drawing/2014/main" id="{CB934E92-B5F5-42FC-8ED3-BF046D355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765175"/>
            <a:ext cx="4545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ítol 2">
            <a:extLst>
              <a:ext uri="{FF2B5EF4-FFF2-40B4-BE49-F238E27FC236}">
                <a16:creationId xmlns:a16="http://schemas.microsoft.com/office/drawing/2014/main" id="{7394FCC7-289D-40FA-915E-FBAC6A3DC9F9}"/>
              </a:ext>
            </a:extLst>
          </p:cNvPr>
          <p:cNvSpPr txBox="1">
            <a:spLocks/>
          </p:cNvSpPr>
          <p:nvPr/>
        </p:nvSpPr>
        <p:spPr bwMode="auto">
          <a:xfrm>
            <a:off x="795739" y="5013176"/>
            <a:ext cx="7920806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None/>
            </a:pPr>
            <a:r>
              <a:rPr lang="en-US" altLang="es-ES" sz="2200" dirty="0"/>
              <a:t>Ismael Peña-López</a:t>
            </a:r>
          </a:p>
          <a:p>
            <a:pPr eaLnBrk="1" hangingPunct="1">
              <a:buNone/>
            </a:pPr>
            <a:r>
              <a:rPr lang="es-ES" altLang="es-ES" sz="2000" dirty="0"/>
              <a:t>Misión académica internacional Barcelona </a:t>
            </a:r>
            <a:br>
              <a:rPr lang="es-ES" altLang="es-ES" sz="2000" dirty="0"/>
            </a:br>
            <a:r>
              <a:rPr lang="es-ES" altLang="es-ES" sz="2000" dirty="0"/>
              <a:t>sobre gestión pública avanzada</a:t>
            </a:r>
          </a:p>
          <a:p>
            <a:pPr eaLnBrk="1" hangingPunct="1">
              <a:buNone/>
            </a:pPr>
            <a:r>
              <a:rPr lang="es-ES" altLang="ca-ES" sz="2000" dirty="0"/>
              <a:t>EAPC. Barcelona/Lima, 16/11/2021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ítol 1">
            <a:extLst>
              <a:ext uri="{FF2B5EF4-FFF2-40B4-BE49-F238E27FC236}">
                <a16:creationId xmlns:a16="http://schemas.microsoft.com/office/drawing/2014/main" id="{89C6CAFA-B15E-4F7B-A77B-F39277AC663F}"/>
              </a:ext>
            </a:extLst>
          </p:cNvPr>
          <p:cNvSpPr txBox="1">
            <a:spLocks/>
          </p:cNvSpPr>
          <p:nvPr/>
        </p:nvSpPr>
        <p:spPr bwMode="auto">
          <a:xfrm>
            <a:off x="685800" y="2852738"/>
            <a:ext cx="77724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ES" sz="3200" dirty="0"/>
              <a:t>Una Escuela para </a:t>
            </a:r>
          </a:p>
          <a:p>
            <a:pPr algn="ctr" eaLnBrk="1" hangingPunct="1"/>
            <a:r>
              <a:rPr lang="es-ES" altLang="es-ES" sz="3200" dirty="0"/>
              <a:t>una nueva administración</a:t>
            </a:r>
            <a:endParaRPr lang="es-ES" altLang="ca-ES" sz="3200" dirty="0"/>
          </a:p>
        </p:txBody>
      </p:sp>
    </p:spTree>
    <p:extLst>
      <p:ext uri="{BB962C8B-B14F-4D97-AF65-F5344CB8AC3E}">
        <p14:creationId xmlns:p14="http://schemas.microsoft.com/office/powerpoint/2010/main" val="760719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Visión y Misión</a:t>
            </a:r>
            <a:endParaRPr lang="es-ES" altLang="ca-ES" dirty="0"/>
          </a:p>
        </p:txBody>
      </p:sp>
      <p:sp>
        <p:nvSpPr>
          <p:cNvPr id="8195" name="Contenidor de contingut 12">
            <a:extLst>
              <a:ext uri="{FF2B5EF4-FFF2-40B4-BE49-F238E27FC236}">
                <a16:creationId xmlns:a16="http://schemas.microsoft.com/office/drawing/2014/main" id="{242E4BAE-8B7C-4A33-BE64-81EF18938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124743"/>
            <a:ext cx="8570912" cy="3984127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s-ES" altLang="ca-ES" sz="2200" b="1" dirty="0"/>
              <a:t>Visión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s-ES" altLang="ca-ES" sz="2200" dirty="0"/>
              <a:t>La Escuela es eje vertebrador del Ecosistema de Gobernanza Pública de Cataluña y contribuye activamente a su diseño, implantación y evaluación.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s-ES" altLang="ca-ES" sz="2200" b="1" dirty="0"/>
              <a:t>Misión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s-ES" altLang="es-ES" sz="2200" dirty="0"/>
              <a:t>La Escuela articula, promueve y produce investigación, análisis, servicios y productos relativos al reconocimiento, captación y desarrollo del talento; la formación y el aprendizaje; y la organiza-</a:t>
            </a:r>
            <a:br>
              <a:rPr lang="es-ES" altLang="es-ES" sz="2200" dirty="0"/>
            </a:br>
            <a:r>
              <a:rPr lang="es-ES" altLang="es-ES" sz="2200" dirty="0" err="1"/>
              <a:t>ción</a:t>
            </a:r>
            <a:r>
              <a:rPr lang="es-ES" altLang="es-ES" sz="2200" dirty="0"/>
              <a:t> de las instituciones en el ámbito de la gobernanza pública; </a:t>
            </a:r>
            <a:br>
              <a:rPr lang="es-ES" altLang="es-ES" sz="2200" dirty="0"/>
            </a:br>
            <a:r>
              <a:rPr lang="es-ES" altLang="es-ES" sz="2200" dirty="0"/>
              <a:t>para conseguir una administración pública catalana al servicio </a:t>
            </a:r>
            <a:br>
              <a:rPr lang="es-ES" altLang="es-ES" sz="2200" dirty="0"/>
            </a:br>
            <a:r>
              <a:rPr lang="es-ES" altLang="es-ES" sz="2200" dirty="0"/>
              <a:t>del ciudadano, profesionalizada, innovadora, íntegra y eficiente.</a:t>
            </a:r>
            <a:endParaRPr lang="es-ES" altLang="ca-ES" sz="2200" dirty="0"/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es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s-ES" altLang="ca-ES" dirty="0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8" name="Grupo 1">
            <a:extLst>
              <a:ext uri="{FF2B5EF4-FFF2-40B4-BE49-F238E27FC236}">
                <a16:creationId xmlns:a16="http://schemas.microsoft.com/office/drawing/2014/main" id="{12AD5A85-1789-4576-9779-01AEF6D2E826}"/>
              </a:ext>
            </a:extLst>
          </p:cNvPr>
          <p:cNvGrpSpPr>
            <a:grpSpLocks/>
          </p:cNvGrpSpPr>
          <p:nvPr/>
        </p:nvGrpSpPr>
        <p:grpSpPr bwMode="auto">
          <a:xfrm>
            <a:off x="344488" y="5194448"/>
            <a:ext cx="8453437" cy="1258888"/>
            <a:chOff x="323850" y="2386986"/>
            <a:chExt cx="8454498" cy="1258038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C4FE278-7D5A-493E-AFE0-69C9C237ECE8}"/>
                </a:ext>
              </a:extLst>
            </p:cNvPr>
            <p:cNvSpPr/>
            <p:nvPr/>
          </p:nvSpPr>
          <p:spPr>
            <a:xfrm>
              <a:off x="3242041" y="2386986"/>
              <a:ext cx="2619704" cy="1258038"/>
            </a:xfrm>
            <a:prstGeom prst="rect">
              <a:avLst/>
            </a:prstGeom>
            <a:solidFill>
              <a:srgbClr val="FFA3A3"/>
            </a:solidFill>
            <a:ln>
              <a:solidFill>
                <a:srgbClr val="FFA3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E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Nuevo modelo de Administración Pública</a:t>
              </a:r>
            </a:p>
            <a:p>
              <a:pPr algn="ctr">
                <a:defRPr/>
              </a:pPr>
              <a:r>
                <a:rPr lang="es-E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 Ecosistema de </a:t>
              </a:r>
            </a:p>
            <a:p>
              <a:pPr algn="ctr">
                <a:defRPr/>
              </a:pPr>
              <a:r>
                <a:rPr lang="es-ES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Governanza</a:t>
              </a:r>
              <a:r>
                <a:rPr lang="es-E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Pública</a:t>
              </a: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17287562-4AA7-4698-AC35-4650A86F3B5B}"/>
                </a:ext>
              </a:extLst>
            </p:cNvPr>
            <p:cNvSpPr/>
            <p:nvPr/>
          </p:nvSpPr>
          <p:spPr>
            <a:xfrm>
              <a:off x="323850" y="2386986"/>
              <a:ext cx="2356146" cy="125803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E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Nuevo modelo de Estado</a:t>
              </a:r>
              <a:br>
                <a:rPr lang="es-E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s-E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 estado </a:t>
              </a:r>
              <a:r>
                <a:rPr lang="es-ES" sz="16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</a:t>
              </a:r>
              <a:r>
                <a:rPr lang="es-E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 plataforma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D6307934-0E69-483B-9CCA-A5F7E5DF1831}"/>
                </a:ext>
              </a:extLst>
            </p:cNvPr>
            <p:cNvSpPr/>
            <p:nvPr/>
          </p:nvSpPr>
          <p:spPr>
            <a:xfrm>
              <a:off x="6423791" y="2386986"/>
              <a:ext cx="2354557" cy="125803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ES" sz="1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Nuevo modelo de Escuela</a:t>
              </a:r>
            </a:p>
            <a:p>
              <a:pPr algn="ctr">
                <a:defRPr/>
              </a:pPr>
              <a:r>
                <a:rPr lang="es-ES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Diseña</a:t>
              </a:r>
            </a:p>
            <a:p>
              <a:pPr algn="ctr">
                <a:defRPr/>
              </a:pPr>
              <a:r>
                <a:rPr lang="es-ES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Articula</a:t>
              </a:r>
            </a:p>
            <a:p>
              <a:pPr algn="ctr">
                <a:defRPr/>
              </a:pPr>
              <a:r>
                <a:rPr lang="es-ES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Evalúa</a:t>
              </a:r>
            </a:p>
          </p:txBody>
        </p:sp>
        <p:cxnSp>
          <p:nvCxnSpPr>
            <p:cNvPr id="8202" name="Conector recto de flecha 157">
              <a:extLst>
                <a:ext uri="{FF2B5EF4-FFF2-40B4-BE49-F238E27FC236}">
                  <a16:creationId xmlns:a16="http://schemas.microsoft.com/office/drawing/2014/main" id="{7D7EBB54-F916-486D-8277-91FD2C5765F3}"/>
                </a:ext>
              </a:extLst>
            </p:cNvPr>
            <p:cNvCxnSpPr>
              <a:cxnSpLocks/>
              <a:stCxn id="6" idx="1"/>
              <a:endCxn id="7" idx="3"/>
            </p:cNvCxnSpPr>
            <p:nvPr/>
          </p:nvCxnSpPr>
          <p:spPr bwMode="auto">
            <a:xfrm flipH="1">
              <a:off x="2679532" y="3016005"/>
              <a:ext cx="561866" cy="0"/>
            </a:xfrm>
            <a:prstGeom prst="straightConnector1">
              <a:avLst/>
            </a:prstGeom>
            <a:noFill/>
            <a:ln w="63500">
              <a:solidFill>
                <a:srgbClr val="C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3" name="Conector recto de flecha 157">
              <a:extLst>
                <a:ext uri="{FF2B5EF4-FFF2-40B4-BE49-F238E27FC236}">
                  <a16:creationId xmlns:a16="http://schemas.microsoft.com/office/drawing/2014/main" id="{31FC7906-C65A-43ED-B01D-DEDD2ED26FB7}"/>
                </a:ext>
              </a:extLst>
            </p:cNvPr>
            <p:cNvCxnSpPr>
              <a:cxnSpLocks/>
              <a:stCxn id="8" idx="1"/>
              <a:endCxn id="6" idx="3"/>
            </p:cNvCxnSpPr>
            <p:nvPr/>
          </p:nvCxnSpPr>
          <p:spPr bwMode="auto">
            <a:xfrm flipH="1">
              <a:off x="5862083" y="3016005"/>
              <a:ext cx="561865" cy="0"/>
            </a:xfrm>
            <a:prstGeom prst="straightConnector1">
              <a:avLst/>
            </a:prstGeom>
            <a:noFill/>
            <a:ln w="63500">
              <a:solidFill>
                <a:srgbClr val="C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ítol 11">
            <a:extLst>
              <a:ext uri="{FF2B5EF4-FFF2-40B4-BE49-F238E27FC236}">
                <a16:creationId xmlns:a16="http://schemas.microsoft.com/office/drawing/2014/main" id="{185F1325-FE66-484D-AE4E-D7A17DDD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Teoría del cambio Ecosistema de Gestión Pública (</a:t>
            </a:r>
            <a:r>
              <a:rPr lang="es-ES" altLang="es-ES" dirty="0" err="1"/>
              <a:t>simp</a:t>
            </a:r>
            <a:r>
              <a:rPr lang="es-ES" altLang="es-ES" dirty="0"/>
              <a:t>.)</a:t>
            </a:r>
            <a:endParaRPr lang="es-ES" altLang="ca-ES" dirty="0"/>
          </a:p>
        </p:txBody>
      </p:sp>
      <p:sp>
        <p:nvSpPr>
          <p:cNvPr id="9220" name="Contenidor de número de diapositiva 4">
            <a:extLst>
              <a:ext uri="{FF2B5EF4-FFF2-40B4-BE49-F238E27FC236}">
                <a16:creationId xmlns:a16="http://schemas.microsoft.com/office/drawing/2014/main" id="{9C755C05-F526-4EF9-98DD-52A4C21CECD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EB33D9-94E8-4690-9CEF-E7E0E3BAA15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9221" name="Imagen 10" descr="Texto&#10;&#10;Descripción generada automáticamente">
            <a:extLst>
              <a:ext uri="{FF2B5EF4-FFF2-40B4-BE49-F238E27FC236}">
                <a16:creationId xmlns:a16="http://schemas.microsoft.com/office/drawing/2014/main" id="{60DD4435-C958-4B05-AC75-62643F361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ángulo 4">
            <a:extLst>
              <a:ext uri="{FF2B5EF4-FFF2-40B4-BE49-F238E27FC236}">
                <a16:creationId xmlns:a16="http://schemas.microsoft.com/office/drawing/2014/main" id="{55B7FFAB-0FCF-4D17-ABEB-C6D165CC8966}"/>
              </a:ext>
            </a:extLst>
          </p:cNvPr>
          <p:cNvSpPr/>
          <p:nvPr/>
        </p:nvSpPr>
        <p:spPr>
          <a:xfrm>
            <a:off x="6300192" y="1125934"/>
            <a:ext cx="2555816" cy="356338"/>
          </a:xfrm>
          <a:prstGeom prst="rect">
            <a:avLst/>
          </a:prstGeom>
          <a:solidFill>
            <a:srgbClr val="A5A5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0" rIns="74295" bIns="371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273" eaLnBrk="1" hangingPunct="1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Impactos</a:t>
            </a:r>
          </a:p>
        </p:txBody>
      </p:sp>
      <p:graphicFrame>
        <p:nvGraphicFramePr>
          <p:cNvPr id="17" name="Diagrama 16">
            <a:extLst>
              <a:ext uri="{FF2B5EF4-FFF2-40B4-BE49-F238E27FC236}">
                <a16:creationId xmlns:a16="http://schemas.microsoft.com/office/drawing/2014/main" id="{DC62FDE2-45A9-40C9-8112-05FC4F5E57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1342502"/>
              </p:ext>
            </p:extLst>
          </p:nvPr>
        </p:nvGraphicFramePr>
        <p:xfrm>
          <a:off x="412788" y="1132738"/>
          <a:ext cx="6319452" cy="349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7" name="QuadreDeText 110">
            <a:extLst>
              <a:ext uri="{FF2B5EF4-FFF2-40B4-BE49-F238E27FC236}">
                <a16:creationId xmlns:a16="http://schemas.microsoft.com/office/drawing/2014/main" id="{3A515488-26F3-45FE-999E-911B39DB4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88" y="4329798"/>
            <a:ext cx="1278892" cy="815489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Transparencia y Gobernanza de los Datos</a:t>
            </a:r>
            <a:br>
              <a:rPr lang="es-ES" altLang="ca-ES" dirty="0"/>
            </a:br>
            <a:r>
              <a:rPr lang="es-ES" altLang="ca-ES" dirty="0"/>
              <a:t>Difusión</a:t>
            </a:r>
          </a:p>
        </p:txBody>
      </p:sp>
      <p:sp>
        <p:nvSpPr>
          <p:cNvPr id="69" name="QuadreDeText 110">
            <a:extLst>
              <a:ext uri="{FF2B5EF4-FFF2-40B4-BE49-F238E27FC236}">
                <a16:creationId xmlns:a16="http://schemas.microsoft.com/office/drawing/2014/main" id="{05686710-229E-4611-B125-9DD4B3AEC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88" y="1611973"/>
            <a:ext cx="1278892" cy="560784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Pensamiento, sociedad y comunicación</a:t>
            </a:r>
          </a:p>
        </p:txBody>
      </p:sp>
      <p:sp>
        <p:nvSpPr>
          <p:cNvPr id="70" name="QuadreDeText 110">
            <a:extLst>
              <a:ext uri="{FF2B5EF4-FFF2-40B4-BE49-F238E27FC236}">
                <a16:creationId xmlns:a16="http://schemas.microsoft.com/office/drawing/2014/main" id="{C8768738-7CCC-4C92-ADB0-02AD5A611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88" y="2263697"/>
            <a:ext cx="1278892" cy="1323437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Planificación y coord. </a:t>
            </a:r>
            <a:r>
              <a:rPr lang="es-ES" altLang="ca-ES" dirty="0" err="1"/>
              <a:t>Interdepart</a:t>
            </a:r>
            <a:r>
              <a:rPr lang="es-ES" altLang="ca-ES" dirty="0"/>
              <a:t>.</a:t>
            </a:r>
          </a:p>
          <a:p>
            <a:r>
              <a:rPr lang="es-ES" altLang="ca-ES" dirty="0"/>
              <a:t>Atención ciudadana y participación</a:t>
            </a:r>
          </a:p>
        </p:txBody>
      </p:sp>
      <p:sp>
        <p:nvSpPr>
          <p:cNvPr id="72" name="QuadreDeText 110">
            <a:extLst>
              <a:ext uri="{FF2B5EF4-FFF2-40B4-BE49-F238E27FC236}">
                <a16:creationId xmlns:a16="http://schemas.microsoft.com/office/drawing/2014/main" id="{35E081DF-DF51-4546-B72F-201DF76A9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88" y="5236228"/>
            <a:ext cx="1278892" cy="78506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Servidores Públicos</a:t>
            </a:r>
            <a:br>
              <a:rPr lang="es-ES" altLang="ca-ES" dirty="0"/>
            </a:br>
            <a:r>
              <a:rPr lang="es-ES" altLang="ca-ES" dirty="0"/>
              <a:t>Administración Pública</a:t>
            </a:r>
          </a:p>
        </p:txBody>
      </p:sp>
      <p:sp>
        <p:nvSpPr>
          <p:cNvPr id="73" name="QuadreDeText 110">
            <a:extLst>
              <a:ext uri="{FF2B5EF4-FFF2-40B4-BE49-F238E27FC236}">
                <a16:creationId xmlns:a16="http://schemas.microsoft.com/office/drawing/2014/main" id="{3345CE34-B2E7-4FEA-9205-32597994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789" y="1611973"/>
            <a:ext cx="1872000" cy="56078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Ciencia</a:t>
            </a:r>
          </a:p>
          <a:p>
            <a:r>
              <a:rPr lang="es-ES" altLang="ca-ES" dirty="0"/>
              <a:t>Información contrastada</a:t>
            </a:r>
          </a:p>
        </p:txBody>
      </p:sp>
      <p:sp>
        <p:nvSpPr>
          <p:cNvPr id="75" name="Rectángulo 63">
            <a:extLst>
              <a:ext uri="{FF2B5EF4-FFF2-40B4-BE49-F238E27FC236}">
                <a16:creationId xmlns:a16="http://schemas.microsoft.com/office/drawing/2014/main" id="{123AC53F-CE32-4BB1-BBF9-D4D541DD74B4}"/>
              </a:ext>
            </a:extLst>
          </p:cNvPr>
          <p:cNvSpPr/>
          <p:nvPr/>
        </p:nvSpPr>
        <p:spPr>
          <a:xfrm>
            <a:off x="4595898" y="1611973"/>
            <a:ext cx="1872000" cy="756000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Política basada en evidencias</a:t>
            </a:r>
          </a:p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Independencia de los medios</a:t>
            </a: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DD479586-9221-4669-B21A-CB1AC6A60EE5}"/>
              </a:ext>
            </a:extLst>
          </p:cNvPr>
          <p:cNvSpPr/>
          <p:nvPr/>
        </p:nvSpPr>
        <p:spPr>
          <a:xfrm>
            <a:off x="6984008" y="2739390"/>
            <a:ext cx="1872000" cy="8602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Administración como creadora de pensamiento aplicado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093D9CAE-010C-4ABC-B0CF-24B5E4E18E67}"/>
              </a:ext>
            </a:extLst>
          </p:cNvPr>
          <p:cNvSpPr/>
          <p:nvPr/>
        </p:nvSpPr>
        <p:spPr>
          <a:xfrm>
            <a:off x="6984008" y="1611972"/>
            <a:ext cx="1872000" cy="8602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ejecutivo trabaja de forma coherente, consistente y cohesionada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5DF2C65A-5EA4-4543-BEFC-DB3C2570CBE5}"/>
              </a:ext>
            </a:extLst>
          </p:cNvPr>
          <p:cNvSpPr/>
          <p:nvPr/>
        </p:nvSpPr>
        <p:spPr>
          <a:xfrm>
            <a:off x="6984008" y="3866807"/>
            <a:ext cx="1872000" cy="85267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 la eficacia, eficiencia y legitimidad de las decisiones públicas</a:t>
            </a:r>
          </a:p>
        </p:txBody>
      </p:sp>
      <p:sp>
        <p:nvSpPr>
          <p:cNvPr id="81" name="QuadreDeText 110">
            <a:extLst>
              <a:ext uri="{FF2B5EF4-FFF2-40B4-BE49-F238E27FC236}">
                <a16:creationId xmlns:a16="http://schemas.microsoft.com/office/drawing/2014/main" id="{75FCBFFA-4D8A-4905-BCBB-A02C802AA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789" y="4590775"/>
            <a:ext cx="1872000" cy="51032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Dato, documentación e información</a:t>
            </a:r>
          </a:p>
        </p:txBody>
      </p:sp>
      <p:sp>
        <p:nvSpPr>
          <p:cNvPr id="82" name="QuadreDeText 110">
            <a:extLst>
              <a:ext uri="{FF2B5EF4-FFF2-40B4-BE49-F238E27FC236}">
                <a16:creationId xmlns:a16="http://schemas.microsoft.com/office/drawing/2014/main" id="{9D37DEC5-EC35-45EC-B143-25354CD34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789" y="2262162"/>
            <a:ext cx="1872000" cy="114353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Modelos y acompañamiento en planificación, diseño, ejecución, evaluación y transparencia</a:t>
            </a:r>
          </a:p>
        </p:txBody>
      </p:sp>
      <p:sp>
        <p:nvSpPr>
          <p:cNvPr id="84" name="QuadreDeText 110">
            <a:extLst>
              <a:ext uri="{FF2B5EF4-FFF2-40B4-BE49-F238E27FC236}">
                <a16:creationId xmlns:a16="http://schemas.microsoft.com/office/drawing/2014/main" id="{77F8EDCF-1941-40EB-A9BA-1DA5C169B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789" y="3495106"/>
            <a:ext cx="1872000" cy="100626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Articulación del ecosistema de gobernanza pública</a:t>
            </a:r>
            <a:br>
              <a:rPr lang="es-ES" altLang="ca-ES" dirty="0"/>
            </a:br>
            <a:r>
              <a:rPr lang="es-ES" altLang="ca-ES" dirty="0" err="1"/>
              <a:t>Co-gobernanza</a:t>
            </a:r>
            <a:r>
              <a:rPr lang="es-ES" altLang="ca-ES" dirty="0"/>
              <a:t> y coordinación</a:t>
            </a:r>
          </a:p>
        </p:txBody>
      </p:sp>
      <p:sp>
        <p:nvSpPr>
          <p:cNvPr id="85" name="QuadreDeText 110">
            <a:extLst>
              <a:ext uri="{FF2B5EF4-FFF2-40B4-BE49-F238E27FC236}">
                <a16:creationId xmlns:a16="http://schemas.microsoft.com/office/drawing/2014/main" id="{4F9E7E83-0654-49A5-8902-F1C1D5ACF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789" y="5190503"/>
            <a:ext cx="1872000" cy="83078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Modelo de perfiles, funciones, organización, formación</a:t>
            </a:r>
          </a:p>
          <a:p>
            <a:r>
              <a:rPr lang="es-ES" altLang="ca-ES" dirty="0"/>
              <a:t>Comunidades</a:t>
            </a:r>
          </a:p>
        </p:txBody>
      </p:sp>
      <p:sp>
        <p:nvSpPr>
          <p:cNvPr id="87" name="QuadreDeText 110">
            <a:extLst>
              <a:ext uri="{FF2B5EF4-FFF2-40B4-BE49-F238E27FC236}">
                <a16:creationId xmlns:a16="http://schemas.microsoft.com/office/drawing/2014/main" id="{4A328CC5-C6D7-433F-AEA3-1C8A5AFB8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5898" y="4687954"/>
            <a:ext cx="1872000" cy="612115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ca-ES"/>
            </a:defPPr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s-ES" altLang="ca-ES" dirty="0"/>
              <a:t>Nueva organización y provisión de servicios en el territorio</a:t>
            </a:r>
          </a:p>
        </p:txBody>
      </p:sp>
      <p:sp>
        <p:nvSpPr>
          <p:cNvPr id="88" name="Rectángulo 63">
            <a:extLst>
              <a:ext uri="{FF2B5EF4-FFF2-40B4-BE49-F238E27FC236}">
                <a16:creationId xmlns:a16="http://schemas.microsoft.com/office/drawing/2014/main" id="{651EDBB6-520D-45F3-BC1C-93453799CEA0}"/>
              </a:ext>
            </a:extLst>
          </p:cNvPr>
          <p:cNvSpPr/>
          <p:nvPr/>
        </p:nvSpPr>
        <p:spPr>
          <a:xfrm>
            <a:off x="4595898" y="5476834"/>
            <a:ext cx="1872000" cy="544453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Nuevo servidor público</a:t>
            </a:r>
          </a:p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Administración cercana</a:t>
            </a:r>
          </a:p>
        </p:txBody>
      </p:sp>
      <p:sp>
        <p:nvSpPr>
          <p:cNvPr id="90" name="Rectángulo 63">
            <a:extLst>
              <a:ext uri="{FF2B5EF4-FFF2-40B4-BE49-F238E27FC236}">
                <a16:creationId xmlns:a16="http://schemas.microsoft.com/office/drawing/2014/main" id="{34504AAC-2B42-4337-B1D9-13FCC04FE1DD}"/>
              </a:ext>
            </a:extLst>
          </p:cNvPr>
          <p:cNvSpPr/>
          <p:nvPr/>
        </p:nvSpPr>
        <p:spPr>
          <a:xfrm>
            <a:off x="4595898" y="3503108"/>
            <a:ext cx="1872000" cy="1008080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Trabajo por proyectos</a:t>
            </a:r>
          </a:p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Administración</a:t>
            </a:r>
            <a:b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del dato</a:t>
            </a:r>
          </a:p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Ley de Participación Ciudadana</a:t>
            </a:r>
          </a:p>
        </p:txBody>
      </p:sp>
      <p:sp>
        <p:nvSpPr>
          <p:cNvPr id="91" name="Rectángulo 63">
            <a:extLst>
              <a:ext uri="{FF2B5EF4-FFF2-40B4-BE49-F238E27FC236}">
                <a16:creationId xmlns:a16="http://schemas.microsoft.com/office/drawing/2014/main" id="{B62D98C6-84D2-4139-AE22-FEBD0B613B2E}"/>
              </a:ext>
            </a:extLst>
          </p:cNvPr>
          <p:cNvSpPr/>
          <p:nvPr/>
        </p:nvSpPr>
        <p:spPr>
          <a:xfrm>
            <a:off x="4595898" y="2544738"/>
            <a:ext cx="1872000" cy="781604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Planificación estratégica y ciclo integral de la Política Pública</a:t>
            </a:r>
          </a:p>
        </p:txBody>
      </p:sp>
      <p:cxnSp>
        <p:nvCxnSpPr>
          <p:cNvPr id="93" name="Conector curvado 42">
            <a:extLst>
              <a:ext uri="{FF2B5EF4-FFF2-40B4-BE49-F238E27FC236}">
                <a16:creationId xmlns:a16="http://schemas.microsoft.com/office/drawing/2014/main" id="{50DAA208-32C0-4503-95D8-69E4DEDC7230}"/>
              </a:ext>
            </a:extLst>
          </p:cNvPr>
          <p:cNvCxnSpPr>
            <a:cxnSpLocks/>
            <a:stCxn id="75" idx="3"/>
            <a:endCxn id="78" idx="1"/>
          </p:cNvCxnSpPr>
          <p:nvPr/>
        </p:nvCxnSpPr>
        <p:spPr>
          <a:xfrm>
            <a:off x="6467898" y="1989973"/>
            <a:ext cx="516110" cy="52107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ángulo 93">
            <a:extLst>
              <a:ext uri="{FF2B5EF4-FFF2-40B4-BE49-F238E27FC236}">
                <a16:creationId xmlns:a16="http://schemas.microsoft.com/office/drawing/2014/main" id="{FAEB2397-95E2-4151-BB0F-898A04B73C24}"/>
              </a:ext>
            </a:extLst>
          </p:cNvPr>
          <p:cNvSpPr/>
          <p:nvPr/>
        </p:nvSpPr>
        <p:spPr>
          <a:xfrm>
            <a:off x="6984007" y="4986687"/>
            <a:ext cx="1872000" cy="1034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44184" rIns="0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fácil y poco costoso interactuar con la Administración, tanto para ciudadanos como para servidores públicos</a:t>
            </a:r>
          </a:p>
        </p:txBody>
      </p:sp>
      <p:cxnSp>
        <p:nvCxnSpPr>
          <p:cNvPr id="96" name="Conector curvado 42">
            <a:extLst>
              <a:ext uri="{FF2B5EF4-FFF2-40B4-BE49-F238E27FC236}">
                <a16:creationId xmlns:a16="http://schemas.microsoft.com/office/drawing/2014/main" id="{739CF6B7-12DD-4857-8146-29F110030CC6}"/>
              </a:ext>
            </a:extLst>
          </p:cNvPr>
          <p:cNvCxnSpPr>
            <a:cxnSpLocks/>
            <a:stCxn id="75" idx="3"/>
            <a:endCxn id="76" idx="1"/>
          </p:cNvCxnSpPr>
          <p:nvPr/>
        </p:nvCxnSpPr>
        <p:spPr>
          <a:xfrm>
            <a:off x="6467898" y="1989973"/>
            <a:ext cx="516110" cy="1179524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curvado 42">
            <a:extLst>
              <a:ext uri="{FF2B5EF4-FFF2-40B4-BE49-F238E27FC236}">
                <a16:creationId xmlns:a16="http://schemas.microsoft.com/office/drawing/2014/main" id="{3CA8E414-F358-4C3B-81F0-3A367E5666C2}"/>
              </a:ext>
            </a:extLst>
          </p:cNvPr>
          <p:cNvCxnSpPr>
            <a:cxnSpLocks/>
            <a:stCxn id="91" idx="3"/>
            <a:endCxn id="78" idx="1"/>
          </p:cNvCxnSpPr>
          <p:nvPr/>
        </p:nvCxnSpPr>
        <p:spPr>
          <a:xfrm flipV="1">
            <a:off x="6467898" y="2042080"/>
            <a:ext cx="516110" cy="893460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curvado 42">
            <a:extLst>
              <a:ext uri="{FF2B5EF4-FFF2-40B4-BE49-F238E27FC236}">
                <a16:creationId xmlns:a16="http://schemas.microsoft.com/office/drawing/2014/main" id="{29FBCA52-E394-47C3-9647-B41A4AC57AF5}"/>
              </a:ext>
            </a:extLst>
          </p:cNvPr>
          <p:cNvCxnSpPr>
            <a:cxnSpLocks/>
            <a:stCxn id="91" idx="3"/>
            <a:endCxn id="76" idx="1"/>
          </p:cNvCxnSpPr>
          <p:nvPr/>
        </p:nvCxnSpPr>
        <p:spPr>
          <a:xfrm>
            <a:off x="6467898" y="2935540"/>
            <a:ext cx="516110" cy="233957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curvado 42">
            <a:extLst>
              <a:ext uri="{FF2B5EF4-FFF2-40B4-BE49-F238E27FC236}">
                <a16:creationId xmlns:a16="http://schemas.microsoft.com/office/drawing/2014/main" id="{B252A204-A845-454F-826E-F1CC3D4F017C}"/>
              </a:ext>
            </a:extLst>
          </p:cNvPr>
          <p:cNvCxnSpPr>
            <a:cxnSpLocks/>
            <a:stCxn id="75" idx="3"/>
            <a:endCxn id="79" idx="1"/>
          </p:cNvCxnSpPr>
          <p:nvPr/>
        </p:nvCxnSpPr>
        <p:spPr>
          <a:xfrm>
            <a:off x="6467898" y="1989973"/>
            <a:ext cx="516110" cy="2303173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curvado 42">
            <a:extLst>
              <a:ext uri="{FF2B5EF4-FFF2-40B4-BE49-F238E27FC236}">
                <a16:creationId xmlns:a16="http://schemas.microsoft.com/office/drawing/2014/main" id="{84ECDAA2-C031-4BD8-B66B-2F9917E26C06}"/>
              </a:ext>
            </a:extLst>
          </p:cNvPr>
          <p:cNvCxnSpPr>
            <a:cxnSpLocks/>
            <a:stCxn id="91" idx="3"/>
            <a:endCxn id="79" idx="1"/>
          </p:cNvCxnSpPr>
          <p:nvPr/>
        </p:nvCxnSpPr>
        <p:spPr>
          <a:xfrm>
            <a:off x="6467898" y="2935540"/>
            <a:ext cx="516110" cy="1357606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curvado 42">
            <a:extLst>
              <a:ext uri="{FF2B5EF4-FFF2-40B4-BE49-F238E27FC236}">
                <a16:creationId xmlns:a16="http://schemas.microsoft.com/office/drawing/2014/main" id="{C9021161-66DD-4B7F-AF23-E275481E7304}"/>
              </a:ext>
            </a:extLst>
          </p:cNvPr>
          <p:cNvCxnSpPr>
            <a:cxnSpLocks/>
            <a:stCxn id="90" idx="3"/>
            <a:endCxn id="94" idx="1"/>
          </p:cNvCxnSpPr>
          <p:nvPr/>
        </p:nvCxnSpPr>
        <p:spPr>
          <a:xfrm>
            <a:off x="6467898" y="4007148"/>
            <a:ext cx="516109" cy="1496839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curvado 42">
            <a:extLst>
              <a:ext uri="{FF2B5EF4-FFF2-40B4-BE49-F238E27FC236}">
                <a16:creationId xmlns:a16="http://schemas.microsoft.com/office/drawing/2014/main" id="{6ECF1107-3FB3-4720-BE94-146DAB1B5E48}"/>
              </a:ext>
            </a:extLst>
          </p:cNvPr>
          <p:cNvCxnSpPr>
            <a:cxnSpLocks/>
            <a:stCxn id="90" idx="3"/>
            <a:endCxn id="79" idx="1"/>
          </p:cNvCxnSpPr>
          <p:nvPr/>
        </p:nvCxnSpPr>
        <p:spPr>
          <a:xfrm>
            <a:off x="6467898" y="4007148"/>
            <a:ext cx="516110" cy="285998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curvado 42">
            <a:extLst>
              <a:ext uri="{FF2B5EF4-FFF2-40B4-BE49-F238E27FC236}">
                <a16:creationId xmlns:a16="http://schemas.microsoft.com/office/drawing/2014/main" id="{E958E27E-FB34-4585-A3A3-9A899716C989}"/>
              </a:ext>
            </a:extLst>
          </p:cNvPr>
          <p:cNvCxnSpPr>
            <a:cxnSpLocks/>
            <a:stCxn id="90" idx="3"/>
            <a:endCxn id="76" idx="1"/>
          </p:cNvCxnSpPr>
          <p:nvPr/>
        </p:nvCxnSpPr>
        <p:spPr>
          <a:xfrm flipV="1">
            <a:off x="6467898" y="3169497"/>
            <a:ext cx="516110" cy="837651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curvado 42">
            <a:extLst>
              <a:ext uri="{FF2B5EF4-FFF2-40B4-BE49-F238E27FC236}">
                <a16:creationId xmlns:a16="http://schemas.microsoft.com/office/drawing/2014/main" id="{0AC60315-A04B-4327-9137-42164F25B63F}"/>
              </a:ext>
            </a:extLst>
          </p:cNvPr>
          <p:cNvCxnSpPr>
            <a:cxnSpLocks/>
            <a:stCxn id="90" idx="3"/>
            <a:endCxn id="78" idx="1"/>
          </p:cNvCxnSpPr>
          <p:nvPr/>
        </p:nvCxnSpPr>
        <p:spPr>
          <a:xfrm flipV="1">
            <a:off x="6467898" y="2042080"/>
            <a:ext cx="516110" cy="1965068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curvado 42">
            <a:extLst>
              <a:ext uri="{FF2B5EF4-FFF2-40B4-BE49-F238E27FC236}">
                <a16:creationId xmlns:a16="http://schemas.microsoft.com/office/drawing/2014/main" id="{3C1524D5-2B76-471C-8BE1-9C40EAA1A4C4}"/>
              </a:ext>
            </a:extLst>
          </p:cNvPr>
          <p:cNvCxnSpPr>
            <a:cxnSpLocks/>
            <a:stCxn id="87" idx="3"/>
            <a:endCxn id="79" idx="1"/>
          </p:cNvCxnSpPr>
          <p:nvPr/>
        </p:nvCxnSpPr>
        <p:spPr>
          <a:xfrm flipV="1">
            <a:off x="6467898" y="4293146"/>
            <a:ext cx="516110" cy="700866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curvado 42">
            <a:extLst>
              <a:ext uri="{FF2B5EF4-FFF2-40B4-BE49-F238E27FC236}">
                <a16:creationId xmlns:a16="http://schemas.microsoft.com/office/drawing/2014/main" id="{EBBA193B-5A82-4CAE-9912-D41571B66DA5}"/>
              </a:ext>
            </a:extLst>
          </p:cNvPr>
          <p:cNvCxnSpPr>
            <a:cxnSpLocks/>
            <a:stCxn id="87" idx="3"/>
            <a:endCxn id="94" idx="1"/>
          </p:cNvCxnSpPr>
          <p:nvPr/>
        </p:nvCxnSpPr>
        <p:spPr>
          <a:xfrm>
            <a:off x="6467898" y="4994012"/>
            <a:ext cx="516109" cy="509975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curvado 42">
            <a:extLst>
              <a:ext uri="{FF2B5EF4-FFF2-40B4-BE49-F238E27FC236}">
                <a16:creationId xmlns:a16="http://schemas.microsoft.com/office/drawing/2014/main" id="{2EACBC2F-BBDD-4F21-A0D2-282000D1B6F4}"/>
              </a:ext>
            </a:extLst>
          </p:cNvPr>
          <p:cNvCxnSpPr>
            <a:cxnSpLocks/>
            <a:stCxn id="88" idx="3"/>
            <a:endCxn id="79" idx="1"/>
          </p:cNvCxnSpPr>
          <p:nvPr/>
        </p:nvCxnSpPr>
        <p:spPr>
          <a:xfrm flipV="1">
            <a:off x="6467898" y="4293146"/>
            <a:ext cx="516110" cy="1455915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curvado 42">
            <a:extLst>
              <a:ext uri="{FF2B5EF4-FFF2-40B4-BE49-F238E27FC236}">
                <a16:creationId xmlns:a16="http://schemas.microsoft.com/office/drawing/2014/main" id="{495086E0-3CD3-4EF6-AC33-0DDC115BD2CC}"/>
              </a:ext>
            </a:extLst>
          </p:cNvPr>
          <p:cNvCxnSpPr>
            <a:cxnSpLocks/>
            <a:stCxn id="88" idx="3"/>
            <a:endCxn id="94" idx="1"/>
          </p:cNvCxnSpPr>
          <p:nvPr/>
        </p:nvCxnSpPr>
        <p:spPr>
          <a:xfrm flipV="1">
            <a:off x="6467898" y="5503987"/>
            <a:ext cx="516109" cy="245074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QuadreDeText 110">
            <a:extLst>
              <a:ext uri="{FF2B5EF4-FFF2-40B4-BE49-F238E27FC236}">
                <a16:creationId xmlns:a16="http://schemas.microsoft.com/office/drawing/2014/main" id="{ECF12D91-8E2E-4656-AB22-80A7486F6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88" y="3678074"/>
            <a:ext cx="1278892" cy="560784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Territorio y </a:t>
            </a:r>
            <a:br>
              <a:rPr lang="es-ES" altLang="ca-ES" dirty="0"/>
            </a:br>
            <a:r>
              <a:rPr lang="es-ES" altLang="ca-ES" dirty="0" err="1"/>
              <a:t>Admón</a:t>
            </a:r>
            <a:r>
              <a:rPr lang="es-ES" altLang="ca-ES" dirty="0"/>
              <a:t> local</a:t>
            </a:r>
          </a:p>
        </p:txBody>
      </p:sp>
      <p:cxnSp>
        <p:nvCxnSpPr>
          <p:cNvPr id="116" name="Conector curvado 42">
            <a:extLst>
              <a:ext uri="{FF2B5EF4-FFF2-40B4-BE49-F238E27FC236}">
                <a16:creationId xmlns:a16="http://schemas.microsoft.com/office/drawing/2014/main" id="{DC37C8CE-DDD9-4741-859B-10BF1E60A8F3}"/>
              </a:ext>
            </a:extLst>
          </p:cNvPr>
          <p:cNvCxnSpPr>
            <a:cxnSpLocks/>
            <a:stCxn id="69" idx="3"/>
            <a:endCxn id="73" idx="1"/>
          </p:cNvCxnSpPr>
          <p:nvPr/>
        </p:nvCxnSpPr>
        <p:spPr>
          <a:xfrm>
            <a:off x="1691680" y="1892365"/>
            <a:ext cx="516109" cy="12700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curvado 42">
            <a:extLst>
              <a:ext uri="{FF2B5EF4-FFF2-40B4-BE49-F238E27FC236}">
                <a16:creationId xmlns:a16="http://schemas.microsoft.com/office/drawing/2014/main" id="{18171393-D03C-4CF3-970C-BAEAACDCA6BF}"/>
              </a:ext>
            </a:extLst>
          </p:cNvPr>
          <p:cNvCxnSpPr>
            <a:cxnSpLocks/>
            <a:stCxn id="73" idx="3"/>
            <a:endCxn id="75" idx="1"/>
          </p:cNvCxnSpPr>
          <p:nvPr/>
        </p:nvCxnSpPr>
        <p:spPr>
          <a:xfrm>
            <a:off x="4079789" y="1892365"/>
            <a:ext cx="516109" cy="97608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curvado 42">
            <a:extLst>
              <a:ext uri="{FF2B5EF4-FFF2-40B4-BE49-F238E27FC236}">
                <a16:creationId xmlns:a16="http://schemas.microsoft.com/office/drawing/2014/main" id="{EA1B8263-0ABE-409C-B150-917AE48E7C47}"/>
              </a:ext>
            </a:extLst>
          </p:cNvPr>
          <p:cNvCxnSpPr>
            <a:cxnSpLocks/>
            <a:stCxn id="82" idx="3"/>
            <a:endCxn id="91" idx="1"/>
          </p:cNvCxnSpPr>
          <p:nvPr/>
        </p:nvCxnSpPr>
        <p:spPr>
          <a:xfrm>
            <a:off x="4079789" y="2833932"/>
            <a:ext cx="516109" cy="101608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ector curvado 42">
            <a:extLst>
              <a:ext uri="{FF2B5EF4-FFF2-40B4-BE49-F238E27FC236}">
                <a16:creationId xmlns:a16="http://schemas.microsoft.com/office/drawing/2014/main" id="{D9A79149-51F6-4CA4-8EE3-C448D433CF01}"/>
              </a:ext>
            </a:extLst>
          </p:cNvPr>
          <p:cNvCxnSpPr>
            <a:cxnSpLocks/>
            <a:stCxn id="73" idx="3"/>
            <a:endCxn id="91" idx="1"/>
          </p:cNvCxnSpPr>
          <p:nvPr/>
        </p:nvCxnSpPr>
        <p:spPr>
          <a:xfrm>
            <a:off x="4079789" y="1892365"/>
            <a:ext cx="516109" cy="1043175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curvado 42">
            <a:extLst>
              <a:ext uri="{FF2B5EF4-FFF2-40B4-BE49-F238E27FC236}">
                <a16:creationId xmlns:a16="http://schemas.microsoft.com/office/drawing/2014/main" id="{7DDBEEA4-18F1-4E01-A51B-EE5F8AB2A6E3}"/>
              </a:ext>
            </a:extLst>
          </p:cNvPr>
          <p:cNvCxnSpPr>
            <a:cxnSpLocks/>
            <a:stCxn id="84" idx="3"/>
            <a:endCxn id="90" idx="1"/>
          </p:cNvCxnSpPr>
          <p:nvPr/>
        </p:nvCxnSpPr>
        <p:spPr>
          <a:xfrm>
            <a:off x="4079789" y="3998238"/>
            <a:ext cx="516109" cy="8910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curvado 42">
            <a:extLst>
              <a:ext uri="{FF2B5EF4-FFF2-40B4-BE49-F238E27FC236}">
                <a16:creationId xmlns:a16="http://schemas.microsoft.com/office/drawing/2014/main" id="{F7DCB139-FE89-498C-BA96-1709D2E493DC}"/>
              </a:ext>
            </a:extLst>
          </p:cNvPr>
          <p:cNvCxnSpPr>
            <a:cxnSpLocks/>
            <a:stCxn id="84" idx="3"/>
            <a:endCxn id="87" idx="1"/>
          </p:cNvCxnSpPr>
          <p:nvPr/>
        </p:nvCxnSpPr>
        <p:spPr>
          <a:xfrm>
            <a:off x="4079789" y="3998238"/>
            <a:ext cx="516109" cy="995774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curvado 42">
            <a:extLst>
              <a:ext uri="{FF2B5EF4-FFF2-40B4-BE49-F238E27FC236}">
                <a16:creationId xmlns:a16="http://schemas.microsoft.com/office/drawing/2014/main" id="{C946D78A-21C4-4F4B-815F-38113CD63898}"/>
              </a:ext>
            </a:extLst>
          </p:cNvPr>
          <p:cNvCxnSpPr>
            <a:cxnSpLocks/>
            <a:stCxn id="84" idx="3"/>
            <a:endCxn id="91" idx="1"/>
          </p:cNvCxnSpPr>
          <p:nvPr/>
        </p:nvCxnSpPr>
        <p:spPr>
          <a:xfrm flipV="1">
            <a:off x="4079789" y="2935540"/>
            <a:ext cx="516109" cy="1062698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 curvado 42">
            <a:extLst>
              <a:ext uri="{FF2B5EF4-FFF2-40B4-BE49-F238E27FC236}">
                <a16:creationId xmlns:a16="http://schemas.microsoft.com/office/drawing/2014/main" id="{E7EB184F-1552-42D7-B13C-79E65127327B}"/>
              </a:ext>
            </a:extLst>
          </p:cNvPr>
          <p:cNvCxnSpPr>
            <a:cxnSpLocks/>
            <a:stCxn id="81" idx="3"/>
            <a:endCxn id="87" idx="1"/>
          </p:cNvCxnSpPr>
          <p:nvPr/>
        </p:nvCxnSpPr>
        <p:spPr>
          <a:xfrm>
            <a:off x="4079789" y="4845936"/>
            <a:ext cx="516109" cy="148076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 curvado 42">
            <a:extLst>
              <a:ext uri="{FF2B5EF4-FFF2-40B4-BE49-F238E27FC236}">
                <a16:creationId xmlns:a16="http://schemas.microsoft.com/office/drawing/2014/main" id="{A2DADD81-B41E-4081-B56D-8A4298289781}"/>
              </a:ext>
            </a:extLst>
          </p:cNvPr>
          <p:cNvCxnSpPr>
            <a:cxnSpLocks/>
            <a:stCxn id="81" idx="3"/>
            <a:endCxn id="91" idx="1"/>
          </p:cNvCxnSpPr>
          <p:nvPr/>
        </p:nvCxnSpPr>
        <p:spPr>
          <a:xfrm flipV="1">
            <a:off x="4079789" y="2935540"/>
            <a:ext cx="516109" cy="1910396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curvado 42">
            <a:extLst>
              <a:ext uri="{FF2B5EF4-FFF2-40B4-BE49-F238E27FC236}">
                <a16:creationId xmlns:a16="http://schemas.microsoft.com/office/drawing/2014/main" id="{58EB303D-786C-499F-9ECA-A663EB46813A}"/>
              </a:ext>
            </a:extLst>
          </p:cNvPr>
          <p:cNvCxnSpPr>
            <a:cxnSpLocks/>
            <a:stCxn id="85" idx="3"/>
            <a:endCxn id="88" idx="1"/>
          </p:cNvCxnSpPr>
          <p:nvPr/>
        </p:nvCxnSpPr>
        <p:spPr>
          <a:xfrm>
            <a:off x="4079789" y="5605896"/>
            <a:ext cx="516109" cy="143165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curvado 42">
            <a:extLst>
              <a:ext uri="{FF2B5EF4-FFF2-40B4-BE49-F238E27FC236}">
                <a16:creationId xmlns:a16="http://schemas.microsoft.com/office/drawing/2014/main" id="{8BE14C27-C5C5-4B09-AADA-0F8AC6E5C7FA}"/>
              </a:ext>
            </a:extLst>
          </p:cNvPr>
          <p:cNvCxnSpPr>
            <a:cxnSpLocks/>
            <a:stCxn id="85" idx="3"/>
            <a:endCxn id="87" idx="1"/>
          </p:cNvCxnSpPr>
          <p:nvPr/>
        </p:nvCxnSpPr>
        <p:spPr>
          <a:xfrm flipV="1">
            <a:off x="4079789" y="4994012"/>
            <a:ext cx="516109" cy="611884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curvado 42">
            <a:extLst>
              <a:ext uri="{FF2B5EF4-FFF2-40B4-BE49-F238E27FC236}">
                <a16:creationId xmlns:a16="http://schemas.microsoft.com/office/drawing/2014/main" id="{501C69D4-D2CE-4CDD-8CD2-BA82399C93BD}"/>
              </a:ext>
            </a:extLst>
          </p:cNvPr>
          <p:cNvCxnSpPr>
            <a:cxnSpLocks/>
            <a:stCxn id="85" idx="3"/>
            <a:endCxn id="90" idx="1"/>
          </p:cNvCxnSpPr>
          <p:nvPr/>
        </p:nvCxnSpPr>
        <p:spPr>
          <a:xfrm flipV="1">
            <a:off x="4079789" y="4007148"/>
            <a:ext cx="516109" cy="1598748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curvado 42">
            <a:extLst>
              <a:ext uri="{FF2B5EF4-FFF2-40B4-BE49-F238E27FC236}">
                <a16:creationId xmlns:a16="http://schemas.microsoft.com/office/drawing/2014/main" id="{15996AE5-9193-42DC-9C08-762018021D58}"/>
              </a:ext>
            </a:extLst>
          </p:cNvPr>
          <p:cNvCxnSpPr>
            <a:cxnSpLocks/>
            <a:stCxn id="85" idx="3"/>
            <a:endCxn id="91" idx="1"/>
          </p:cNvCxnSpPr>
          <p:nvPr/>
        </p:nvCxnSpPr>
        <p:spPr>
          <a:xfrm flipV="1">
            <a:off x="4079789" y="2935540"/>
            <a:ext cx="516109" cy="2670356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curvado 42">
            <a:extLst>
              <a:ext uri="{FF2B5EF4-FFF2-40B4-BE49-F238E27FC236}">
                <a16:creationId xmlns:a16="http://schemas.microsoft.com/office/drawing/2014/main" id="{AC601F06-2E02-45EE-94AF-AC97133C48FF}"/>
              </a:ext>
            </a:extLst>
          </p:cNvPr>
          <p:cNvCxnSpPr>
            <a:cxnSpLocks/>
            <a:stCxn id="70" idx="3"/>
            <a:endCxn id="82" idx="1"/>
          </p:cNvCxnSpPr>
          <p:nvPr/>
        </p:nvCxnSpPr>
        <p:spPr>
          <a:xfrm flipV="1">
            <a:off x="1691680" y="2833932"/>
            <a:ext cx="516109" cy="91484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curvado 42">
            <a:extLst>
              <a:ext uri="{FF2B5EF4-FFF2-40B4-BE49-F238E27FC236}">
                <a16:creationId xmlns:a16="http://schemas.microsoft.com/office/drawing/2014/main" id="{3D104304-0212-4D36-96CB-788156972410}"/>
              </a:ext>
            </a:extLst>
          </p:cNvPr>
          <p:cNvCxnSpPr>
            <a:cxnSpLocks/>
            <a:stCxn id="69" idx="3"/>
            <a:endCxn id="81" idx="1"/>
          </p:cNvCxnSpPr>
          <p:nvPr/>
        </p:nvCxnSpPr>
        <p:spPr>
          <a:xfrm>
            <a:off x="1691680" y="1892365"/>
            <a:ext cx="516109" cy="2953571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curvado 42">
            <a:extLst>
              <a:ext uri="{FF2B5EF4-FFF2-40B4-BE49-F238E27FC236}">
                <a16:creationId xmlns:a16="http://schemas.microsoft.com/office/drawing/2014/main" id="{D926DFEA-304F-4D8D-B5BB-E12059547A54}"/>
              </a:ext>
            </a:extLst>
          </p:cNvPr>
          <p:cNvCxnSpPr>
            <a:cxnSpLocks/>
            <a:stCxn id="72" idx="3"/>
            <a:endCxn id="84" idx="1"/>
          </p:cNvCxnSpPr>
          <p:nvPr/>
        </p:nvCxnSpPr>
        <p:spPr>
          <a:xfrm flipV="1">
            <a:off x="1691680" y="3998238"/>
            <a:ext cx="516109" cy="1630520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curvado 42">
            <a:extLst>
              <a:ext uri="{FF2B5EF4-FFF2-40B4-BE49-F238E27FC236}">
                <a16:creationId xmlns:a16="http://schemas.microsoft.com/office/drawing/2014/main" id="{94FC5463-BA3B-470D-8BE8-CBAE6803745F}"/>
              </a:ext>
            </a:extLst>
          </p:cNvPr>
          <p:cNvCxnSpPr>
            <a:cxnSpLocks/>
            <a:stCxn id="72" idx="3"/>
            <a:endCxn id="85" idx="1"/>
          </p:cNvCxnSpPr>
          <p:nvPr/>
        </p:nvCxnSpPr>
        <p:spPr>
          <a:xfrm flipV="1">
            <a:off x="1691680" y="5605896"/>
            <a:ext cx="516109" cy="22862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curvado 42">
            <a:extLst>
              <a:ext uri="{FF2B5EF4-FFF2-40B4-BE49-F238E27FC236}">
                <a16:creationId xmlns:a16="http://schemas.microsoft.com/office/drawing/2014/main" id="{34AB7C76-21A4-4DF0-9C01-82B5F9535C9A}"/>
              </a:ext>
            </a:extLst>
          </p:cNvPr>
          <p:cNvCxnSpPr>
            <a:cxnSpLocks/>
            <a:stCxn id="115" idx="3"/>
            <a:endCxn id="84" idx="1"/>
          </p:cNvCxnSpPr>
          <p:nvPr/>
        </p:nvCxnSpPr>
        <p:spPr>
          <a:xfrm>
            <a:off x="1691680" y="3958466"/>
            <a:ext cx="516109" cy="39772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curvado 42">
            <a:extLst>
              <a:ext uri="{FF2B5EF4-FFF2-40B4-BE49-F238E27FC236}">
                <a16:creationId xmlns:a16="http://schemas.microsoft.com/office/drawing/2014/main" id="{22DE779A-73C7-4CB2-A46D-21F7D6F3AB09}"/>
              </a:ext>
            </a:extLst>
          </p:cNvPr>
          <p:cNvCxnSpPr>
            <a:cxnSpLocks/>
            <a:stCxn id="67" idx="3"/>
            <a:endCxn id="81" idx="1"/>
          </p:cNvCxnSpPr>
          <p:nvPr/>
        </p:nvCxnSpPr>
        <p:spPr>
          <a:xfrm>
            <a:off x="1691680" y="4737543"/>
            <a:ext cx="516109" cy="108393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5417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QuadreDeText 110">
            <a:extLst>
              <a:ext uri="{FF2B5EF4-FFF2-40B4-BE49-F238E27FC236}">
                <a16:creationId xmlns:a16="http://schemas.microsoft.com/office/drawing/2014/main" id="{03C28C2E-EE74-4C84-9256-4E0D21E22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772816" y="4658303"/>
            <a:ext cx="2049554" cy="1434993"/>
          </a:xfrm>
          <a:prstGeom prst="rect">
            <a:avLst/>
          </a:prstGeom>
          <a:noFill/>
          <a:ln w="47625">
            <a:solidFill>
              <a:srgbClr val="C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endParaRPr lang="es-ES" altLang="ca-ES" dirty="0"/>
          </a:p>
        </p:txBody>
      </p:sp>
      <p:sp>
        <p:nvSpPr>
          <p:cNvPr id="65" name="QuadreDeText 110">
            <a:extLst>
              <a:ext uri="{FF2B5EF4-FFF2-40B4-BE49-F238E27FC236}">
                <a16:creationId xmlns:a16="http://schemas.microsoft.com/office/drawing/2014/main" id="{C1CDB6BA-BFB5-4F55-A238-208D9AD65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759163" y="1564395"/>
            <a:ext cx="2049554" cy="2953571"/>
          </a:xfrm>
          <a:prstGeom prst="rect">
            <a:avLst/>
          </a:prstGeom>
          <a:noFill/>
          <a:ln w="47625">
            <a:solidFill>
              <a:srgbClr val="C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endParaRPr lang="es-ES" altLang="ca-ES" dirty="0"/>
          </a:p>
        </p:txBody>
      </p:sp>
      <p:sp>
        <p:nvSpPr>
          <p:cNvPr id="9219" name="Títol 11">
            <a:extLst>
              <a:ext uri="{FF2B5EF4-FFF2-40B4-BE49-F238E27FC236}">
                <a16:creationId xmlns:a16="http://schemas.microsoft.com/office/drawing/2014/main" id="{185F1325-FE66-484D-AE4E-D7A17DDD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Teoría del cambio Ecosistema de Gestión Pública (</a:t>
            </a:r>
            <a:r>
              <a:rPr lang="es-ES" altLang="es-ES" dirty="0" err="1"/>
              <a:t>simp</a:t>
            </a:r>
            <a:r>
              <a:rPr lang="es-ES" altLang="es-ES" dirty="0"/>
              <a:t>.)</a:t>
            </a:r>
            <a:endParaRPr lang="es-ES" altLang="ca-ES" dirty="0"/>
          </a:p>
        </p:txBody>
      </p:sp>
      <p:sp>
        <p:nvSpPr>
          <p:cNvPr id="9220" name="Contenidor de número de diapositiva 4">
            <a:extLst>
              <a:ext uri="{FF2B5EF4-FFF2-40B4-BE49-F238E27FC236}">
                <a16:creationId xmlns:a16="http://schemas.microsoft.com/office/drawing/2014/main" id="{9C755C05-F526-4EF9-98DD-52A4C21CECD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EB33D9-94E8-4690-9CEF-E7E0E3BAA15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9221" name="Imagen 10" descr="Texto&#10;&#10;Descripción generada automáticamente">
            <a:extLst>
              <a:ext uri="{FF2B5EF4-FFF2-40B4-BE49-F238E27FC236}">
                <a16:creationId xmlns:a16="http://schemas.microsoft.com/office/drawing/2014/main" id="{60DD4435-C958-4B05-AC75-62643F361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ángulo 4">
            <a:extLst>
              <a:ext uri="{FF2B5EF4-FFF2-40B4-BE49-F238E27FC236}">
                <a16:creationId xmlns:a16="http://schemas.microsoft.com/office/drawing/2014/main" id="{55B7FFAB-0FCF-4D17-ABEB-C6D165CC8966}"/>
              </a:ext>
            </a:extLst>
          </p:cNvPr>
          <p:cNvSpPr/>
          <p:nvPr/>
        </p:nvSpPr>
        <p:spPr>
          <a:xfrm>
            <a:off x="6300192" y="1125934"/>
            <a:ext cx="2555816" cy="356338"/>
          </a:xfrm>
          <a:prstGeom prst="rect">
            <a:avLst/>
          </a:prstGeom>
          <a:solidFill>
            <a:srgbClr val="A5A5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0" rIns="74295" bIns="371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273" eaLnBrk="1" hangingPunct="1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Impactos</a:t>
            </a:r>
          </a:p>
        </p:txBody>
      </p:sp>
      <p:graphicFrame>
        <p:nvGraphicFramePr>
          <p:cNvPr id="17" name="Diagrama 16">
            <a:extLst>
              <a:ext uri="{FF2B5EF4-FFF2-40B4-BE49-F238E27FC236}">
                <a16:creationId xmlns:a16="http://schemas.microsoft.com/office/drawing/2014/main" id="{DC62FDE2-45A9-40C9-8112-05FC4F5E579A}"/>
              </a:ext>
            </a:extLst>
          </p:cNvPr>
          <p:cNvGraphicFramePr/>
          <p:nvPr/>
        </p:nvGraphicFramePr>
        <p:xfrm>
          <a:off x="412788" y="1132738"/>
          <a:ext cx="6319452" cy="349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7" name="QuadreDeText 110">
            <a:extLst>
              <a:ext uri="{FF2B5EF4-FFF2-40B4-BE49-F238E27FC236}">
                <a16:creationId xmlns:a16="http://schemas.microsoft.com/office/drawing/2014/main" id="{3A515488-26F3-45FE-999E-911B39DB4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88" y="4329798"/>
            <a:ext cx="1278892" cy="815489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Transparencia y Gobernanza de los Datos</a:t>
            </a:r>
            <a:br>
              <a:rPr lang="es-ES" altLang="ca-ES" dirty="0"/>
            </a:br>
            <a:r>
              <a:rPr lang="es-ES" altLang="ca-ES" dirty="0"/>
              <a:t>Difusión</a:t>
            </a:r>
          </a:p>
        </p:txBody>
      </p:sp>
      <p:sp>
        <p:nvSpPr>
          <p:cNvPr id="69" name="QuadreDeText 110">
            <a:extLst>
              <a:ext uri="{FF2B5EF4-FFF2-40B4-BE49-F238E27FC236}">
                <a16:creationId xmlns:a16="http://schemas.microsoft.com/office/drawing/2014/main" id="{05686710-229E-4611-B125-9DD4B3AEC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88" y="1611973"/>
            <a:ext cx="1278892" cy="560784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Pensamiento, sociedad y comunicación</a:t>
            </a:r>
          </a:p>
        </p:txBody>
      </p:sp>
      <p:sp>
        <p:nvSpPr>
          <p:cNvPr id="70" name="QuadreDeText 110">
            <a:extLst>
              <a:ext uri="{FF2B5EF4-FFF2-40B4-BE49-F238E27FC236}">
                <a16:creationId xmlns:a16="http://schemas.microsoft.com/office/drawing/2014/main" id="{C8768738-7CCC-4C92-ADB0-02AD5A611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88" y="2263697"/>
            <a:ext cx="1278892" cy="1323437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Planificación y coord. </a:t>
            </a:r>
            <a:r>
              <a:rPr lang="es-ES" altLang="ca-ES" dirty="0" err="1"/>
              <a:t>Interdepart</a:t>
            </a:r>
            <a:r>
              <a:rPr lang="es-ES" altLang="ca-ES" dirty="0"/>
              <a:t>.</a:t>
            </a:r>
          </a:p>
          <a:p>
            <a:r>
              <a:rPr lang="es-ES" altLang="ca-ES" dirty="0"/>
              <a:t>Atención ciudadana y participación</a:t>
            </a:r>
          </a:p>
        </p:txBody>
      </p:sp>
      <p:sp>
        <p:nvSpPr>
          <p:cNvPr id="72" name="QuadreDeText 110">
            <a:extLst>
              <a:ext uri="{FF2B5EF4-FFF2-40B4-BE49-F238E27FC236}">
                <a16:creationId xmlns:a16="http://schemas.microsoft.com/office/drawing/2014/main" id="{35E081DF-DF51-4546-B72F-201DF76A9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88" y="5236228"/>
            <a:ext cx="1278892" cy="78506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Servidores Públicos</a:t>
            </a:r>
            <a:br>
              <a:rPr lang="es-ES" altLang="ca-ES" dirty="0"/>
            </a:br>
            <a:r>
              <a:rPr lang="es-ES" altLang="ca-ES" dirty="0"/>
              <a:t>Administración Pública</a:t>
            </a:r>
          </a:p>
        </p:txBody>
      </p:sp>
      <p:sp>
        <p:nvSpPr>
          <p:cNvPr id="73" name="QuadreDeText 110">
            <a:extLst>
              <a:ext uri="{FF2B5EF4-FFF2-40B4-BE49-F238E27FC236}">
                <a16:creationId xmlns:a16="http://schemas.microsoft.com/office/drawing/2014/main" id="{3345CE34-B2E7-4FEA-9205-32597994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789" y="1611973"/>
            <a:ext cx="1872000" cy="56078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Ciencia</a:t>
            </a:r>
          </a:p>
          <a:p>
            <a:r>
              <a:rPr lang="es-ES" altLang="ca-ES" dirty="0"/>
              <a:t>Información contrastada</a:t>
            </a:r>
          </a:p>
        </p:txBody>
      </p:sp>
      <p:sp>
        <p:nvSpPr>
          <p:cNvPr id="75" name="Rectángulo 63">
            <a:extLst>
              <a:ext uri="{FF2B5EF4-FFF2-40B4-BE49-F238E27FC236}">
                <a16:creationId xmlns:a16="http://schemas.microsoft.com/office/drawing/2014/main" id="{123AC53F-CE32-4BB1-BBF9-D4D541DD74B4}"/>
              </a:ext>
            </a:extLst>
          </p:cNvPr>
          <p:cNvSpPr/>
          <p:nvPr/>
        </p:nvSpPr>
        <p:spPr>
          <a:xfrm>
            <a:off x="4595898" y="1611973"/>
            <a:ext cx="1872000" cy="756000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Política basada en evidencias</a:t>
            </a:r>
          </a:p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Independencia de los medios</a:t>
            </a: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DD479586-9221-4669-B21A-CB1AC6A60EE5}"/>
              </a:ext>
            </a:extLst>
          </p:cNvPr>
          <p:cNvSpPr/>
          <p:nvPr/>
        </p:nvSpPr>
        <p:spPr>
          <a:xfrm>
            <a:off x="6984008" y="2739390"/>
            <a:ext cx="1872000" cy="8602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Administración como creadora de pensamiento aplicado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093D9CAE-010C-4ABC-B0CF-24B5E4E18E67}"/>
              </a:ext>
            </a:extLst>
          </p:cNvPr>
          <p:cNvSpPr/>
          <p:nvPr/>
        </p:nvSpPr>
        <p:spPr>
          <a:xfrm>
            <a:off x="6984008" y="1611972"/>
            <a:ext cx="1872000" cy="8602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ejecutivo trabaja de forma coherente, consistente y cohesionada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5DF2C65A-5EA4-4543-BEFC-DB3C2570CBE5}"/>
              </a:ext>
            </a:extLst>
          </p:cNvPr>
          <p:cNvSpPr/>
          <p:nvPr/>
        </p:nvSpPr>
        <p:spPr>
          <a:xfrm>
            <a:off x="6984008" y="3866807"/>
            <a:ext cx="1872000" cy="85267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 la eficacia, eficiencia y legitimidad de las decisiones públicas</a:t>
            </a:r>
          </a:p>
        </p:txBody>
      </p:sp>
      <p:sp>
        <p:nvSpPr>
          <p:cNvPr id="81" name="QuadreDeText 110">
            <a:extLst>
              <a:ext uri="{FF2B5EF4-FFF2-40B4-BE49-F238E27FC236}">
                <a16:creationId xmlns:a16="http://schemas.microsoft.com/office/drawing/2014/main" id="{75FCBFFA-4D8A-4905-BCBB-A02C802AA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789" y="4590775"/>
            <a:ext cx="1872000" cy="51032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Dato, documentación e información</a:t>
            </a:r>
          </a:p>
        </p:txBody>
      </p:sp>
      <p:sp>
        <p:nvSpPr>
          <p:cNvPr id="82" name="QuadreDeText 110">
            <a:extLst>
              <a:ext uri="{FF2B5EF4-FFF2-40B4-BE49-F238E27FC236}">
                <a16:creationId xmlns:a16="http://schemas.microsoft.com/office/drawing/2014/main" id="{9D37DEC5-EC35-45EC-B143-25354CD34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789" y="2262162"/>
            <a:ext cx="1872000" cy="114353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Modelos y acompañamiento en planificación, diseño, ejecución, evaluación y transparencia</a:t>
            </a:r>
          </a:p>
        </p:txBody>
      </p:sp>
      <p:sp>
        <p:nvSpPr>
          <p:cNvPr id="84" name="QuadreDeText 110">
            <a:extLst>
              <a:ext uri="{FF2B5EF4-FFF2-40B4-BE49-F238E27FC236}">
                <a16:creationId xmlns:a16="http://schemas.microsoft.com/office/drawing/2014/main" id="{77F8EDCF-1941-40EB-A9BA-1DA5C169B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789" y="3495106"/>
            <a:ext cx="1872000" cy="100626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Articulación del ecosistema de gobernanza pública</a:t>
            </a:r>
            <a:br>
              <a:rPr lang="es-ES" altLang="ca-ES" dirty="0"/>
            </a:br>
            <a:r>
              <a:rPr lang="es-ES" altLang="ca-ES" dirty="0" err="1"/>
              <a:t>Co-gobernanza</a:t>
            </a:r>
            <a:r>
              <a:rPr lang="es-ES" altLang="ca-ES" dirty="0"/>
              <a:t> y coordinación</a:t>
            </a:r>
          </a:p>
        </p:txBody>
      </p:sp>
      <p:sp>
        <p:nvSpPr>
          <p:cNvPr id="85" name="QuadreDeText 110">
            <a:extLst>
              <a:ext uri="{FF2B5EF4-FFF2-40B4-BE49-F238E27FC236}">
                <a16:creationId xmlns:a16="http://schemas.microsoft.com/office/drawing/2014/main" id="{4F9E7E83-0654-49A5-8902-F1C1D5ACF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789" y="5190503"/>
            <a:ext cx="1872000" cy="83078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Modelo de perfiles, funciones, organización, formación</a:t>
            </a:r>
          </a:p>
          <a:p>
            <a:r>
              <a:rPr lang="es-ES" altLang="ca-ES" dirty="0"/>
              <a:t>Comunidades</a:t>
            </a:r>
          </a:p>
        </p:txBody>
      </p:sp>
      <p:sp>
        <p:nvSpPr>
          <p:cNvPr id="87" name="QuadreDeText 110">
            <a:extLst>
              <a:ext uri="{FF2B5EF4-FFF2-40B4-BE49-F238E27FC236}">
                <a16:creationId xmlns:a16="http://schemas.microsoft.com/office/drawing/2014/main" id="{4A328CC5-C6D7-433F-AEA3-1C8A5AFB8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5898" y="4687954"/>
            <a:ext cx="1872000" cy="612115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ca-ES"/>
            </a:defPPr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s-ES" altLang="ca-ES" dirty="0"/>
              <a:t>Nueva organización y provisión de servicios en el territorio</a:t>
            </a:r>
          </a:p>
        </p:txBody>
      </p:sp>
      <p:sp>
        <p:nvSpPr>
          <p:cNvPr id="88" name="Rectángulo 63">
            <a:extLst>
              <a:ext uri="{FF2B5EF4-FFF2-40B4-BE49-F238E27FC236}">
                <a16:creationId xmlns:a16="http://schemas.microsoft.com/office/drawing/2014/main" id="{651EDBB6-520D-45F3-BC1C-93453799CEA0}"/>
              </a:ext>
            </a:extLst>
          </p:cNvPr>
          <p:cNvSpPr/>
          <p:nvPr/>
        </p:nvSpPr>
        <p:spPr>
          <a:xfrm>
            <a:off x="4595898" y="5476834"/>
            <a:ext cx="1872000" cy="544453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Nuevo servidor público</a:t>
            </a:r>
          </a:p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Administración cercana</a:t>
            </a:r>
          </a:p>
        </p:txBody>
      </p:sp>
      <p:sp>
        <p:nvSpPr>
          <p:cNvPr id="90" name="Rectángulo 63">
            <a:extLst>
              <a:ext uri="{FF2B5EF4-FFF2-40B4-BE49-F238E27FC236}">
                <a16:creationId xmlns:a16="http://schemas.microsoft.com/office/drawing/2014/main" id="{34504AAC-2B42-4337-B1D9-13FCC04FE1DD}"/>
              </a:ext>
            </a:extLst>
          </p:cNvPr>
          <p:cNvSpPr/>
          <p:nvPr/>
        </p:nvSpPr>
        <p:spPr>
          <a:xfrm>
            <a:off x="4595898" y="3503108"/>
            <a:ext cx="1872000" cy="1008080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Trabajo por proyectos</a:t>
            </a:r>
          </a:p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Administración</a:t>
            </a:r>
            <a:b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del dato</a:t>
            </a:r>
          </a:p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Ley de Participación Ciudadana</a:t>
            </a:r>
          </a:p>
        </p:txBody>
      </p:sp>
      <p:sp>
        <p:nvSpPr>
          <p:cNvPr id="91" name="Rectángulo 63">
            <a:extLst>
              <a:ext uri="{FF2B5EF4-FFF2-40B4-BE49-F238E27FC236}">
                <a16:creationId xmlns:a16="http://schemas.microsoft.com/office/drawing/2014/main" id="{B62D98C6-84D2-4139-AE22-FEBD0B613B2E}"/>
              </a:ext>
            </a:extLst>
          </p:cNvPr>
          <p:cNvSpPr/>
          <p:nvPr/>
        </p:nvSpPr>
        <p:spPr>
          <a:xfrm>
            <a:off x="4595898" y="2544738"/>
            <a:ext cx="1872000" cy="781604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Planificación estratégica y ciclo integral de la Política Pública</a:t>
            </a:r>
          </a:p>
        </p:txBody>
      </p:sp>
      <p:cxnSp>
        <p:nvCxnSpPr>
          <p:cNvPr id="93" name="Conector curvado 42">
            <a:extLst>
              <a:ext uri="{FF2B5EF4-FFF2-40B4-BE49-F238E27FC236}">
                <a16:creationId xmlns:a16="http://schemas.microsoft.com/office/drawing/2014/main" id="{50DAA208-32C0-4503-95D8-69E4DEDC7230}"/>
              </a:ext>
            </a:extLst>
          </p:cNvPr>
          <p:cNvCxnSpPr>
            <a:cxnSpLocks/>
            <a:stCxn id="75" idx="3"/>
            <a:endCxn id="78" idx="1"/>
          </p:cNvCxnSpPr>
          <p:nvPr/>
        </p:nvCxnSpPr>
        <p:spPr>
          <a:xfrm>
            <a:off x="6467898" y="1989973"/>
            <a:ext cx="516110" cy="52107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ángulo 93">
            <a:extLst>
              <a:ext uri="{FF2B5EF4-FFF2-40B4-BE49-F238E27FC236}">
                <a16:creationId xmlns:a16="http://schemas.microsoft.com/office/drawing/2014/main" id="{FAEB2397-95E2-4151-BB0F-898A04B73C24}"/>
              </a:ext>
            </a:extLst>
          </p:cNvPr>
          <p:cNvSpPr/>
          <p:nvPr/>
        </p:nvSpPr>
        <p:spPr>
          <a:xfrm>
            <a:off x="6984007" y="4986687"/>
            <a:ext cx="1872000" cy="1034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44184" rIns="0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fácil y poco costoso interactuar con la Administración, tanto para ciudadanos como para servidores públicos</a:t>
            </a:r>
          </a:p>
        </p:txBody>
      </p:sp>
      <p:cxnSp>
        <p:nvCxnSpPr>
          <p:cNvPr id="96" name="Conector curvado 42">
            <a:extLst>
              <a:ext uri="{FF2B5EF4-FFF2-40B4-BE49-F238E27FC236}">
                <a16:creationId xmlns:a16="http://schemas.microsoft.com/office/drawing/2014/main" id="{739CF6B7-12DD-4857-8146-29F110030CC6}"/>
              </a:ext>
            </a:extLst>
          </p:cNvPr>
          <p:cNvCxnSpPr>
            <a:cxnSpLocks/>
            <a:stCxn id="75" idx="3"/>
            <a:endCxn id="76" idx="1"/>
          </p:cNvCxnSpPr>
          <p:nvPr/>
        </p:nvCxnSpPr>
        <p:spPr>
          <a:xfrm>
            <a:off x="6467898" y="1989973"/>
            <a:ext cx="516110" cy="1179524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curvado 42">
            <a:extLst>
              <a:ext uri="{FF2B5EF4-FFF2-40B4-BE49-F238E27FC236}">
                <a16:creationId xmlns:a16="http://schemas.microsoft.com/office/drawing/2014/main" id="{3CA8E414-F358-4C3B-81F0-3A367E5666C2}"/>
              </a:ext>
            </a:extLst>
          </p:cNvPr>
          <p:cNvCxnSpPr>
            <a:cxnSpLocks/>
            <a:stCxn id="91" idx="3"/>
            <a:endCxn id="78" idx="1"/>
          </p:cNvCxnSpPr>
          <p:nvPr/>
        </p:nvCxnSpPr>
        <p:spPr>
          <a:xfrm flipV="1">
            <a:off x="6467898" y="2042080"/>
            <a:ext cx="516110" cy="893460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curvado 42">
            <a:extLst>
              <a:ext uri="{FF2B5EF4-FFF2-40B4-BE49-F238E27FC236}">
                <a16:creationId xmlns:a16="http://schemas.microsoft.com/office/drawing/2014/main" id="{29FBCA52-E394-47C3-9647-B41A4AC57AF5}"/>
              </a:ext>
            </a:extLst>
          </p:cNvPr>
          <p:cNvCxnSpPr>
            <a:cxnSpLocks/>
            <a:stCxn id="91" idx="3"/>
            <a:endCxn id="76" idx="1"/>
          </p:cNvCxnSpPr>
          <p:nvPr/>
        </p:nvCxnSpPr>
        <p:spPr>
          <a:xfrm>
            <a:off x="6467898" y="2935540"/>
            <a:ext cx="516110" cy="233957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curvado 42">
            <a:extLst>
              <a:ext uri="{FF2B5EF4-FFF2-40B4-BE49-F238E27FC236}">
                <a16:creationId xmlns:a16="http://schemas.microsoft.com/office/drawing/2014/main" id="{B252A204-A845-454F-826E-F1CC3D4F017C}"/>
              </a:ext>
            </a:extLst>
          </p:cNvPr>
          <p:cNvCxnSpPr>
            <a:cxnSpLocks/>
            <a:stCxn id="75" idx="3"/>
            <a:endCxn id="79" idx="1"/>
          </p:cNvCxnSpPr>
          <p:nvPr/>
        </p:nvCxnSpPr>
        <p:spPr>
          <a:xfrm>
            <a:off x="6467898" y="1989973"/>
            <a:ext cx="516110" cy="2303173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curvado 42">
            <a:extLst>
              <a:ext uri="{FF2B5EF4-FFF2-40B4-BE49-F238E27FC236}">
                <a16:creationId xmlns:a16="http://schemas.microsoft.com/office/drawing/2014/main" id="{84ECDAA2-C031-4BD8-B66B-2F9917E26C06}"/>
              </a:ext>
            </a:extLst>
          </p:cNvPr>
          <p:cNvCxnSpPr>
            <a:cxnSpLocks/>
            <a:stCxn id="91" idx="3"/>
            <a:endCxn id="79" idx="1"/>
          </p:cNvCxnSpPr>
          <p:nvPr/>
        </p:nvCxnSpPr>
        <p:spPr>
          <a:xfrm>
            <a:off x="6467898" y="2935540"/>
            <a:ext cx="516110" cy="1357606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curvado 42">
            <a:extLst>
              <a:ext uri="{FF2B5EF4-FFF2-40B4-BE49-F238E27FC236}">
                <a16:creationId xmlns:a16="http://schemas.microsoft.com/office/drawing/2014/main" id="{C9021161-66DD-4B7F-AF23-E275481E7304}"/>
              </a:ext>
            </a:extLst>
          </p:cNvPr>
          <p:cNvCxnSpPr>
            <a:cxnSpLocks/>
            <a:stCxn id="90" idx="3"/>
            <a:endCxn id="94" idx="1"/>
          </p:cNvCxnSpPr>
          <p:nvPr/>
        </p:nvCxnSpPr>
        <p:spPr>
          <a:xfrm>
            <a:off x="6467898" y="4007148"/>
            <a:ext cx="516109" cy="1496839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curvado 42">
            <a:extLst>
              <a:ext uri="{FF2B5EF4-FFF2-40B4-BE49-F238E27FC236}">
                <a16:creationId xmlns:a16="http://schemas.microsoft.com/office/drawing/2014/main" id="{6ECF1107-3FB3-4720-BE94-146DAB1B5E48}"/>
              </a:ext>
            </a:extLst>
          </p:cNvPr>
          <p:cNvCxnSpPr>
            <a:cxnSpLocks/>
            <a:stCxn id="90" idx="3"/>
            <a:endCxn id="79" idx="1"/>
          </p:cNvCxnSpPr>
          <p:nvPr/>
        </p:nvCxnSpPr>
        <p:spPr>
          <a:xfrm>
            <a:off x="6467898" y="4007148"/>
            <a:ext cx="516110" cy="285998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curvado 42">
            <a:extLst>
              <a:ext uri="{FF2B5EF4-FFF2-40B4-BE49-F238E27FC236}">
                <a16:creationId xmlns:a16="http://schemas.microsoft.com/office/drawing/2014/main" id="{E958E27E-FB34-4585-A3A3-9A899716C989}"/>
              </a:ext>
            </a:extLst>
          </p:cNvPr>
          <p:cNvCxnSpPr>
            <a:cxnSpLocks/>
            <a:stCxn id="90" idx="3"/>
            <a:endCxn id="76" idx="1"/>
          </p:cNvCxnSpPr>
          <p:nvPr/>
        </p:nvCxnSpPr>
        <p:spPr>
          <a:xfrm flipV="1">
            <a:off x="6467898" y="3169497"/>
            <a:ext cx="516110" cy="837651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curvado 42">
            <a:extLst>
              <a:ext uri="{FF2B5EF4-FFF2-40B4-BE49-F238E27FC236}">
                <a16:creationId xmlns:a16="http://schemas.microsoft.com/office/drawing/2014/main" id="{0AC60315-A04B-4327-9137-42164F25B63F}"/>
              </a:ext>
            </a:extLst>
          </p:cNvPr>
          <p:cNvCxnSpPr>
            <a:cxnSpLocks/>
            <a:stCxn id="90" idx="3"/>
            <a:endCxn id="78" idx="1"/>
          </p:cNvCxnSpPr>
          <p:nvPr/>
        </p:nvCxnSpPr>
        <p:spPr>
          <a:xfrm flipV="1">
            <a:off x="6467898" y="2042080"/>
            <a:ext cx="516110" cy="1965068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curvado 42">
            <a:extLst>
              <a:ext uri="{FF2B5EF4-FFF2-40B4-BE49-F238E27FC236}">
                <a16:creationId xmlns:a16="http://schemas.microsoft.com/office/drawing/2014/main" id="{3C1524D5-2B76-471C-8BE1-9C40EAA1A4C4}"/>
              </a:ext>
            </a:extLst>
          </p:cNvPr>
          <p:cNvCxnSpPr>
            <a:cxnSpLocks/>
            <a:stCxn id="87" idx="3"/>
            <a:endCxn id="79" idx="1"/>
          </p:cNvCxnSpPr>
          <p:nvPr/>
        </p:nvCxnSpPr>
        <p:spPr>
          <a:xfrm flipV="1">
            <a:off x="6467898" y="4293146"/>
            <a:ext cx="516110" cy="700866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curvado 42">
            <a:extLst>
              <a:ext uri="{FF2B5EF4-FFF2-40B4-BE49-F238E27FC236}">
                <a16:creationId xmlns:a16="http://schemas.microsoft.com/office/drawing/2014/main" id="{EBBA193B-5A82-4CAE-9912-D41571B66DA5}"/>
              </a:ext>
            </a:extLst>
          </p:cNvPr>
          <p:cNvCxnSpPr>
            <a:cxnSpLocks/>
            <a:stCxn id="87" idx="3"/>
            <a:endCxn id="94" idx="1"/>
          </p:cNvCxnSpPr>
          <p:nvPr/>
        </p:nvCxnSpPr>
        <p:spPr>
          <a:xfrm>
            <a:off x="6467898" y="4994012"/>
            <a:ext cx="516109" cy="509975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curvado 42">
            <a:extLst>
              <a:ext uri="{FF2B5EF4-FFF2-40B4-BE49-F238E27FC236}">
                <a16:creationId xmlns:a16="http://schemas.microsoft.com/office/drawing/2014/main" id="{2EACBC2F-BBDD-4F21-A0D2-282000D1B6F4}"/>
              </a:ext>
            </a:extLst>
          </p:cNvPr>
          <p:cNvCxnSpPr>
            <a:cxnSpLocks/>
            <a:stCxn id="88" idx="3"/>
            <a:endCxn id="79" idx="1"/>
          </p:cNvCxnSpPr>
          <p:nvPr/>
        </p:nvCxnSpPr>
        <p:spPr>
          <a:xfrm flipV="1">
            <a:off x="6467898" y="4293146"/>
            <a:ext cx="516110" cy="1455915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curvado 42">
            <a:extLst>
              <a:ext uri="{FF2B5EF4-FFF2-40B4-BE49-F238E27FC236}">
                <a16:creationId xmlns:a16="http://schemas.microsoft.com/office/drawing/2014/main" id="{495086E0-3CD3-4EF6-AC33-0DDC115BD2CC}"/>
              </a:ext>
            </a:extLst>
          </p:cNvPr>
          <p:cNvCxnSpPr>
            <a:cxnSpLocks/>
            <a:stCxn id="88" idx="3"/>
            <a:endCxn id="94" idx="1"/>
          </p:cNvCxnSpPr>
          <p:nvPr/>
        </p:nvCxnSpPr>
        <p:spPr>
          <a:xfrm flipV="1">
            <a:off x="6467898" y="5503987"/>
            <a:ext cx="516109" cy="245074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QuadreDeText 110">
            <a:extLst>
              <a:ext uri="{FF2B5EF4-FFF2-40B4-BE49-F238E27FC236}">
                <a16:creationId xmlns:a16="http://schemas.microsoft.com/office/drawing/2014/main" id="{ECF12D91-8E2E-4656-AB22-80A7486F6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88" y="3678074"/>
            <a:ext cx="1278892" cy="560784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Territorio y </a:t>
            </a:r>
            <a:br>
              <a:rPr lang="es-ES" altLang="ca-ES" dirty="0"/>
            </a:br>
            <a:r>
              <a:rPr lang="es-ES" altLang="ca-ES" dirty="0" err="1"/>
              <a:t>Admón</a:t>
            </a:r>
            <a:r>
              <a:rPr lang="es-ES" altLang="ca-ES" dirty="0"/>
              <a:t> local</a:t>
            </a:r>
          </a:p>
        </p:txBody>
      </p:sp>
      <p:cxnSp>
        <p:nvCxnSpPr>
          <p:cNvPr id="116" name="Conector curvado 42">
            <a:extLst>
              <a:ext uri="{FF2B5EF4-FFF2-40B4-BE49-F238E27FC236}">
                <a16:creationId xmlns:a16="http://schemas.microsoft.com/office/drawing/2014/main" id="{DC37C8CE-DDD9-4741-859B-10BF1E60A8F3}"/>
              </a:ext>
            </a:extLst>
          </p:cNvPr>
          <p:cNvCxnSpPr>
            <a:cxnSpLocks/>
            <a:stCxn id="69" idx="3"/>
            <a:endCxn id="73" idx="1"/>
          </p:cNvCxnSpPr>
          <p:nvPr/>
        </p:nvCxnSpPr>
        <p:spPr>
          <a:xfrm>
            <a:off x="1691680" y="1892365"/>
            <a:ext cx="516109" cy="12700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curvado 42">
            <a:extLst>
              <a:ext uri="{FF2B5EF4-FFF2-40B4-BE49-F238E27FC236}">
                <a16:creationId xmlns:a16="http://schemas.microsoft.com/office/drawing/2014/main" id="{18171393-D03C-4CF3-970C-BAEAACDCA6BF}"/>
              </a:ext>
            </a:extLst>
          </p:cNvPr>
          <p:cNvCxnSpPr>
            <a:cxnSpLocks/>
            <a:stCxn id="73" idx="3"/>
            <a:endCxn id="75" idx="1"/>
          </p:cNvCxnSpPr>
          <p:nvPr/>
        </p:nvCxnSpPr>
        <p:spPr>
          <a:xfrm>
            <a:off x="4079789" y="1892365"/>
            <a:ext cx="516109" cy="97608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curvado 42">
            <a:extLst>
              <a:ext uri="{FF2B5EF4-FFF2-40B4-BE49-F238E27FC236}">
                <a16:creationId xmlns:a16="http://schemas.microsoft.com/office/drawing/2014/main" id="{EA1B8263-0ABE-409C-B150-917AE48E7C47}"/>
              </a:ext>
            </a:extLst>
          </p:cNvPr>
          <p:cNvCxnSpPr>
            <a:cxnSpLocks/>
            <a:stCxn id="82" idx="3"/>
            <a:endCxn id="91" idx="1"/>
          </p:cNvCxnSpPr>
          <p:nvPr/>
        </p:nvCxnSpPr>
        <p:spPr>
          <a:xfrm>
            <a:off x="4079789" y="2833932"/>
            <a:ext cx="516109" cy="101608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ector curvado 42">
            <a:extLst>
              <a:ext uri="{FF2B5EF4-FFF2-40B4-BE49-F238E27FC236}">
                <a16:creationId xmlns:a16="http://schemas.microsoft.com/office/drawing/2014/main" id="{D9A79149-51F6-4CA4-8EE3-C448D433CF01}"/>
              </a:ext>
            </a:extLst>
          </p:cNvPr>
          <p:cNvCxnSpPr>
            <a:cxnSpLocks/>
            <a:stCxn id="73" idx="3"/>
            <a:endCxn id="91" idx="1"/>
          </p:cNvCxnSpPr>
          <p:nvPr/>
        </p:nvCxnSpPr>
        <p:spPr>
          <a:xfrm>
            <a:off x="4079789" y="1892365"/>
            <a:ext cx="516109" cy="1043175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curvado 42">
            <a:extLst>
              <a:ext uri="{FF2B5EF4-FFF2-40B4-BE49-F238E27FC236}">
                <a16:creationId xmlns:a16="http://schemas.microsoft.com/office/drawing/2014/main" id="{7DDBEEA4-18F1-4E01-A51B-EE5F8AB2A6E3}"/>
              </a:ext>
            </a:extLst>
          </p:cNvPr>
          <p:cNvCxnSpPr>
            <a:cxnSpLocks/>
            <a:stCxn id="84" idx="3"/>
            <a:endCxn id="90" idx="1"/>
          </p:cNvCxnSpPr>
          <p:nvPr/>
        </p:nvCxnSpPr>
        <p:spPr>
          <a:xfrm>
            <a:off x="4079789" y="3998238"/>
            <a:ext cx="516109" cy="8910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curvado 42">
            <a:extLst>
              <a:ext uri="{FF2B5EF4-FFF2-40B4-BE49-F238E27FC236}">
                <a16:creationId xmlns:a16="http://schemas.microsoft.com/office/drawing/2014/main" id="{F7DCB139-FE89-498C-BA96-1709D2E493DC}"/>
              </a:ext>
            </a:extLst>
          </p:cNvPr>
          <p:cNvCxnSpPr>
            <a:cxnSpLocks/>
            <a:stCxn id="84" idx="3"/>
            <a:endCxn id="87" idx="1"/>
          </p:cNvCxnSpPr>
          <p:nvPr/>
        </p:nvCxnSpPr>
        <p:spPr>
          <a:xfrm>
            <a:off x="4079789" y="3998238"/>
            <a:ext cx="516109" cy="995774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curvado 42">
            <a:extLst>
              <a:ext uri="{FF2B5EF4-FFF2-40B4-BE49-F238E27FC236}">
                <a16:creationId xmlns:a16="http://schemas.microsoft.com/office/drawing/2014/main" id="{C946D78A-21C4-4F4B-815F-38113CD63898}"/>
              </a:ext>
            </a:extLst>
          </p:cNvPr>
          <p:cNvCxnSpPr>
            <a:cxnSpLocks/>
            <a:stCxn id="84" idx="3"/>
            <a:endCxn id="91" idx="1"/>
          </p:cNvCxnSpPr>
          <p:nvPr/>
        </p:nvCxnSpPr>
        <p:spPr>
          <a:xfrm flipV="1">
            <a:off x="4079789" y="2935540"/>
            <a:ext cx="516109" cy="1062698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 curvado 42">
            <a:extLst>
              <a:ext uri="{FF2B5EF4-FFF2-40B4-BE49-F238E27FC236}">
                <a16:creationId xmlns:a16="http://schemas.microsoft.com/office/drawing/2014/main" id="{E7EB184F-1552-42D7-B13C-79E65127327B}"/>
              </a:ext>
            </a:extLst>
          </p:cNvPr>
          <p:cNvCxnSpPr>
            <a:cxnSpLocks/>
            <a:stCxn id="81" idx="3"/>
            <a:endCxn id="87" idx="1"/>
          </p:cNvCxnSpPr>
          <p:nvPr/>
        </p:nvCxnSpPr>
        <p:spPr>
          <a:xfrm>
            <a:off x="4079789" y="4845936"/>
            <a:ext cx="516109" cy="148076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 curvado 42">
            <a:extLst>
              <a:ext uri="{FF2B5EF4-FFF2-40B4-BE49-F238E27FC236}">
                <a16:creationId xmlns:a16="http://schemas.microsoft.com/office/drawing/2014/main" id="{A2DADD81-B41E-4081-B56D-8A4298289781}"/>
              </a:ext>
            </a:extLst>
          </p:cNvPr>
          <p:cNvCxnSpPr>
            <a:cxnSpLocks/>
            <a:stCxn id="81" idx="3"/>
            <a:endCxn id="91" idx="1"/>
          </p:cNvCxnSpPr>
          <p:nvPr/>
        </p:nvCxnSpPr>
        <p:spPr>
          <a:xfrm flipV="1">
            <a:off x="4079789" y="2935540"/>
            <a:ext cx="516109" cy="1910396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curvado 42">
            <a:extLst>
              <a:ext uri="{FF2B5EF4-FFF2-40B4-BE49-F238E27FC236}">
                <a16:creationId xmlns:a16="http://schemas.microsoft.com/office/drawing/2014/main" id="{58EB303D-786C-499F-9ECA-A663EB46813A}"/>
              </a:ext>
            </a:extLst>
          </p:cNvPr>
          <p:cNvCxnSpPr>
            <a:cxnSpLocks/>
            <a:stCxn id="85" idx="3"/>
            <a:endCxn id="88" idx="1"/>
          </p:cNvCxnSpPr>
          <p:nvPr/>
        </p:nvCxnSpPr>
        <p:spPr>
          <a:xfrm>
            <a:off x="4079789" y="5605896"/>
            <a:ext cx="516109" cy="143165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curvado 42">
            <a:extLst>
              <a:ext uri="{FF2B5EF4-FFF2-40B4-BE49-F238E27FC236}">
                <a16:creationId xmlns:a16="http://schemas.microsoft.com/office/drawing/2014/main" id="{8BE14C27-C5C5-4B09-AADA-0F8AC6E5C7FA}"/>
              </a:ext>
            </a:extLst>
          </p:cNvPr>
          <p:cNvCxnSpPr>
            <a:cxnSpLocks/>
            <a:stCxn id="85" idx="3"/>
            <a:endCxn id="87" idx="1"/>
          </p:cNvCxnSpPr>
          <p:nvPr/>
        </p:nvCxnSpPr>
        <p:spPr>
          <a:xfrm flipV="1">
            <a:off x="4079789" y="4994012"/>
            <a:ext cx="516109" cy="611884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curvado 42">
            <a:extLst>
              <a:ext uri="{FF2B5EF4-FFF2-40B4-BE49-F238E27FC236}">
                <a16:creationId xmlns:a16="http://schemas.microsoft.com/office/drawing/2014/main" id="{501C69D4-D2CE-4CDD-8CD2-BA82399C93BD}"/>
              </a:ext>
            </a:extLst>
          </p:cNvPr>
          <p:cNvCxnSpPr>
            <a:cxnSpLocks/>
            <a:stCxn id="85" idx="3"/>
            <a:endCxn id="90" idx="1"/>
          </p:cNvCxnSpPr>
          <p:nvPr/>
        </p:nvCxnSpPr>
        <p:spPr>
          <a:xfrm flipV="1">
            <a:off x="4079789" y="4007148"/>
            <a:ext cx="516109" cy="1598748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curvado 42">
            <a:extLst>
              <a:ext uri="{FF2B5EF4-FFF2-40B4-BE49-F238E27FC236}">
                <a16:creationId xmlns:a16="http://schemas.microsoft.com/office/drawing/2014/main" id="{15996AE5-9193-42DC-9C08-762018021D58}"/>
              </a:ext>
            </a:extLst>
          </p:cNvPr>
          <p:cNvCxnSpPr>
            <a:cxnSpLocks/>
            <a:stCxn id="85" idx="3"/>
            <a:endCxn id="91" idx="1"/>
          </p:cNvCxnSpPr>
          <p:nvPr/>
        </p:nvCxnSpPr>
        <p:spPr>
          <a:xfrm flipV="1">
            <a:off x="4079789" y="2935540"/>
            <a:ext cx="516109" cy="2670356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curvado 42">
            <a:extLst>
              <a:ext uri="{FF2B5EF4-FFF2-40B4-BE49-F238E27FC236}">
                <a16:creationId xmlns:a16="http://schemas.microsoft.com/office/drawing/2014/main" id="{AC601F06-2E02-45EE-94AF-AC97133C48FF}"/>
              </a:ext>
            </a:extLst>
          </p:cNvPr>
          <p:cNvCxnSpPr>
            <a:cxnSpLocks/>
            <a:stCxn id="70" idx="3"/>
            <a:endCxn id="82" idx="1"/>
          </p:cNvCxnSpPr>
          <p:nvPr/>
        </p:nvCxnSpPr>
        <p:spPr>
          <a:xfrm flipV="1">
            <a:off x="1691680" y="2833932"/>
            <a:ext cx="516109" cy="91484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curvado 42">
            <a:extLst>
              <a:ext uri="{FF2B5EF4-FFF2-40B4-BE49-F238E27FC236}">
                <a16:creationId xmlns:a16="http://schemas.microsoft.com/office/drawing/2014/main" id="{3D104304-0212-4D36-96CB-788156972410}"/>
              </a:ext>
            </a:extLst>
          </p:cNvPr>
          <p:cNvCxnSpPr>
            <a:cxnSpLocks/>
            <a:stCxn id="69" idx="3"/>
            <a:endCxn id="81" idx="1"/>
          </p:cNvCxnSpPr>
          <p:nvPr/>
        </p:nvCxnSpPr>
        <p:spPr>
          <a:xfrm>
            <a:off x="1691680" y="1892365"/>
            <a:ext cx="516109" cy="2953571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curvado 42">
            <a:extLst>
              <a:ext uri="{FF2B5EF4-FFF2-40B4-BE49-F238E27FC236}">
                <a16:creationId xmlns:a16="http://schemas.microsoft.com/office/drawing/2014/main" id="{D926DFEA-304F-4D8D-B5BB-E12059547A54}"/>
              </a:ext>
            </a:extLst>
          </p:cNvPr>
          <p:cNvCxnSpPr>
            <a:cxnSpLocks/>
            <a:stCxn id="72" idx="3"/>
            <a:endCxn id="84" idx="1"/>
          </p:cNvCxnSpPr>
          <p:nvPr/>
        </p:nvCxnSpPr>
        <p:spPr>
          <a:xfrm flipV="1">
            <a:off x="1691680" y="3998238"/>
            <a:ext cx="516109" cy="1630520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curvado 42">
            <a:extLst>
              <a:ext uri="{FF2B5EF4-FFF2-40B4-BE49-F238E27FC236}">
                <a16:creationId xmlns:a16="http://schemas.microsoft.com/office/drawing/2014/main" id="{94FC5463-BA3B-470D-8BE8-CBAE6803745F}"/>
              </a:ext>
            </a:extLst>
          </p:cNvPr>
          <p:cNvCxnSpPr>
            <a:cxnSpLocks/>
            <a:stCxn id="72" idx="3"/>
            <a:endCxn id="85" idx="1"/>
          </p:cNvCxnSpPr>
          <p:nvPr/>
        </p:nvCxnSpPr>
        <p:spPr>
          <a:xfrm flipV="1">
            <a:off x="1691680" y="5605896"/>
            <a:ext cx="516109" cy="22862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curvado 42">
            <a:extLst>
              <a:ext uri="{FF2B5EF4-FFF2-40B4-BE49-F238E27FC236}">
                <a16:creationId xmlns:a16="http://schemas.microsoft.com/office/drawing/2014/main" id="{34AB7C76-21A4-4DF0-9C01-82B5F9535C9A}"/>
              </a:ext>
            </a:extLst>
          </p:cNvPr>
          <p:cNvCxnSpPr>
            <a:cxnSpLocks/>
            <a:stCxn id="115" idx="3"/>
            <a:endCxn id="84" idx="1"/>
          </p:cNvCxnSpPr>
          <p:nvPr/>
        </p:nvCxnSpPr>
        <p:spPr>
          <a:xfrm>
            <a:off x="1691680" y="3958466"/>
            <a:ext cx="516109" cy="39772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curvado 42">
            <a:extLst>
              <a:ext uri="{FF2B5EF4-FFF2-40B4-BE49-F238E27FC236}">
                <a16:creationId xmlns:a16="http://schemas.microsoft.com/office/drawing/2014/main" id="{22DE779A-73C7-4CB2-A46D-21F7D6F3AB09}"/>
              </a:ext>
            </a:extLst>
          </p:cNvPr>
          <p:cNvCxnSpPr>
            <a:cxnSpLocks/>
            <a:stCxn id="67" idx="3"/>
            <a:endCxn id="81" idx="1"/>
          </p:cNvCxnSpPr>
          <p:nvPr/>
        </p:nvCxnSpPr>
        <p:spPr>
          <a:xfrm>
            <a:off x="1691680" y="4737543"/>
            <a:ext cx="516109" cy="108393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ángulo 4">
            <a:extLst>
              <a:ext uri="{FF2B5EF4-FFF2-40B4-BE49-F238E27FC236}">
                <a16:creationId xmlns:a16="http://schemas.microsoft.com/office/drawing/2014/main" id="{39F4BF41-3513-40E0-AB22-FE7A38F0EC76}"/>
              </a:ext>
            </a:extLst>
          </p:cNvPr>
          <p:cNvSpPr/>
          <p:nvPr/>
        </p:nvSpPr>
        <p:spPr>
          <a:xfrm>
            <a:off x="-2687155" y="1132738"/>
            <a:ext cx="1872000" cy="356338"/>
          </a:xfrm>
          <a:prstGeom prst="rect">
            <a:avLst/>
          </a:prstGeom>
          <a:solidFill>
            <a:srgbClr val="A5A5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0" rIns="74295" bIns="371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273" eaLnBrk="1" hangingPunct="1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Impactos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872BEB27-D02C-455D-84B6-05C6A54FDC6A}"/>
              </a:ext>
            </a:extLst>
          </p:cNvPr>
          <p:cNvSpPr/>
          <p:nvPr/>
        </p:nvSpPr>
        <p:spPr>
          <a:xfrm>
            <a:off x="-2687155" y="3131116"/>
            <a:ext cx="1872000" cy="13294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Articulación del Ecosistema de la Gobernanza Pública</a:t>
            </a: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32EBC4B8-2192-4D7F-AB74-EB4ED6DAB895}"/>
              </a:ext>
            </a:extLst>
          </p:cNvPr>
          <p:cNvSpPr/>
          <p:nvPr/>
        </p:nvSpPr>
        <p:spPr>
          <a:xfrm>
            <a:off x="-2687155" y="1602292"/>
            <a:ext cx="1872000" cy="13294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Optimización de </a:t>
            </a:r>
            <a:b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organización interna</a:t>
            </a: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2571778F-04DD-46ED-955A-58FDF25567D0}"/>
              </a:ext>
            </a:extLst>
          </p:cNvPr>
          <p:cNvSpPr/>
          <p:nvPr/>
        </p:nvSpPr>
        <p:spPr>
          <a:xfrm>
            <a:off x="-2687155" y="4698636"/>
            <a:ext cx="1872000" cy="13294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Transformación de la Gobernanza Pública</a:t>
            </a:r>
          </a:p>
        </p:txBody>
      </p:sp>
      <p:sp>
        <p:nvSpPr>
          <p:cNvPr id="63" name="QuadreDeText 110">
            <a:extLst>
              <a:ext uri="{FF2B5EF4-FFF2-40B4-BE49-F238E27FC236}">
                <a16:creationId xmlns:a16="http://schemas.microsoft.com/office/drawing/2014/main" id="{89B5C728-7233-4222-A726-D062113E1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07" y="2221252"/>
            <a:ext cx="1362351" cy="2071893"/>
          </a:xfrm>
          <a:prstGeom prst="rect">
            <a:avLst/>
          </a:prstGeom>
          <a:noFill/>
          <a:ln w="47625">
            <a:solidFill>
              <a:srgbClr val="C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endParaRPr lang="es-ES" altLang="ca-ES" dirty="0"/>
          </a:p>
        </p:txBody>
      </p:sp>
      <p:sp>
        <p:nvSpPr>
          <p:cNvPr id="64" name="QuadreDeText 110">
            <a:extLst>
              <a:ext uri="{FF2B5EF4-FFF2-40B4-BE49-F238E27FC236}">
                <a16:creationId xmlns:a16="http://schemas.microsoft.com/office/drawing/2014/main" id="{E3ADE1F5-A9E3-43E2-925E-B34F12FDB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5175882"/>
            <a:ext cx="1362351" cy="917413"/>
          </a:xfrm>
          <a:prstGeom prst="rect">
            <a:avLst/>
          </a:prstGeom>
          <a:noFill/>
          <a:ln w="47625">
            <a:solidFill>
              <a:srgbClr val="C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endParaRPr lang="es-ES" altLang="ca-ES" dirty="0"/>
          </a:p>
        </p:txBody>
      </p:sp>
      <p:cxnSp>
        <p:nvCxnSpPr>
          <p:cNvPr id="68" name="Conector recto de flecha 67">
            <a:extLst>
              <a:ext uri="{FF2B5EF4-FFF2-40B4-BE49-F238E27FC236}">
                <a16:creationId xmlns:a16="http://schemas.microsoft.com/office/drawing/2014/main" id="{02CE9627-790D-4B91-862B-E8E7B464BA07}"/>
              </a:ext>
            </a:extLst>
          </p:cNvPr>
          <p:cNvCxnSpPr>
            <a:cxnSpLocks/>
            <a:stCxn id="63" idx="1"/>
            <a:endCxn id="65" idx="3"/>
          </p:cNvCxnSpPr>
          <p:nvPr/>
        </p:nvCxnSpPr>
        <p:spPr>
          <a:xfrm flipH="1" flipV="1">
            <a:off x="-709609" y="3041181"/>
            <a:ext cx="1081716" cy="216018"/>
          </a:xfrm>
          <a:prstGeom prst="straightConnector1">
            <a:avLst/>
          </a:prstGeom>
          <a:ln w="47625">
            <a:solidFill>
              <a:srgbClr val="C0000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de flecha 70">
            <a:extLst>
              <a:ext uri="{FF2B5EF4-FFF2-40B4-BE49-F238E27FC236}">
                <a16:creationId xmlns:a16="http://schemas.microsoft.com/office/drawing/2014/main" id="{6D319190-AA6F-41E2-8DC8-135964345F3D}"/>
              </a:ext>
            </a:extLst>
          </p:cNvPr>
          <p:cNvCxnSpPr>
            <a:cxnSpLocks/>
            <a:stCxn id="64" idx="1"/>
            <a:endCxn id="66" idx="3"/>
          </p:cNvCxnSpPr>
          <p:nvPr/>
        </p:nvCxnSpPr>
        <p:spPr>
          <a:xfrm flipH="1" flipV="1">
            <a:off x="-723262" y="5375800"/>
            <a:ext cx="1080450" cy="258789"/>
          </a:xfrm>
          <a:prstGeom prst="straightConnector1">
            <a:avLst/>
          </a:prstGeom>
          <a:ln w="47625">
            <a:solidFill>
              <a:srgbClr val="C0000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4449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QuadreDeText 110">
            <a:extLst>
              <a:ext uri="{FF2B5EF4-FFF2-40B4-BE49-F238E27FC236}">
                <a16:creationId xmlns:a16="http://schemas.microsoft.com/office/drawing/2014/main" id="{E6A5FE20-3CED-42F1-A3BD-2F92A763F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123" y="2221252"/>
            <a:ext cx="1362351" cy="2071893"/>
          </a:xfrm>
          <a:prstGeom prst="rect">
            <a:avLst/>
          </a:prstGeom>
          <a:noFill/>
          <a:ln w="47625">
            <a:solidFill>
              <a:srgbClr val="C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endParaRPr lang="ca-ES" altLang="ca-ES" dirty="0"/>
          </a:p>
        </p:txBody>
      </p:sp>
      <p:sp>
        <p:nvSpPr>
          <p:cNvPr id="64" name="QuadreDeText 110">
            <a:extLst>
              <a:ext uri="{FF2B5EF4-FFF2-40B4-BE49-F238E27FC236}">
                <a16:creationId xmlns:a16="http://schemas.microsoft.com/office/drawing/2014/main" id="{B2DE4B6D-F6FF-4F4A-91B8-84A40CCAD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0204" y="5175882"/>
            <a:ext cx="1362351" cy="917413"/>
          </a:xfrm>
          <a:prstGeom prst="rect">
            <a:avLst/>
          </a:prstGeom>
          <a:noFill/>
          <a:ln w="47625">
            <a:solidFill>
              <a:srgbClr val="C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endParaRPr lang="ca-ES" altLang="ca-ES" dirty="0"/>
          </a:p>
        </p:txBody>
      </p:sp>
      <p:sp>
        <p:nvSpPr>
          <p:cNvPr id="65" name="QuadreDeText 110">
            <a:extLst>
              <a:ext uri="{FF2B5EF4-FFF2-40B4-BE49-F238E27FC236}">
                <a16:creationId xmlns:a16="http://schemas.microsoft.com/office/drawing/2014/main" id="{D0BEA6A6-758B-49DB-A0B2-9C9A4A3C4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3853" y="1564395"/>
            <a:ext cx="2049554" cy="2953571"/>
          </a:xfrm>
          <a:prstGeom prst="rect">
            <a:avLst/>
          </a:prstGeom>
          <a:noFill/>
          <a:ln w="47625">
            <a:solidFill>
              <a:srgbClr val="C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endParaRPr lang="ca-ES" altLang="ca-ES" dirty="0"/>
          </a:p>
        </p:txBody>
      </p:sp>
      <p:sp>
        <p:nvSpPr>
          <p:cNvPr id="66" name="QuadreDeText 110">
            <a:extLst>
              <a:ext uri="{FF2B5EF4-FFF2-40B4-BE49-F238E27FC236}">
                <a16:creationId xmlns:a16="http://schemas.microsoft.com/office/drawing/2014/main" id="{D47D8168-80DC-4709-8BFA-97EB81B67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0200" y="4658303"/>
            <a:ext cx="2049554" cy="1434993"/>
          </a:xfrm>
          <a:prstGeom prst="rect">
            <a:avLst/>
          </a:prstGeom>
          <a:noFill/>
          <a:ln w="47625">
            <a:solidFill>
              <a:srgbClr val="C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endParaRPr lang="ca-ES" altLang="ca-ES" dirty="0"/>
          </a:p>
        </p:txBody>
      </p:sp>
      <p:sp>
        <p:nvSpPr>
          <p:cNvPr id="9219" name="Títol 11">
            <a:extLst>
              <a:ext uri="{FF2B5EF4-FFF2-40B4-BE49-F238E27FC236}">
                <a16:creationId xmlns:a16="http://schemas.microsoft.com/office/drawing/2014/main" id="{185F1325-FE66-484D-AE4E-D7A17DDD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Teoría del cambio: del Ecosistema a la Escuela (</a:t>
            </a:r>
            <a:r>
              <a:rPr lang="es-ES" altLang="es-ES" dirty="0" err="1"/>
              <a:t>simp</a:t>
            </a:r>
            <a:r>
              <a:rPr lang="es-ES" altLang="es-ES" dirty="0"/>
              <a:t>)</a:t>
            </a:r>
            <a:endParaRPr lang="en-GB" altLang="ca-ES" dirty="0"/>
          </a:p>
        </p:txBody>
      </p:sp>
      <p:sp>
        <p:nvSpPr>
          <p:cNvPr id="9220" name="Contenidor de número de diapositiva 4">
            <a:extLst>
              <a:ext uri="{FF2B5EF4-FFF2-40B4-BE49-F238E27FC236}">
                <a16:creationId xmlns:a16="http://schemas.microsoft.com/office/drawing/2014/main" id="{9C755C05-F526-4EF9-98DD-52A4C21CECD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EB33D9-94E8-4690-9CEF-E7E0E3BAA15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9221" name="Imagen 10" descr="Texto&#10;&#10;Descripción generada automáticamente">
            <a:extLst>
              <a:ext uri="{FF2B5EF4-FFF2-40B4-BE49-F238E27FC236}">
                <a16:creationId xmlns:a16="http://schemas.microsoft.com/office/drawing/2014/main" id="{60DD4435-C958-4B05-AC75-62643F361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ángulo 4">
            <a:extLst>
              <a:ext uri="{FF2B5EF4-FFF2-40B4-BE49-F238E27FC236}">
                <a16:creationId xmlns:a16="http://schemas.microsoft.com/office/drawing/2014/main" id="{55B7FFAB-0FCF-4D17-ABEB-C6D165CC8966}"/>
              </a:ext>
            </a:extLst>
          </p:cNvPr>
          <p:cNvSpPr/>
          <p:nvPr/>
        </p:nvSpPr>
        <p:spPr>
          <a:xfrm>
            <a:off x="11233208" y="1125934"/>
            <a:ext cx="2555816" cy="356338"/>
          </a:xfrm>
          <a:prstGeom prst="rect">
            <a:avLst/>
          </a:prstGeom>
          <a:solidFill>
            <a:srgbClr val="A5A5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0" rIns="74295" bIns="371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273" eaLnBrk="1" hangingPunct="1"/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Impactos</a:t>
            </a:r>
            <a:endParaRPr lang="ca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Diagrama 16">
            <a:extLst>
              <a:ext uri="{FF2B5EF4-FFF2-40B4-BE49-F238E27FC236}">
                <a16:creationId xmlns:a16="http://schemas.microsoft.com/office/drawing/2014/main" id="{DC62FDE2-45A9-40C9-8112-05FC4F5E57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5609283"/>
              </p:ext>
            </p:extLst>
          </p:nvPr>
        </p:nvGraphicFramePr>
        <p:xfrm>
          <a:off x="5345804" y="1132738"/>
          <a:ext cx="6319452" cy="349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7" name="QuadreDeText 110">
            <a:extLst>
              <a:ext uri="{FF2B5EF4-FFF2-40B4-BE49-F238E27FC236}">
                <a16:creationId xmlns:a16="http://schemas.microsoft.com/office/drawing/2014/main" id="{3A515488-26F3-45FE-999E-911B39DB4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804" y="4329798"/>
            <a:ext cx="1278892" cy="815489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Transparencia y Gobernanza de los Datos</a:t>
            </a:r>
            <a:br>
              <a:rPr lang="es-ES" altLang="ca-ES" dirty="0"/>
            </a:br>
            <a:r>
              <a:rPr lang="es-ES" altLang="ca-ES" dirty="0"/>
              <a:t>Difusión</a:t>
            </a:r>
          </a:p>
        </p:txBody>
      </p:sp>
      <p:sp>
        <p:nvSpPr>
          <p:cNvPr id="69" name="QuadreDeText 110">
            <a:extLst>
              <a:ext uri="{FF2B5EF4-FFF2-40B4-BE49-F238E27FC236}">
                <a16:creationId xmlns:a16="http://schemas.microsoft.com/office/drawing/2014/main" id="{05686710-229E-4611-B125-9DD4B3AEC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804" y="1611973"/>
            <a:ext cx="1278892" cy="560784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Pensamiento, sociedad y comunicación</a:t>
            </a:r>
          </a:p>
        </p:txBody>
      </p:sp>
      <p:sp>
        <p:nvSpPr>
          <p:cNvPr id="70" name="QuadreDeText 110">
            <a:extLst>
              <a:ext uri="{FF2B5EF4-FFF2-40B4-BE49-F238E27FC236}">
                <a16:creationId xmlns:a16="http://schemas.microsoft.com/office/drawing/2014/main" id="{C8768738-7CCC-4C92-ADB0-02AD5A611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804" y="2263697"/>
            <a:ext cx="1278892" cy="1323437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Planificación y coord. </a:t>
            </a:r>
            <a:r>
              <a:rPr lang="es-ES" altLang="ca-ES" dirty="0" err="1"/>
              <a:t>Interdepart</a:t>
            </a:r>
            <a:r>
              <a:rPr lang="es-ES" altLang="ca-ES" dirty="0"/>
              <a:t>.</a:t>
            </a:r>
          </a:p>
          <a:p>
            <a:r>
              <a:rPr lang="es-ES" altLang="ca-ES" dirty="0"/>
              <a:t>Atención ciudadana y participación</a:t>
            </a:r>
          </a:p>
        </p:txBody>
      </p:sp>
      <p:sp>
        <p:nvSpPr>
          <p:cNvPr id="72" name="QuadreDeText 110">
            <a:extLst>
              <a:ext uri="{FF2B5EF4-FFF2-40B4-BE49-F238E27FC236}">
                <a16:creationId xmlns:a16="http://schemas.microsoft.com/office/drawing/2014/main" id="{35E081DF-DF51-4546-B72F-201DF76A9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804" y="5236228"/>
            <a:ext cx="1278892" cy="78506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Servidores Públicos</a:t>
            </a:r>
            <a:br>
              <a:rPr lang="es-ES" altLang="ca-ES" dirty="0"/>
            </a:br>
            <a:r>
              <a:rPr lang="es-ES" altLang="ca-ES" dirty="0"/>
              <a:t>Administración Pública</a:t>
            </a:r>
          </a:p>
        </p:txBody>
      </p:sp>
      <p:sp>
        <p:nvSpPr>
          <p:cNvPr id="115" name="QuadreDeText 110">
            <a:extLst>
              <a:ext uri="{FF2B5EF4-FFF2-40B4-BE49-F238E27FC236}">
                <a16:creationId xmlns:a16="http://schemas.microsoft.com/office/drawing/2014/main" id="{ECF12D91-8E2E-4656-AB22-80A7486F6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804" y="3678074"/>
            <a:ext cx="1278892" cy="560784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Territorio y </a:t>
            </a:r>
            <a:br>
              <a:rPr lang="es-ES" altLang="ca-ES" dirty="0"/>
            </a:br>
            <a:r>
              <a:rPr lang="es-ES" altLang="ca-ES" dirty="0" err="1"/>
              <a:t>Admón</a:t>
            </a:r>
            <a:r>
              <a:rPr lang="es-ES" altLang="ca-ES" dirty="0"/>
              <a:t> local</a:t>
            </a:r>
          </a:p>
        </p:txBody>
      </p:sp>
      <p:sp>
        <p:nvSpPr>
          <p:cNvPr id="59" name="Rectángulo 4">
            <a:extLst>
              <a:ext uri="{FF2B5EF4-FFF2-40B4-BE49-F238E27FC236}">
                <a16:creationId xmlns:a16="http://schemas.microsoft.com/office/drawing/2014/main" id="{A1467E46-63A9-4188-858E-36C1FFF2C50B}"/>
              </a:ext>
            </a:extLst>
          </p:cNvPr>
          <p:cNvSpPr/>
          <p:nvPr/>
        </p:nvSpPr>
        <p:spPr>
          <a:xfrm>
            <a:off x="2245861" y="1132738"/>
            <a:ext cx="1872000" cy="356338"/>
          </a:xfrm>
          <a:prstGeom prst="rect">
            <a:avLst/>
          </a:prstGeom>
          <a:solidFill>
            <a:srgbClr val="A5A5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0" rIns="74295" bIns="371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273" eaLnBrk="1" hangingPunct="1"/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Impactos</a:t>
            </a:r>
            <a:endParaRPr lang="ca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75AFE8D0-B65E-48C0-B3F0-71364B52673C}"/>
              </a:ext>
            </a:extLst>
          </p:cNvPr>
          <p:cNvSpPr/>
          <p:nvPr/>
        </p:nvSpPr>
        <p:spPr>
          <a:xfrm>
            <a:off x="2245861" y="3131116"/>
            <a:ext cx="1872000" cy="13294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Articulación del Ecosistema de la Gobernanza Pública</a:t>
            </a: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B828DD2E-5D37-4D6B-ACF6-AD1180F219C1}"/>
              </a:ext>
            </a:extLst>
          </p:cNvPr>
          <p:cNvSpPr/>
          <p:nvPr/>
        </p:nvSpPr>
        <p:spPr>
          <a:xfrm>
            <a:off x="2245861" y="1602292"/>
            <a:ext cx="1872000" cy="13294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Optimización de </a:t>
            </a:r>
            <a:b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organización interna</a:t>
            </a: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14AB99BA-54BE-4032-A204-F8F8BA7056EB}"/>
              </a:ext>
            </a:extLst>
          </p:cNvPr>
          <p:cNvSpPr/>
          <p:nvPr/>
        </p:nvSpPr>
        <p:spPr>
          <a:xfrm>
            <a:off x="2245861" y="4698636"/>
            <a:ext cx="1872000" cy="13294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Transformación de la Gobernanza Pública</a:t>
            </a:r>
          </a:p>
        </p:txBody>
      </p:sp>
      <p:cxnSp>
        <p:nvCxnSpPr>
          <p:cNvPr id="68" name="Conector recto de flecha 67">
            <a:extLst>
              <a:ext uri="{FF2B5EF4-FFF2-40B4-BE49-F238E27FC236}">
                <a16:creationId xmlns:a16="http://schemas.microsoft.com/office/drawing/2014/main" id="{3613C5C5-F72B-4FB6-9748-1BA4E1085920}"/>
              </a:ext>
            </a:extLst>
          </p:cNvPr>
          <p:cNvCxnSpPr>
            <a:cxnSpLocks/>
            <a:stCxn id="63" idx="1"/>
            <a:endCxn id="65" idx="3"/>
          </p:cNvCxnSpPr>
          <p:nvPr/>
        </p:nvCxnSpPr>
        <p:spPr>
          <a:xfrm flipH="1" flipV="1">
            <a:off x="4223407" y="3041181"/>
            <a:ext cx="1081716" cy="216018"/>
          </a:xfrm>
          <a:prstGeom prst="straightConnector1">
            <a:avLst/>
          </a:prstGeom>
          <a:ln w="47625">
            <a:solidFill>
              <a:srgbClr val="C0000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de flecha 70">
            <a:extLst>
              <a:ext uri="{FF2B5EF4-FFF2-40B4-BE49-F238E27FC236}">
                <a16:creationId xmlns:a16="http://schemas.microsoft.com/office/drawing/2014/main" id="{5DD63C73-AE81-46F7-A957-6C4D789F8EB4}"/>
              </a:ext>
            </a:extLst>
          </p:cNvPr>
          <p:cNvCxnSpPr>
            <a:cxnSpLocks/>
            <a:stCxn id="64" idx="1"/>
            <a:endCxn id="66" idx="3"/>
          </p:cNvCxnSpPr>
          <p:nvPr/>
        </p:nvCxnSpPr>
        <p:spPr>
          <a:xfrm flipH="1" flipV="1">
            <a:off x="4209754" y="5375800"/>
            <a:ext cx="1080450" cy="258789"/>
          </a:xfrm>
          <a:prstGeom prst="straightConnector1">
            <a:avLst/>
          </a:prstGeom>
          <a:ln w="47625">
            <a:solidFill>
              <a:srgbClr val="C0000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22186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ángulo 4">
            <a:extLst>
              <a:ext uri="{FF2B5EF4-FFF2-40B4-BE49-F238E27FC236}">
                <a16:creationId xmlns:a16="http://schemas.microsoft.com/office/drawing/2014/main" id="{E60A8200-EA8E-4ED5-9E1E-5545483C783E}"/>
              </a:ext>
            </a:extLst>
          </p:cNvPr>
          <p:cNvSpPr/>
          <p:nvPr/>
        </p:nvSpPr>
        <p:spPr>
          <a:xfrm>
            <a:off x="6300192" y="1125934"/>
            <a:ext cx="2555816" cy="356338"/>
          </a:xfrm>
          <a:prstGeom prst="rect">
            <a:avLst/>
          </a:prstGeom>
          <a:solidFill>
            <a:srgbClr val="A5A5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0" rIns="74295" bIns="371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273" eaLnBrk="1" hangingPunct="1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Impactes</a:t>
            </a:r>
          </a:p>
        </p:txBody>
      </p:sp>
      <p:sp>
        <p:nvSpPr>
          <p:cNvPr id="9219" name="Títol 11">
            <a:extLst>
              <a:ext uri="{FF2B5EF4-FFF2-40B4-BE49-F238E27FC236}">
                <a16:creationId xmlns:a16="http://schemas.microsoft.com/office/drawing/2014/main" id="{185F1325-FE66-484D-AE4E-D7A17DDD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Teoría del cambio de la EAPC (simplificada)</a:t>
            </a:r>
            <a:endParaRPr lang="es-ES" altLang="ca-ES" dirty="0"/>
          </a:p>
        </p:txBody>
      </p:sp>
      <p:sp>
        <p:nvSpPr>
          <p:cNvPr id="9220" name="Contenidor de número de diapositiva 4">
            <a:extLst>
              <a:ext uri="{FF2B5EF4-FFF2-40B4-BE49-F238E27FC236}">
                <a16:creationId xmlns:a16="http://schemas.microsoft.com/office/drawing/2014/main" id="{9C755C05-F526-4EF9-98DD-52A4C21CECD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EB33D9-94E8-4690-9CEF-E7E0E3BAA15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9221" name="Imagen 10" descr="Texto&#10;&#10;Descripción generada automáticamente">
            <a:extLst>
              <a:ext uri="{FF2B5EF4-FFF2-40B4-BE49-F238E27FC236}">
                <a16:creationId xmlns:a16="http://schemas.microsoft.com/office/drawing/2014/main" id="{60DD4435-C958-4B05-AC75-62643F361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ctángulo 59">
            <a:extLst>
              <a:ext uri="{FF2B5EF4-FFF2-40B4-BE49-F238E27FC236}">
                <a16:creationId xmlns:a16="http://schemas.microsoft.com/office/drawing/2014/main" id="{75AFE8D0-B65E-48C0-B3F0-71364B52673C}"/>
              </a:ext>
            </a:extLst>
          </p:cNvPr>
          <p:cNvSpPr/>
          <p:nvPr/>
        </p:nvSpPr>
        <p:spPr>
          <a:xfrm>
            <a:off x="6984008" y="3124312"/>
            <a:ext cx="1872000" cy="13294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Articulación del Ecosistema de la Gobernanza Pública</a:t>
            </a: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B828DD2E-5D37-4D6B-ACF6-AD1180F219C1}"/>
              </a:ext>
            </a:extLst>
          </p:cNvPr>
          <p:cNvSpPr/>
          <p:nvPr/>
        </p:nvSpPr>
        <p:spPr>
          <a:xfrm>
            <a:off x="6984008" y="1594608"/>
            <a:ext cx="1872000" cy="13294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Optimización de </a:t>
            </a:r>
            <a:b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organización interna</a:t>
            </a: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14AB99BA-54BE-4032-A204-F8F8BA7056EB}"/>
              </a:ext>
            </a:extLst>
          </p:cNvPr>
          <p:cNvSpPr/>
          <p:nvPr/>
        </p:nvSpPr>
        <p:spPr>
          <a:xfrm>
            <a:off x="6984008" y="4691832"/>
            <a:ext cx="1872000" cy="13294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Transformación de la Gobernanza Pública</a:t>
            </a:r>
          </a:p>
        </p:txBody>
      </p:sp>
      <p:graphicFrame>
        <p:nvGraphicFramePr>
          <p:cNvPr id="22" name="Diagrama 21">
            <a:extLst>
              <a:ext uri="{FF2B5EF4-FFF2-40B4-BE49-F238E27FC236}">
                <a16:creationId xmlns:a16="http://schemas.microsoft.com/office/drawing/2014/main" id="{A1FAC9EC-6A8A-493C-9DF9-DC7AD294C4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4268363"/>
              </p:ext>
            </p:extLst>
          </p:nvPr>
        </p:nvGraphicFramePr>
        <p:xfrm>
          <a:off x="412788" y="1132738"/>
          <a:ext cx="6319452" cy="349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QuadreDeText 110">
            <a:extLst>
              <a:ext uri="{FF2B5EF4-FFF2-40B4-BE49-F238E27FC236}">
                <a16:creationId xmlns:a16="http://schemas.microsoft.com/office/drawing/2014/main" id="{1499D3C5-6503-463B-B4A2-8AFC0B28A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88" y="3908316"/>
            <a:ext cx="1278892" cy="927595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9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200" dirty="0"/>
              <a:t>Investigación</a:t>
            </a:r>
          </a:p>
        </p:txBody>
      </p:sp>
      <p:sp>
        <p:nvSpPr>
          <p:cNvPr id="24" name="QuadreDeText 110">
            <a:extLst>
              <a:ext uri="{FF2B5EF4-FFF2-40B4-BE49-F238E27FC236}">
                <a16:creationId xmlns:a16="http://schemas.microsoft.com/office/drawing/2014/main" id="{465FABD6-F157-48A7-8238-0AC0A0A68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88" y="1595488"/>
            <a:ext cx="1278892" cy="927595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9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200" dirty="0"/>
              <a:t>Formación</a:t>
            </a:r>
          </a:p>
        </p:txBody>
      </p:sp>
      <p:sp>
        <p:nvSpPr>
          <p:cNvPr id="25" name="QuadreDeText 110">
            <a:extLst>
              <a:ext uri="{FF2B5EF4-FFF2-40B4-BE49-F238E27FC236}">
                <a16:creationId xmlns:a16="http://schemas.microsoft.com/office/drawing/2014/main" id="{A679C39A-AA28-4E33-B05A-916164405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88" y="2721751"/>
            <a:ext cx="1278892" cy="927595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9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200" dirty="0"/>
              <a:t>Transferencia</a:t>
            </a:r>
          </a:p>
        </p:txBody>
      </p:sp>
      <p:sp>
        <p:nvSpPr>
          <p:cNvPr id="26" name="QuadreDeText 110">
            <a:extLst>
              <a:ext uri="{FF2B5EF4-FFF2-40B4-BE49-F238E27FC236}">
                <a16:creationId xmlns:a16="http://schemas.microsoft.com/office/drawing/2014/main" id="{20FE56ED-DD92-404E-9809-48AC6D45A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88" y="5094881"/>
            <a:ext cx="1278892" cy="926407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9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200" dirty="0"/>
              <a:t>Cambio organizativo</a:t>
            </a:r>
          </a:p>
        </p:txBody>
      </p:sp>
      <p:sp>
        <p:nvSpPr>
          <p:cNvPr id="27" name="QuadreDeText 110">
            <a:extLst>
              <a:ext uri="{FF2B5EF4-FFF2-40B4-BE49-F238E27FC236}">
                <a16:creationId xmlns:a16="http://schemas.microsoft.com/office/drawing/2014/main" id="{BECD3E77-A91B-4CF3-8509-118DA2186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789" y="1595488"/>
            <a:ext cx="1872000" cy="11350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1200" b="1" dirty="0"/>
              <a:t>Recursos en abierto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1200" b="1" dirty="0" err="1"/>
              <a:t>Modularización</a:t>
            </a:r>
            <a:endParaRPr lang="es-ES" altLang="ca-ES" sz="1200" b="1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1200" b="1" dirty="0"/>
              <a:t>Metacognición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1200" b="1" dirty="0"/>
              <a:t>Comunidades de aprendizaje</a:t>
            </a:r>
          </a:p>
        </p:txBody>
      </p:sp>
      <p:sp>
        <p:nvSpPr>
          <p:cNvPr id="28" name="Rectángulo 63">
            <a:extLst>
              <a:ext uri="{FF2B5EF4-FFF2-40B4-BE49-F238E27FC236}">
                <a16:creationId xmlns:a16="http://schemas.microsoft.com/office/drawing/2014/main" id="{5F6E68C3-619A-44F6-8846-1656647A54DD}"/>
              </a:ext>
            </a:extLst>
          </p:cNvPr>
          <p:cNvSpPr/>
          <p:nvPr/>
        </p:nvSpPr>
        <p:spPr>
          <a:xfrm>
            <a:off x="4595898" y="1595488"/>
            <a:ext cx="1872000" cy="504000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Nuevo modelo de aprendizaje</a:t>
            </a:r>
          </a:p>
        </p:txBody>
      </p:sp>
      <p:sp>
        <p:nvSpPr>
          <p:cNvPr id="29" name="QuadreDeText 110">
            <a:extLst>
              <a:ext uri="{FF2B5EF4-FFF2-40B4-BE49-F238E27FC236}">
                <a16:creationId xmlns:a16="http://schemas.microsoft.com/office/drawing/2014/main" id="{C56F9EDF-7D24-43AF-A7D7-606CBB018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789" y="4835016"/>
            <a:ext cx="1872000" cy="58047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1200" b="1" dirty="0"/>
              <a:t>Ingeniería de </a:t>
            </a:r>
            <a:br>
              <a:rPr lang="es-ES" altLang="ca-ES" sz="1200" b="1" dirty="0"/>
            </a:br>
            <a:r>
              <a:rPr lang="es-ES" altLang="ca-ES" sz="1200" b="1" dirty="0"/>
              <a:t>procesos</a:t>
            </a:r>
          </a:p>
        </p:txBody>
      </p:sp>
      <p:sp>
        <p:nvSpPr>
          <p:cNvPr id="30" name="QuadreDeText 110">
            <a:extLst>
              <a:ext uri="{FF2B5EF4-FFF2-40B4-BE49-F238E27FC236}">
                <a16:creationId xmlns:a16="http://schemas.microsoft.com/office/drawing/2014/main" id="{602F07F6-27FD-40BB-9393-710698069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789" y="2832266"/>
            <a:ext cx="1872000" cy="8280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1200" b="1" dirty="0"/>
              <a:t>Comunidades de práctica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1200" b="1" dirty="0"/>
              <a:t>Metodologías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1200" b="1" dirty="0"/>
              <a:t>Diseño de modelos</a:t>
            </a:r>
          </a:p>
        </p:txBody>
      </p:sp>
      <p:sp>
        <p:nvSpPr>
          <p:cNvPr id="31" name="QuadreDeText 110">
            <a:extLst>
              <a:ext uri="{FF2B5EF4-FFF2-40B4-BE49-F238E27FC236}">
                <a16:creationId xmlns:a16="http://schemas.microsoft.com/office/drawing/2014/main" id="{B2F35DD8-A963-40DE-A7A8-9E9948CFD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789" y="3762056"/>
            <a:ext cx="1872000" cy="97122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1200" b="1" dirty="0"/>
              <a:t>Trabajo de Casos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1200" b="1" dirty="0"/>
              <a:t>Proyectos de investigación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1200" b="1" dirty="0"/>
              <a:t>Publicaciones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1200" b="1" dirty="0"/>
              <a:t>Análisis de la actualidad</a:t>
            </a:r>
          </a:p>
        </p:txBody>
      </p:sp>
      <p:sp>
        <p:nvSpPr>
          <p:cNvPr id="32" name="QuadreDeText 110">
            <a:extLst>
              <a:ext uri="{FF2B5EF4-FFF2-40B4-BE49-F238E27FC236}">
                <a16:creationId xmlns:a16="http://schemas.microsoft.com/office/drawing/2014/main" id="{BD22400E-876D-4BB2-99DD-90A0DCD4F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789" y="5517232"/>
            <a:ext cx="1872000" cy="50405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1200" b="1" dirty="0"/>
              <a:t>Diseño institucional</a:t>
            </a:r>
          </a:p>
        </p:txBody>
      </p:sp>
      <p:sp>
        <p:nvSpPr>
          <p:cNvPr id="33" name="QuadreDeText 110">
            <a:extLst>
              <a:ext uri="{FF2B5EF4-FFF2-40B4-BE49-F238E27FC236}">
                <a16:creationId xmlns:a16="http://schemas.microsoft.com/office/drawing/2014/main" id="{6796CA80-537C-4310-9520-2F52D0665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5898" y="4508968"/>
            <a:ext cx="1872000" cy="504000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es-ES"/>
            </a:defPPr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altLang="ca-ES" dirty="0"/>
              <a:t>Modelos y diseño de procesos</a:t>
            </a:r>
          </a:p>
        </p:txBody>
      </p:sp>
      <p:sp>
        <p:nvSpPr>
          <p:cNvPr id="34" name="Rectángulo 63">
            <a:extLst>
              <a:ext uri="{FF2B5EF4-FFF2-40B4-BE49-F238E27FC236}">
                <a16:creationId xmlns:a16="http://schemas.microsoft.com/office/drawing/2014/main" id="{14BE6B97-507C-479C-AA15-5AD3EE7D673C}"/>
              </a:ext>
            </a:extLst>
          </p:cNvPr>
          <p:cNvSpPr/>
          <p:nvPr/>
        </p:nvSpPr>
        <p:spPr>
          <a:xfrm>
            <a:off x="4595898" y="5210338"/>
            <a:ext cx="1872000" cy="810950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 de la Escuela de Administración Pública de Catalunya</a:t>
            </a:r>
          </a:p>
        </p:txBody>
      </p:sp>
      <p:sp>
        <p:nvSpPr>
          <p:cNvPr id="35" name="Rectángulo 63">
            <a:extLst>
              <a:ext uri="{FF2B5EF4-FFF2-40B4-BE49-F238E27FC236}">
                <a16:creationId xmlns:a16="http://schemas.microsoft.com/office/drawing/2014/main" id="{6990610A-32E0-4749-8957-96115E386073}"/>
              </a:ext>
            </a:extLst>
          </p:cNvPr>
          <p:cNvSpPr/>
          <p:nvPr/>
        </p:nvSpPr>
        <p:spPr>
          <a:xfrm>
            <a:off x="4595898" y="2998228"/>
            <a:ext cx="1872000" cy="612000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lIns="0" rIns="36000" anchor="ctr"/>
          <a:lstStyle/>
          <a:p>
            <a:pPr algn="ctr">
              <a:defRPr/>
            </a:pP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 de Formación del Ecosistema de Gobernanza Pública</a:t>
            </a:r>
          </a:p>
        </p:txBody>
      </p:sp>
      <p:sp>
        <p:nvSpPr>
          <p:cNvPr id="36" name="Rectángulo 63">
            <a:extLst>
              <a:ext uri="{FF2B5EF4-FFF2-40B4-BE49-F238E27FC236}">
                <a16:creationId xmlns:a16="http://schemas.microsoft.com/office/drawing/2014/main" id="{D178D0AC-E830-468F-95FA-1BD07DC9D3D7}"/>
              </a:ext>
            </a:extLst>
          </p:cNvPr>
          <p:cNvSpPr/>
          <p:nvPr/>
        </p:nvSpPr>
        <p:spPr>
          <a:xfrm>
            <a:off x="4595898" y="2296858"/>
            <a:ext cx="1872000" cy="504000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 corporativos de formación</a:t>
            </a:r>
          </a:p>
        </p:txBody>
      </p:sp>
      <p:sp>
        <p:nvSpPr>
          <p:cNvPr id="37" name="Rectángulo 63">
            <a:extLst>
              <a:ext uri="{FF2B5EF4-FFF2-40B4-BE49-F238E27FC236}">
                <a16:creationId xmlns:a16="http://schemas.microsoft.com/office/drawing/2014/main" id="{C0BD9BF0-8EDE-4F71-A1C1-722EF3558514}"/>
              </a:ext>
            </a:extLst>
          </p:cNvPr>
          <p:cNvSpPr/>
          <p:nvPr/>
        </p:nvSpPr>
        <p:spPr>
          <a:xfrm>
            <a:off x="4595898" y="3807598"/>
            <a:ext cx="1872000" cy="504000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Diseño y gestión curricular</a:t>
            </a:r>
          </a:p>
        </p:txBody>
      </p:sp>
      <p:cxnSp>
        <p:nvCxnSpPr>
          <p:cNvPr id="38" name="Conector curvado 42">
            <a:extLst>
              <a:ext uri="{FF2B5EF4-FFF2-40B4-BE49-F238E27FC236}">
                <a16:creationId xmlns:a16="http://schemas.microsoft.com/office/drawing/2014/main" id="{3E3E71DB-9F4E-411F-A4FC-8B861CFE9EA0}"/>
              </a:ext>
            </a:extLst>
          </p:cNvPr>
          <p:cNvCxnSpPr>
            <a:cxnSpLocks/>
            <a:stCxn id="24" idx="3"/>
            <a:endCxn id="27" idx="1"/>
          </p:cNvCxnSpPr>
          <p:nvPr/>
        </p:nvCxnSpPr>
        <p:spPr>
          <a:xfrm>
            <a:off x="1691680" y="2059286"/>
            <a:ext cx="516109" cy="103721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curvado 42">
            <a:extLst>
              <a:ext uri="{FF2B5EF4-FFF2-40B4-BE49-F238E27FC236}">
                <a16:creationId xmlns:a16="http://schemas.microsoft.com/office/drawing/2014/main" id="{D9AF8432-99EC-4BE6-A6A0-0B7A5253B62E}"/>
              </a:ext>
            </a:extLst>
          </p:cNvPr>
          <p:cNvCxnSpPr>
            <a:cxnSpLocks/>
            <a:stCxn id="25" idx="3"/>
            <a:endCxn id="30" idx="1"/>
          </p:cNvCxnSpPr>
          <p:nvPr/>
        </p:nvCxnSpPr>
        <p:spPr>
          <a:xfrm>
            <a:off x="1691680" y="3185549"/>
            <a:ext cx="516109" cy="60742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curvado 42">
            <a:extLst>
              <a:ext uri="{FF2B5EF4-FFF2-40B4-BE49-F238E27FC236}">
                <a16:creationId xmlns:a16="http://schemas.microsoft.com/office/drawing/2014/main" id="{1011C30D-8FE3-4A04-9E92-2315AF84E39A}"/>
              </a:ext>
            </a:extLst>
          </p:cNvPr>
          <p:cNvCxnSpPr>
            <a:cxnSpLocks/>
            <a:stCxn id="23" idx="3"/>
            <a:endCxn id="31" idx="1"/>
          </p:cNvCxnSpPr>
          <p:nvPr/>
        </p:nvCxnSpPr>
        <p:spPr>
          <a:xfrm flipV="1">
            <a:off x="1691680" y="4247666"/>
            <a:ext cx="516109" cy="124448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curvado 42">
            <a:extLst>
              <a:ext uri="{FF2B5EF4-FFF2-40B4-BE49-F238E27FC236}">
                <a16:creationId xmlns:a16="http://schemas.microsoft.com/office/drawing/2014/main" id="{4CA5DC0A-F8FB-453B-91DB-FB92093D8E57}"/>
              </a:ext>
            </a:extLst>
          </p:cNvPr>
          <p:cNvCxnSpPr>
            <a:cxnSpLocks/>
            <a:stCxn id="26" idx="3"/>
            <a:endCxn id="32" idx="1"/>
          </p:cNvCxnSpPr>
          <p:nvPr/>
        </p:nvCxnSpPr>
        <p:spPr>
          <a:xfrm>
            <a:off x="1691680" y="5558085"/>
            <a:ext cx="516109" cy="211175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curvado 42">
            <a:extLst>
              <a:ext uri="{FF2B5EF4-FFF2-40B4-BE49-F238E27FC236}">
                <a16:creationId xmlns:a16="http://schemas.microsoft.com/office/drawing/2014/main" id="{BA7CB490-FF13-42F0-BDA8-E62987069B4A}"/>
              </a:ext>
            </a:extLst>
          </p:cNvPr>
          <p:cNvCxnSpPr>
            <a:cxnSpLocks/>
            <a:stCxn id="26" idx="3"/>
            <a:endCxn id="29" idx="1"/>
          </p:cNvCxnSpPr>
          <p:nvPr/>
        </p:nvCxnSpPr>
        <p:spPr>
          <a:xfrm flipV="1">
            <a:off x="1691680" y="5125254"/>
            <a:ext cx="516109" cy="432831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curvado 42">
            <a:extLst>
              <a:ext uri="{FF2B5EF4-FFF2-40B4-BE49-F238E27FC236}">
                <a16:creationId xmlns:a16="http://schemas.microsoft.com/office/drawing/2014/main" id="{B740C17E-1DE0-416B-A3F2-BF45EC50F0B1}"/>
              </a:ext>
            </a:extLst>
          </p:cNvPr>
          <p:cNvCxnSpPr>
            <a:cxnSpLocks/>
            <a:stCxn id="27" idx="3"/>
            <a:endCxn id="28" idx="1"/>
          </p:cNvCxnSpPr>
          <p:nvPr/>
        </p:nvCxnSpPr>
        <p:spPr>
          <a:xfrm flipV="1">
            <a:off x="4079789" y="1847488"/>
            <a:ext cx="516109" cy="315519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curvado 42">
            <a:extLst>
              <a:ext uri="{FF2B5EF4-FFF2-40B4-BE49-F238E27FC236}">
                <a16:creationId xmlns:a16="http://schemas.microsoft.com/office/drawing/2014/main" id="{EBC77688-3CEE-481F-9992-F8FEF3023347}"/>
              </a:ext>
            </a:extLst>
          </p:cNvPr>
          <p:cNvCxnSpPr>
            <a:cxnSpLocks/>
            <a:stCxn id="27" idx="3"/>
            <a:endCxn id="36" idx="1"/>
          </p:cNvCxnSpPr>
          <p:nvPr/>
        </p:nvCxnSpPr>
        <p:spPr>
          <a:xfrm>
            <a:off x="4079789" y="2163007"/>
            <a:ext cx="516109" cy="385851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curvado 42">
            <a:extLst>
              <a:ext uri="{FF2B5EF4-FFF2-40B4-BE49-F238E27FC236}">
                <a16:creationId xmlns:a16="http://schemas.microsoft.com/office/drawing/2014/main" id="{D16861AA-8514-4C51-B757-A132E1C7A366}"/>
              </a:ext>
            </a:extLst>
          </p:cNvPr>
          <p:cNvCxnSpPr>
            <a:cxnSpLocks/>
            <a:stCxn id="27" idx="3"/>
            <a:endCxn id="35" idx="1"/>
          </p:cNvCxnSpPr>
          <p:nvPr/>
        </p:nvCxnSpPr>
        <p:spPr>
          <a:xfrm>
            <a:off x="4079789" y="2163007"/>
            <a:ext cx="516109" cy="1141221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curvado 42">
            <a:extLst>
              <a:ext uri="{FF2B5EF4-FFF2-40B4-BE49-F238E27FC236}">
                <a16:creationId xmlns:a16="http://schemas.microsoft.com/office/drawing/2014/main" id="{3CBA3EA0-F428-437B-9E7E-0832F1924E28}"/>
              </a:ext>
            </a:extLst>
          </p:cNvPr>
          <p:cNvCxnSpPr>
            <a:cxnSpLocks/>
            <a:stCxn id="29" idx="3"/>
            <a:endCxn id="33" idx="1"/>
          </p:cNvCxnSpPr>
          <p:nvPr/>
        </p:nvCxnSpPr>
        <p:spPr>
          <a:xfrm flipV="1">
            <a:off x="4079789" y="4760968"/>
            <a:ext cx="516109" cy="364286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curvado 42">
            <a:extLst>
              <a:ext uri="{FF2B5EF4-FFF2-40B4-BE49-F238E27FC236}">
                <a16:creationId xmlns:a16="http://schemas.microsoft.com/office/drawing/2014/main" id="{C4B5A143-77EB-4F03-B4B3-CBA42A063E7D}"/>
              </a:ext>
            </a:extLst>
          </p:cNvPr>
          <p:cNvCxnSpPr>
            <a:cxnSpLocks/>
            <a:stCxn id="32" idx="3"/>
            <a:endCxn id="34" idx="1"/>
          </p:cNvCxnSpPr>
          <p:nvPr/>
        </p:nvCxnSpPr>
        <p:spPr>
          <a:xfrm flipV="1">
            <a:off x="4079789" y="5615813"/>
            <a:ext cx="516109" cy="153447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curvado 42">
            <a:extLst>
              <a:ext uri="{FF2B5EF4-FFF2-40B4-BE49-F238E27FC236}">
                <a16:creationId xmlns:a16="http://schemas.microsoft.com/office/drawing/2014/main" id="{B12F7080-19EF-439A-9306-76E9BA059E90}"/>
              </a:ext>
            </a:extLst>
          </p:cNvPr>
          <p:cNvCxnSpPr>
            <a:cxnSpLocks/>
            <a:stCxn id="32" idx="3"/>
            <a:endCxn id="33" idx="1"/>
          </p:cNvCxnSpPr>
          <p:nvPr/>
        </p:nvCxnSpPr>
        <p:spPr>
          <a:xfrm flipV="1">
            <a:off x="4079789" y="4760968"/>
            <a:ext cx="516109" cy="1008292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curvado 42">
            <a:extLst>
              <a:ext uri="{FF2B5EF4-FFF2-40B4-BE49-F238E27FC236}">
                <a16:creationId xmlns:a16="http://schemas.microsoft.com/office/drawing/2014/main" id="{E19142D6-B87E-4B90-8123-8257EE2A6853}"/>
              </a:ext>
            </a:extLst>
          </p:cNvPr>
          <p:cNvCxnSpPr>
            <a:cxnSpLocks/>
            <a:stCxn id="30" idx="3"/>
            <a:endCxn id="33" idx="1"/>
          </p:cNvCxnSpPr>
          <p:nvPr/>
        </p:nvCxnSpPr>
        <p:spPr>
          <a:xfrm>
            <a:off x="4079789" y="3246291"/>
            <a:ext cx="516109" cy="1514677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curvado 42">
            <a:extLst>
              <a:ext uri="{FF2B5EF4-FFF2-40B4-BE49-F238E27FC236}">
                <a16:creationId xmlns:a16="http://schemas.microsoft.com/office/drawing/2014/main" id="{E7FDEA91-F2CE-425E-A5AB-E493EFB004E4}"/>
              </a:ext>
            </a:extLst>
          </p:cNvPr>
          <p:cNvCxnSpPr>
            <a:cxnSpLocks/>
            <a:stCxn id="27" idx="3"/>
            <a:endCxn id="37" idx="1"/>
          </p:cNvCxnSpPr>
          <p:nvPr/>
        </p:nvCxnSpPr>
        <p:spPr>
          <a:xfrm>
            <a:off x="4079789" y="2163007"/>
            <a:ext cx="516109" cy="1896591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curvado 42">
            <a:extLst>
              <a:ext uri="{FF2B5EF4-FFF2-40B4-BE49-F238E27FC236}">
                <a16:creationId xmlns:a16="http://schemas.microsoft.com/office/drawing/2014/main" id="{EC12D9A5-FD8F-40C3-8A34-E3C98E7C97CF}"/>
              </a:ext>
            </a:extLst>
          </p:cNvPr>
          <p:cNvCxnSpPr>
            <a:cxnSpLocks/>
            <a:stCxn id="30" idx="3"/>
            <a:endCxn id="37" idx="1"/>
          </p:cNvCxnSpPr>
          <p:nvPr/>
        </p:nvCxnSpPr>
        <p:spPr>
          <a:xfrm>
            <a:off x="4079789" y="3246291"/>
            <a:ext cx="516109" cy="813307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curvado 42">
            <a:extLst>
              <a:ext uri="{FF2B5EF4-FFF2-40B4-BE49-F238E27FC236}">
                <a16:creationId xmlns:a16="http://schemas.microsoft.com/office/drawing/2014/main" id="{B2142F91-6DB0-4C12-AB51-6173AD648513}"/>
              </a:ext>
            </a:extLst>
          </p:cNvPr>
          <p:cNvCxnSpPr>
            <a:cxnSpLocks/>
            <a:stCxn id="31" idx="3"/>
            <a:endCxn id="33" idx="1"/>
          </p:cNvCxnSpPr>
          <p:nvPr/>
        </p:nvCxnSpPr>
        <p:spPr>
          <a:xfrm>
            <a:off x="4079789" y="4247666"/>
            <a:ext cx="516109" cy="513302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curvado 42">
            <a:extLst>
              <a:ext uri="{FF2B5EF4-FFF2-40B4-BE49-F238E27FC236}">
                <a16:creationId xmlns:a16="http://schemas.microsoft.com/office/drawing/2014/main" id="{F0AB34E8-2FF3-4386-A3BA-06D6162FFC33}"/>
              </a:ext>
            </a:extLst>
          </p:cNvPr>
          <p:cNvCxnSpPr>
            <a:cxnSpLocks/>
            <a:stCxn id="31" idx="3"/>
            <a:endCxn id="37" idx="1"/>
          </p:cNvCxnSpPr>
          <p:nvPr/>
        </p:nvCxnSpPr>
        <p:spPr>
          <a:xfrm flipV="1">
            <a:off x="4079789" y="4059598"/>
            <a:ext cx="516109" cy="188068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curvado 42">
            <a:extLst>
              <a:ext uri="{FF2B5EF4-FFF2-40B4-BE49-F238E27FC236}">
                <a16:creationId xmlns:a16="http://schemas.microsoft.com/office/drawing/2014/main" id="{8AF4E9C9-964C-4A6F-82E6-031A7E839EE3}"/>
              </a:ext>
            </a:extLst>
          </p:cNvPr>
          <p:cNvCxnSpPr>
            <a:cxnSpLocks/>
            <a:stCxn id="28" idx="3"/>
            <a:endCxn id="61" idx="1"/>
          </p:cNvCxnSpPr>
          <p:nvPr/>
        </p:nvCxnSpPr>
        <p:spPr>
          <a:xfrm>
            <a:off x="6467898" y="1847488"/>
            <a:ext cx="516110" cy="411848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curvado 42">
            <a:extLst>
              <a:ext uri="{FF2B5EF4-FFF2-40B4-BE49-F238E27FC236}">
                <a16:creationId xmlns:a16="http://schemas.microsoft.com/office/drawing/2014/main" id="{49D685BE-E7B1-4A5F-B9CD-A9C3401FD5DF}"/>
              </a:ext>
            </a:extLst>
          </p:cNvPr>
          <p:cNvCxnSpPr>
            <a:cxnSpLocks/>
            <a:stCxn id="36" idx="3"/>
            <a:endCxn id="60" idx="1"/>
          </p:cNvCxnSpPr>
          <p:nvPr/>
        </p:nvCxnSpPr>
        <p:spPr>
          <a:xfrm>
            <a:off x="6467898" y="2548858"/>
            <a:ext cx="516110" cy="1240182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curvado 42">
            <a:extLst>
              <a:ext uri="{FF2B5EF4-FFF2-40B4-BE49-F238E27FC236}">
                <a16:creationId xmlns:a16="http://schemas.microsoft.com/office/drawing/2014/main" id="{FF224C45-89C5-4F2B-B145-613C7B33B1BD}"/>
              </a:ext>
            </a:extLst>
          </p:cNvPr>
          <p:cNvCxnSpPr>
            <a:cxnSpLocks/>
            <a:stCxn id="35" idx="3"/>
            <a:endCxn id="60" idx="1"/>
          </p:cNvCxnSpPr>
          <p:nvPr/>
        </p:nvCxnSpPr>
        <p:spPr>
          <a:xfrm>
            <a:off x="6467898" y="3304228"/>
            <a:ext cx="516110" cy="484812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curvado 42">
            <a:extLst>
              <a:ext uri="{FF2B5EF4-FFF2-40B4-BE49-F238E27FC236}">
                <a16:creationId xmlns:a16="http://schemas.microsoft.com/office/drawing/2014/main" id="{2DB0BDEB-9637-4026-B5A0-3CC899CDD258}"/>
              </a:ext>
            </a:extLst>
          </p:cNvPr>
          <p:cNvCxnSpPr>
            <a:cxnSpLocks/>
            <a:stCxn id="37" idx="3"/>
            <a:endCxn id="60" idx="1"/>
          </p:cNvCxnSpPr>
          <p:nvPr/>
        </p:nvCxnSpPr>
        <p:spPr>
          <a:xfrm flipV="1">
            <a:off x="6467898" y="3789040"/>
            <a:ext cx="516110" cy="270558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curvado 42">
            <a:extLst>
              <a:ext uri="{FF2B5EF4-FFF2-40B4-BE49-F238E27FC236}">
                <a16:creationId xmlns:a16="http://schemas.microsoft.com/office/drawing/2014/main" id="{DB066251-4C65-4636-886A-EB7BD86A4818}"/>
              </a:ext>
            </a:extLst>
          </p:cNvPr>
          <p:cNvCxnSpPr>
            <a:cxnSpLocks/>
            <a:stCxn id="33" idx="3"/>
            <a:endCxn id="61" idx="1"/>
          </p:cNvCxnSpPr>
          <p:nvPr/>
        </p:nvCxnSpPr>
        <p:spPr>
          <a:xfrm flipV="1">
            <a:off x="6467898" y="2259336"/>
            <a:ext cx="516110" cy="2501632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curvado 42">
            <a:extLst>
              <a:ext uri="{FF2B5EF4-FFF2-40B4-BE49-F238E27FC236}">
                <a16:creationId xmlns:a16="http://schemas.microsoft.com/office/drawing/2014/main" id="{CC69AE2B-BDDC-44E3-B17D-79FA487C9C84}"/>
              </a:ext>
            </a:extLst>
          </p:cNvPr>
          <p:cNvCxnSpPr>
            <a:cxnSpLocks/>
            <a:stCxn id="33" idx="3"/>
            <a:endCxn id="60" idx="1"/>
          </p:cNvCxnSpPr>
          <p:nvPr/>
        </p:nvCxnSpPr>
        <p:spPr>
          <a:xfrm flipV="1">
            <a:off x="6467898" y="3789040"/>
            <a:ext cx="516110" cy="971928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curvado 42">
            <a:extLst>
              <a:ext uri="{FF2B5EF4-FFF2-40B4-BE49-F238E27FC236}">
                <a16:creationId xmlns:a16="http://schemas.microsoft.com/office/drawing/2014/main" id="{84A84797-551A-4C19-8ADD-054374E0774F}"/>
              </a:ext>
            </a:extLst>
          </p:cNvPr>
          <p:cNvCxnSpPr>
            <a:cxnSpLocks/>
            <a:stCxn id="34" idx="3"/>
            <a:endCxn id="62" idx="1"/>
          </p:cNvCxnSpPr>
          <p:nvPr/>
        </p:nvCxnSpPr>
        <p:spPr>
          <a:xfrm flipV="1">
            <a:off x="6467898" y="5356560"/>
            <a:ext cx="516110" cy="259253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curvado 42">
            <a:extLst>
              <a:ext uri="{FF2B5EF4-FFF2-40B4-BE49-F238E27FC236}">
                <a16:creationId xmlns:a16="http://schemas.microsoft.com/office/drawing/2014/main" id="{1D983B8D-F725-412F-A94D-9FAF6F048FC2}"/>
              </a:ext>
            </a:extLst>
          </p:cNvPr>
          <p:cNvCxnSpPr>
            <a:cxnSpLocks/>
            <a:stCxn id="33" idx="3"/>
            <a:endCxn id="62" idx="1"/>
          </p:cNvCxnSpPr>
          <p:nvPr/>
        </p:nvCxnSpPr>
        <p:spPr>
          <a:xfrm>
            <a:off x="6467898" y="4760968"/>
            <a:ext cx="516110" cy="595592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curvado 42">
            <a:extLst>
              <a:ext uri="{FF2B5EF4-FFF2-40B4-BE49-F238E27FC236}">
                <a16:creationId xmlns:a16="http://schemas.microsoft.com/office/drawing/2014/main" id="{499E50D6-9E50-456A-AE93-0A017737EF53}"/>
              </a:ext>
            </a:extLst>
          </p:cNvPr>
          <p:cNvCxnSpPr>
            <a:cxnSpLocks/>
            <a:stCxn id="23" idx="3"/>
            <a:endCxn id="32" idx="1"/>
          </p:cNvCxnSpPr>
          <p:nvPr/>
        </p:nvCxnSpPr>
        <p:spPr>
          <a:xfrm>
            <a:off x="1691680" y="4372114"/>
            <a:ext cx="516109" cy="1397146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9560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ítol 1">
            <a:extLst>
              <a:ext uri="{FF2B5EF4-FFF2-40B4-BE49-F238E27FC236}">
                <a16:creationId xmlns:a16="http://schemas.microsoft.com/office/drawing/2014/main" id="{89C6CAFA-B15E-4F7B-A77B-F39277AC663F}"/>
              </a:ext>
            </a:extLst>
          </p:cNvPr>
          <p:cNvSpPr txBox="1">
            <a:spLocks/>
          </p:cNvSpPr>
          <p:nvPr/>
        </p:nvSpPr>
        <p:spPr bwMode="auto">
          <a:xfrm>
            <a:off x="685800" y="2852738"/>
            <a:ext cx="77724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a-ES" altLang="es-ES" sz="3200" dirty="0" err="1"/>
              <a:t>Planificación</a:t>
            </a:r>
            <a:r>
              <a:rPr lang="ca-ES" altLang="es-ES" sz="3200" dirty="0"/>
              <a:t> </a:t>
            </a:r>
            <a:r>
              <a:rPr lang="ca-ES" altLang="es-ES" sz="3200" dirty="0" err="1"/>
              <a:t>estratégica</a:t>
            </a:r>
            <a:endParaRPr lang="ca-ES" altLang="ca-ES" sz="3200" dirty="0"/>
          </a:p>
        </p:txBody>
      </p:sp>
    </p:spTree>
    <p:extLst>
      <p:ext uri="{BB962C8B-B14F-4D97-AF65-F5344CB8AC3E}">
        <p14:creationId xmlns:p14="http://schemas.microsoft.com/office/powerpoint/2010/main" val="1588027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 11"/>
          <p:cNvGrpSpPr/>
          <p:nvPr/>
        </p:nvGrpSpPr>
        <p:grpSpPr>
          <a:xfrm>
            <a:off x="436563" y="2759770"/>
            <a:ext cx="8312150" cy="2086173"/>
            <a:chOff x="436563" y="2708920"/>
            <a:chExt cx="8312150" cy="2086173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770DEA30-F78A-467C-B8E9-62584678EE0A}"/>
                </a:ext>
              </a:extLst>
            </p:cNvPr>
            <p:cNvSpPr/>
            <p:nvPr/>
          </p:nvSpPr>
          <p:spPr bwMode="auto">
            <a:xfrm>
              <a:off x="436563" y="3142406"/>
              <a:ext cx="4495800" cy="12192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E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Rediseño de procesos</a:t>
              </a:r>
            </a:p>
            <a:p>
              <a:pPr marL="542925" lvl="1" indent="-285750">
                <a:buFont typeface="Arial" panose="020B0604020202020204" pitchFamily="34" charset="0"/>
                <a:buChar char="•"/>
                <a:defRPr/>
              </a:pPr>
              <a:r>
                <a:rPr lang="es-E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Digitalización de procesos</a:t>
              </a:r>
            </a:p>
            <a:p>
              <a:pPr marL="542925" lvl="1" indent="-285750">
                <a:buFont typeface="Arial" panose="020B0604020202020204" pitchFamily="34" charset="0"/>
                <a:buChar char="•"/>
                <a:defRPr/>
              </a:pPr>
              <a:r>
                <a:rPr lang="es-E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Cuadre de mando (</a:t>
              </a:r>
              <a:r>
                <a:rPr lang="es-ES" sz="1600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</a:t>
              </a:r>
              <a:r>
                <a:rPr lang="es-E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29744E7E-B241-4813-ABA2-F997447E0FF2}"/>
                </a:ext>
              </a:extLst>
            </p:cNvPr>
            <p:cNvSpPr/>
            <p:nvPr/>
          </p:nvSpPr>
          <p:spPr bwMode="auto">
            <a:xfrm>
              <a:off x="5724525" y="2708920"/>
              <a:ext cx="3024188" cy="2086173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ES" sz="1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Optimización de </a:t>
              </a:r>
              <a:br>
                <a:rPr lang="es-ES" sz="1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s-ES" sz="1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 organización interna</a:t>
              </a:r>
            </a:p>
            <a:p>
              <a:pPr marL="542925" indent="-285750">
                <a:buFont typeface="Arial" panose="020B0604020202020204" pitchFamily="34" charset="0"/>
                <a:buChar char="•"/>
                <a:defRPr/>
              </a:pPr>
              <a:r>
                <a:rPr lang="es-ES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 la Escuela</a:t>
              </a:r>
            </a:p>
            <a:p>
              <a:pPr marL="542925" indent="-285750">
                <a:buFont typeface="Arial" panose="020B0604020202020204" pitchFamily="34" charset="0"/>
                <a:buChar char="•"/>
                <a:defRPr/>
              </a:pPr>
              <a:r>
                <a:rPr lang="es-ES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 la formación de la Generalitat y su sector público</a:t>
              </a:r>
            </a:p>
            <a:p>
              <a:pPr marL="542925" indent="-285750">
                <a:buFont typeface="Arial" panose="020B0604020202020204" pitchFamily="34" charset="0"/>
                <a:buChar char="•"/>
                <a:defRPr/>
              </a:pPr>
              <a:r>
                <a:rPr lang="es-ES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 la formación de la Administración local</a:t>
              </a:r>
            </a:p>
          </p:txBody>
        </p:sp>
      </p:grpSp>
      <p:sp>
        <p:nvSpPr>
          <p:cNvPr id="9219" name="Títol 11">
            <a:extLst>
              <a:ext uri="{FF2B5EF4-FFF2-40B4-BE49-F238E27FC236}">
                <a16:creationId xmlns:a16="http://schemas.microsoft.com/office/drawing/2014/main" id="{185F1325-FE66-484D-AE4E-D7A17DDD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Corto plazo</a:t>
            </a:r>
            <a:endParaRPr lang="en-GB" altLang="ca-ES" dirty="0"/>
          </a:p>
        </p:txBody>
      </p:sp>
      <p:sp>
        <p:nvSpPr>
          <p:cNvPr id="9220" name="Contenidor de número de diapositiva 4">
            <a:extLst>
              <a:ext uri="{FF2B5EF4-FFF2-40B4-BE49-F238E27FC236}">
                <a16:creationId xmlns:a16="http://schemas.microsoft.com/office/drawing/2014/main" id="{9C755C05-F526-4EF9-98DD-52A4C21CECD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EB33D9-94E8-4690-9CEF-E7E0E3BAA15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9221" name="Imagen 10" descr="Texto&#10;&#10;Descripción generada automáticamente">
            <a:extLst>
              <a:ext uri="{FF2B5EF4-FFF2-40B4-BE49-F238E27FC236}">
                <a16:creationId xmlns:a16="http://schemas.microsoft.com/office/drawing/2014/main" id="{60DD4435-C958-4B05-AC75-62643F361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AC7CA7F5-CD8E-4135-A977-89A685731263}"/>
              </a:ext>
            </a:extLst>
          </p:cNvPr>
          <p:cNvSpPr/>
          <p:nvPr/>
        </p:nvSpPr>
        <p:spPr>
          <a:xfrm>
            <a:off x="436563" y="1629569"/>
            <a:ext cx="4495800" cy="146367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de aprendizaje</a:t>
            </a:r>
          </a:p>
          <a:p>
            <a:pPr marL="542925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Abierto</a:t>
            </a:r>
          </a:p>
          <a:p>
            <a:pPr marL="542925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Modular y </a:t>
            </a:r>
            <a:r>
              <a:rPr lang="es-E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contínuo</a:t>
            </a:r>
            <a:endParaRPr lang="es-E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indent="-285750">
              <a:buFont typeface="Arial" panose="020B0604020202020204" pitchFamily="34" charset="0"/>
              <a:buChar char="•"/>
              <a:defRPr/>
            </a:pPr>
            <a:r>
              <a:rPr lang="es-E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Heutagógico</a:t>
            </a: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entornos personales</a:t>
            </a:r>
          </a:p>
          <a:p>
            <a:pPr marL="542925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Colaborativo: comunidades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0A08F779-90C0-49A8-9ED6-92CE026569F6}"/>
              </a:ext>
            </a:extLst>
          </p:cNvPr>
          <p:cNvSpPr/>
          <p:nvPr/>
        </p:nvSpPr>
        <p:spPr>
          <a:xfrm>
            <a:off x="436563" y="4512469"/>
            <a:ext cx="4495800" cy="122078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Cambio organizativo</a:t>
            </a:r>
          </a:p>
          <a:p>
            <a:pPr marL="542925" lvl="1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Formación</a:t>
            </a:r>
          </a:p>
          <a:p>
            <a:pPr marL="542925" lvl="1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Transferencia</a:t>
            </a:r>
          </a:p>
          <a:p>
            <a:pPr marL="542925" lvl="1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Investigación</a:t>
            </a:r>
          </a:p>
        </p:txBody>
      </p:sp>
      <p:cxnSp>
        <p:nvCxnSpPr>
          <p:cNvPr id="9224" name="Conector: angular 218">
            <a:extLst>
              <a:ext uri="{FF2B5EF4-FFF2-40B4-BE49-F238E27FC236}">
                <a16:creationId xmlns:a16="http://schemas.microsoft.com/office/drawing/2014/main" id="{785E919C-8825-41DE-A24B-66C72D3490C5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 bwMode="auto">
          <a:xfrm>
            <a:off x="4932363" y="2361407"/>
            <a:ext cx="792162" cy="1441450"/>
          </a:xfrm>
          <a:prstGeom prst="bentConnector3">
            <a:avLst>
              <a:gd name="adj1" fmla="val 50000"/>
            </a:avLst>
          </a:prstGeom>
          <a:noFill/>
          <a:ln w="63500">
            <a:solidFill>
              <a:srgbClr val="C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5" name="Conector: angular 218">
            <a:extLst>
              <a:ext uri="{FF2B5EF4-FFF2-40B4-BE49-F238E27FC236}">
                <a16:creationId xmlns:a16="http://schemas.microsoft.com/office/drawing/2014/main" id="{51D33EA3-0D47-430D-BCE4-50E77A59CB7B}"/>
              </a:ext>
            </a:extLst>
          </p:cNvPr>
          <p:cNvCxnSpPr>
            <a:cxnSpLocks/>
            <a:stCxn id="15" idx="3"/>
            <a:endCxn id="8" idx="1"/>
          </p:cNvCxnSpPr>
          <p:nvPr/>
        </p:nvCxnSpPr>
        <p:spPr bwMode="auto">
          <a:xfrm flipV="1">
            <a:off x="4932363" y="3802857"/>
            <a:ext cx="792162" cy="1320006"/>
          </a:xfrm>
          <a:prstGeom prst="bentConnector3">
            <a:avLst>
              <a:gd name="adj1" fmla="val 50000"/>
            </a:avLst>
          </a:prstGeom>
          <a:noFill/>
          <a:ln w="63500">
            <a:solidFill>
              <a:srgbClr val="C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6" name="Conector recto de flecha 157">
            <a:extLst>
              <a:ext uri="{FF2B5EF4-FFF2-40B4-BE49-F238E27FC236}">
                <a16:creationId xmlns:a16="http://schemas.microsoft.com/office/drawing/2014/main" id="{2474624C-F154-4111-B0D8-81AEFA47C8DB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 bwMode="auto">
          <a:xfrm>
            <a:off x="4932363" y="3802856"/>
            <a:ext cx="792162" cy="1"/>
          </a:xfrm>
          <a:prstGeom prst="straightConnector1">
            <a:avLst/>
          </a:prstGeom>
          <a:noFill/>
          <a:ln w="63500">
            <a:solidFill>
              <a:srgbClr val="C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ángulo 4">
            <a:extLst>
              <a:ext uri="{FF2B5EF4-FFF2-40B4-BE49-F238E27FC236}">
                <a16:creationId xmlns:a16="http://schemas.microsoft.com/office/drawing/2014/main" id="{55B7FFAB-0FCF-4D17-ABEB-C6D165CC8966}"/>
              </a:ext>
            </a:extLst>
          </p:cNvPr>
          <p:cNvSpPr/>
          <p:nvPr/>
        </p:nvSpPr>
        <p:spPr>
          <a:xfrm>
            <a:off x="4644008" y="1125934"/>
            <a:ext cx="4212000" cy="356338"/>
          </a:xfrm>
          <a:prstGeom prst="rect">
            <a:avLst/>
          </a:prstGeom>
          <a:solidFill>
            <a:srgbClr val="A5A5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0" rIns="74295" bIns="371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273" eaLnBrk="1" hangingPunct="1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Impactos</a:t>
            </a:r>
          </a:p>
        </p:txBody>
      </p:sp>
      <p:graphicFrame>
        <p:nvGraphicFramePr>
          <p:cNvPr id="17" name="Diagrama 16">
            <a:extLst>
              <a:ext uri="{FF2B5EF4-FFF2-40B4-BE49-F238E27FC236}">
                <a16:creationId xmlns:a16="http://schemas.microsoft.com/office/drawing/2014/main" id="{DC62FDE2-45A9-40C9-8112-05FC4F5E57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9008409"/>
              </p:ext>
            </p:extLst>
          </p:nvPr>
        </p:nvGraphicFramePr>
        <p:xfrm>
          <a:off x="412789" y="1132738"/>
          <a:ext cx="4524186" cy="349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>
            <a:extLst>
              <a:ext uri="{FF2B5EF4-FFF2-40B4-BE49-F238E27FC236}">
                <a16:creationId xmlns:a16="http://schemas.microsoft.com/office/drawing/2014/main" id="{3ED39555-2644-47E7-8A80-C251FEE941E6}"/>
              </a:ext>
            </a:extLst>
          </p:cNvPr>
          <p:cNvGrpSpPr/>
          <p:nvPr/>
        </p:nvGrpSpPr>
        <p:grpSpPr>
          <a:xfrm>
            <a:off x="436563" y="2492872"/>
            <a:ext cx="8312150" cy="1565200"/>
            <a:chOff x="436563" y="2492872"/>
            <a:chExt cx="8312150" cy="1565200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F79304EF-080D-4F8C-9E15-5A29D9B3FCC1}"/>
                </a:ext>
              </a:extLst>
            </p:cNvPr>
            <p:cNvSpPr/>
            <p:nvPr/>
          </p:nvSpPr>
          <p:spPr bwMode="auto">
            <a:xfrm>
              <a:off x="436563" y="2781300"/>
              <a:ext cx="4495800" cy="1008063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E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Estrategia de Formación del Ecosistema de Gobernanza Pública</a:t>
              </a:r>
              <a:endPara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45C4DCA9-7F7D-4B67-84B6-8ED747232E46}"/>
                </a:ext>
              </a:extLst>
            </p:cNvPr>
            <p:cNvSpPr/>
            <p:nvPr/>
          </p:nvSpPr>
          <p:spPr bwMode="auto">
            <a:xfrm>
              <a:off x="5724525" y="2492872"/>
              <a:ext cx="3024188" cy="15652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ES" sz="1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Articulación del Ecosistema de la Gobernanza Pública</a:t>
              </a:r>
            </a:p>
            <a:p>
              <a:pPr marL="542925" indent="-285750">
                <a:buFont typeface="Arial" panose="020B0604020202020204" pitchFamily="34" charset="0"/>
                <a:buChar char="•"/>
                <a:defRPr/>
              </a:pPr>
              <a:r>
                <a:rPr lang="es-ES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 la Generalitat</a:t>
              </a:r>
            </a:p>
            <a:p>
              <a:pPr marL="542925" indent="-285750">
                <a:buFont typeface="Arial" panose="020B0604020202020204" pitchFamily="34" charset="0"/>
                <a:buChar char="•"/>
                <a:defRPr/>
              </a:pPr>
              <a:r>
                <a:rPr lang="es-ES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 las Administraciones Públicas Locales</a:t>
              </a:r>
            </a:p>
          </p:txBody>
        </p:sp>
      </p:grpSp>
      <p:sp>
        <p:nvSpPr>
          <p:cNvPr id="10243" name="Títol 11">
            <a:extLst>
              <a:ext uri="{FF2B5EF4-FFF2-40B4-BE49-F238E27FC236}">
                <a16:creationId xmlns:a16="http://schemas.microsoft.com/office/drawing/2014/main" id="{9BE02D2A-893B-4BF1-903B-D3346ABC7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Medio plazo</a:t>
            </a:r>
            <a:endParaRPr lang="en-GB" altLang="ca-ES" dirty="0"/>
          </a:p>
        </p:txBody>
      </p:sp>
      <p:sp>
        <p:nvSpPr>
          <p:cNvPr id="10244" name="Contenidor de número de diapositiva 4">
            <a:extLst>
              <a:ext uri="{FF2B5EF4-FFF2-40B4-BE49-F238E27FC236}">
                <a16:creationId xmlns:a16="http://schemas.microsoft.com/office/drawing/2014/main" id="{1F1D80CC-F8A2-4562-B779-B059E8C2ED2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9243889-727C-4A58-8EC8-7208BBA6702A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10245" name="Imagen 10" descr="Texto&#10;&#10;Descripción generada automáticamente">
            <a:extLst>
              <a:ext uri="{FF2B5EF4-FFF2-40B4-BE49-F238E27FC236}">
                <a16:creationId xmlns:a16="http://schemas.microsoft.com/office/drawing/2014/main" id="{CCEACF55-2034-4ABA-8649-B5E32AA81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17CC49AE-3234-4BDD-BEBA-E49FF7DE3A73}"/>
              </a:ext>
            </a:extLst>
          </p:cNvPr>
          <p:cNvSpPr/>
          <p:nvPr/>
        </p:nvSpPr>
        <p:spPr>
          <a:xfrm>
            <a:off x="436563" y="1628850"/>
            <a:ext cx="4495800" cy="100806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 de la Escuela de Administración Pública de Catalunya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F962390-E067-4D61-9CC6-CC14BB32D080}"/>
              </a:ext>
            </a:extLst>
          </p:cNvPr>
          <p:cNvSpPr/>
          <p:nvPr/>
        </p:nvSpPr>
        <p:spPr>
          <a:xfrm>
            <a:off x="436563" y="3933056"/>
            <a:ext cx="4495800" cy="208756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Planes de mejora de la gobernanza pública </a:t>
            </a: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(apoyo)</a:t>
            </a:r>
          </a:p>
          <a:p>
            <a:pPr marL="542925" lvl="1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y equipos</a:t>
            </a:r>
          </a:p>
          <a:p>
            <a:pPr marL="542925" lvl="1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Procesos y servicios</a:t>
            </a:r>
          </a:p>
          <a:p>
            <a:pPr marL="542925" lvl="1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Ordenación territorial</a:t>
            </a:r>
          </a:p>
          <a:p>
            <a:pPr marL="542925" lvl="1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Innovación social</a:t>
            </a:r>
          </a:p>
        </p:txBody>
      </p:sp>
      <p:cxnSp>
        <p:nvCxnSpPr>
          <p:cNvPr id="10248" name="Conector: angular 218">
            <a:extLst>
              <a:ext uri="{FF2B5EF4-FFF2-40B4-BE49-F238E27FC236}">
                <a16:creationId xmlns:a16="http://schemas.microsoft.com/office/drawing/2014/main" id="{3845C270-331E-46A4-B78F-EFAB4946AC72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 bwMode="auto">
          <a:xfrm>
            <a:off x="4932363" y="2132881"/>
            <a:ext cx="792162" cy="1142591"/>
          </a:xfrm>
          <a:prstGeom prst="bentConnector3">
            <a:avLst>
              <a:gd name="adj1" fmla="val 50000"/>
            </a:avLst>
          </a:prstGeom>
          <a:noFill/>
          <a:ln w="63500">
            <a:solidFill>
              <a:srgbClr val="C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9" name="Conector: angular 218">
            <a:extLst>
              <a:ext uri="{FF2B5EF4-FFF2-40B4-BE49-F238E27FC236}">
                <a16:creationId xmlns:a16="http://schemas.microsoft.com/office/drawing/2014/main" id="{EE96BE39-B784-4ECB-A029-B9A1853BB7EF}"/>
              </a:ext>
            </a:extLst>
          </p:cNvPr>
          <p:cNvCxnSpPr>
            <a:cxnSpLocks/>
            <a:stCxn id="15" idx="3"/>
            <a:endCxn id="8" idx="1"/>
          </p:cNvCxnSpPr>
          <p:nvPr/>
        </p:nvCxnSpPr>
        <p:spPr bwMode="auto">
          <a:xfrm flipV="1">
            <a:off x="4932363" y="3275472"/>
            <a:ext cx="792162" cy="1701365"/>
          </a:xfrm>
          <a:prstGeom prst="bentConnector3">
            <a:avLst>
              <a:gd name="adj1" fmla="val 50000"/>
            </a:avLst>
          </a:prstGeom>
          <a:noFill/>
          <a:ln w="63500">
            <a:solidFill>
              <a:srgbClr val="C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0" name="Conector recto de flecha 157">
            <a:extLst>
              <a:ext uri="{FF2B5EF4-FFF2-40B4-BE49-F238E27FC236}">
                <a16:creationId xmlns:a16="http://schemas.microsoft.com/office/drawing/2014/main" id="{19093853-E7E5-4EB7-8243-7B4F6728E54F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 bwMode="auto">
          <a:xfrm flipV="1">
            <a:off x="4932363" y="3275472"/>
            <a:ext cx="792162" cy="9860"/>
          </a:xfrm>
          <a:prstGeom prst="straightConnector1">
            <a:avLst/>
          </a:prstGeom>
          <a:noFill/>
          <a:ln w="63500">
            <a:solidFill>
              <a:srgbClr val="C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ángulo 4">
            <a:extLst>
              <a:ext uri="{FF2B5EF4-FFF2-40B4-BE49-F238E27FC236}">
                <a16:creationId xmlns:a16="http://schemas.microsoft.com/office/drawing/2014/main" id="{0910B1FE-E624-40DB-9333-4E4DB0BE6FD0}"/>
              </a:ext>
            </a:extLst>
          </p:cNvPr>
          <p:cNvSpPr/>
          <p:nvPr/>
        </p:nvSpPr>
        <p:spPr>
          <a:xfrm>
            <a:off x="4644008" y="1125934"/>
            <a:ext cx="4212000" cy="356338"/>
          </a:xfrm>
          <a:prstGeom prst="rect">
            <a:avLst/>
          </a:prstGeom>
          <a:solidFill>
            <a:srgbClr val="A5A5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0" rIns="74295" bIns="371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273" eaLnBrk="1" hangingPunct="1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Impactos</a:t>
            </a:r>
          </a:p>
        </p:txBody>
      </p:sp>
      <p:graphicFrame>
        <p:nvGraphicFramePr>
          <p:cNvPr id="17" name="Diagrama 16">
            <a:extLst>
              <a:ext uri="{FF2B5EF4-FFF2-40B4-BE49-F238E27FC236}">
                <a16:creationId xmlns:a16="http://schemas.microsoft.com/office/drawing/2014/main" id="{1014699F-39CB-476C-BF15-2ED009CC76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7831050"/>
              </p:ext>
            </p:extLst>
          </p:nvPr>
        </p:nvGraphicFramePr>
        <p:xfrm>
          <a:off x="412789" y="1132738"/>
          <a:ext cx="4524186" cy="349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88EEBF14-3B54-4A6A-BEB9-024162897BAD}"/>
              </a:ext>
            </a:extLst>
          </p:cNvPr>
          <p:cNvSpPr/>
          <p:nvPr/>
        </p:nvSpPr>
        <p:spPr bwMode="auto">
          <a:xfrm>
            <a:off x="431628" y="2610408"/>
            <a:ext cx="4500412" cy="251695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Transferencia</a:t>
            </a:r>
          </a:p>
          <a:p>
            <a:pPr marL="542925" lvl="1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 competenciales</a:t>
            </a:r>
          </a:p>
          <a:p>
            <a:pPr marL="542925" lvl="1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Mapas de perfiles y funciones</a:t>
            </a:r>
          </a:p>
          <a:p>
            <a:pPr marL="542925" lvl="1" indent="-285750">
              <a:buFont typeface="Arial" panose="020B0604020202020204" pitchFamily="34" charset="0"/>
              <a:buChar char="•"/>
              <a:defRPr/>
            </a:pPr>
            <a:endParaRPr lang="es-E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lvl="1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 de captación y desarrollo</a:t>
            </a:r>
          </a:p>
          <a:p>
            <a:pPr marL="542925" lvl="1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 de organización y de incentivos</a:t>
            </a:r>
          </a:p>
          <a:p>
            <a:pPr marL="542925" lvl="1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Estrategias de innovación</a:t>
            </a:r>
          </a:p>
          <a:p>
            <a:pPr marL="542925" lvl="1" indent="-285750">
              <a:buFont typeface="Arial" panose="020B0604020202020204" pitchFamily="34" charset="0"/>
              <a:buChar char="•"/>
              <a:defRPr/>
            </a:pPr>
            <a:endParaRPr lang="es-E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lvl="1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Ciclo integral de la política pública</a:t>
            </a:r>
          </a:p>
          <a:p>
            <a:pPr marL="542925" lvl="1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Comunidades de práctica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BD816DB-3E9E-4DFF-B46C-652380DD015F}"/>
              </a:ext>
            </a:extLst>
          </p:cNvPr>
          <p:cNvSpPr/>
          <p:nvPr/>
        </p:nvSpPr>
        <p:spPr bwMode="auto">
          <a:xfrm>
            <a:off x="5724127" y="3140968"/>
            <a:ext cx="3024585" cy="14401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Transformación de la Gobernanza Pública</a:t>
            </a:r>
          </a:p>
          <a:p>
            <a:pPr marL="542925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Generalitat</a:t>
            </a:r>
          </a:p>
          <a:p>
            <a:pPr marL="542925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ecosistema público catalán</a:t>
            </a:r>
          </a:p>
        </p:txBody>
      </p:sp>
      <p:sp>
        <p:nvSpPr>
          <p:cNvPr id="11267" name="Títol 11">
            <a:extLst>
              <a:ext uri="{FF2B5EF4-FFF2-40B4-BE49-F238E27FC236}">
                <a16:creationId xmlns:a16="http://schemas.microsoft.com/office/drawing/2014/main" id="{E351A06F-AD27-40C1-B254-CA6BC0144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Largo plazo</a:t>
            </a:r>
            <a:endParaRPr lang="es-ES" altLang="ca-ES" dirty="0"/>
          </a:p>
        </p:txBody>
      </p:sp>
      <p:sp>
        <p:nvSpPr>
          <p:cNvPr id="11268" name="Contenidor de número de diapositiva 4">
            <a:extLst>
              <a:ext uri="{FF2B5EF4-FFF2-40B4-BE49-F238E27FC236}">
                <a16:creationId xmlns:a16="http://schemas.microsoft.com/office/drawing/2014/main" id="{A48A2F9E-5294-4EF1-A1AB-2C8E5A41D8B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xfrm>
            <a:off x="8244408" y="6356350"/>
            <a:ext cx="44239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A9B34A-2DDC-4CFD-9442-0B1ED55477A8}" type="slidenum">
              <a:rPr lang="es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s-ES" altLang="ca-ES" dirty="0">
              <a:solidFill>
                <a:srgbClr val="898989"/>
              </a:solidFill>
            </a:endParaRPr>
          </a:p>
        </p:txBody>
      </p:sp>
      <p:pic>
        <p:nvPicPr>
          <p:cNvPr id="11269" name="Imagen 10" descr="Texto&#10;&#10;Descripción generada automáticamente">
            <a:extLst>
              <a:ext uri="{FF2B5EF4-FFF2-40B4-BE49-F238E27FC236}">
                <a16:creationId xmlns:a16="http://schemas.microsoft.com/office/drawing/2014/main" id="{87922F2F-CA80-458D-90E1-22647D882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7BCAA6D8-B33F-4200-A559-AB17F40D5AD8}"/>
              </a:ext>
            </a:extLst>
          </p:cNvPr>
          <p:cNvSpPr/>
          <p:nvPr/>
        </p:nvSpPr>
        <p:spPr>
          <a:xfrm>
            <a:off x="436563" y="1557486"/>
            <a:ext cx="4500412" cy="100460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Investigación</a:t>
            </a:r>
          </a:p>
          <a:p>
            <a:pPr marL="542925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Comunidad de referencia</a:t>
            </a:r>
          </a:p>
          <a:p>
            <a:pPr marL="542925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del conocimiento</a:t>
            </a:r>
          </a:p>
          <a:p>
            <a:pPr marL="542925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Incidencia sobre la agenda pública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1916E50-7AA2-48E4-B32C-FD2AA3025E5D}"/>
              </a:ext>
            </a:extLst>
          </p:cNvPr>
          <p:cNvSpPr/>
          <p:nvPr/>
        </p:nvSpPr>
        <p:spPr>
          <a:xfrm>
            <a:off x="436563" y="5180372"/>
            <a:ext cx="4500412" cy="15875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Formación i Desarrollo</a:t>
            </a:r>
          </a:p>
          <a:p>
            <a:pPr marL="542925" lvl="1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Comunidades de aprendizaje</a:t>
            </a:r>
          </a:p>
          <a:p>
            <a:pPr marL="542925" lvl="1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 corporativos de formación</a:t>
            </a:r>
          </a:p>
          <a:p>
            <a:pPr marL="542925" lvl="1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Currículum</a:t>
            </a:r>
          </a:p>
          <a:p>
            <a:pPr marL="542925" lvl="1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</a:t>
            </a:r>
          </a:p>
          <a:p>
            <a:pPr marL="542925" lvl="1" indent="-285750"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Certificación</a:t>
            </a:r>
          </a:p>
        </p:txBody>
      </p:sp>
      <p:cxnSp>
        <p:nvCxnSpPr>
          <p:cNvPr id="11272" name="Conector: angular 218">
            <a:extLst>
              <a:ext uri="{FF2B5EF4-FFF2-40B4-BE49-F238E27FC236}">
                <a16:creationId xmlns:a16="http://schemas.microsoft.com/office/drawing/2014/main" id="{DC3829F5-97ED-4306-A52A-C4E1781F92D6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 bwMode="auto">
          <a:xfrm>
            <a:off x="4936975" y="2059790"/>
            <a:ext cx="787152" cy="1801258"/>
          </a:xfrm>
          <a:prstGeom prst="bentConnector3">
            <a:avLst>
              <a:gd name="adj1" fmla="val 50000"/>
            </a:avLst>
          </a:prstGeom>
          <a:noFill/>
          <a:ln w="63500">
            <a:solidFill>
              <a:srgbClr val="C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3" name="Conector: angular 218">
            <a:extLst>
              <a:ext uri="{FF2B5EF4-FFF2-40B4-BE49-F238E27FC236}">
                <a16:creationId xmlns:a16="http://schemas.microsoft.com/office/drawing/2014/main" id="{B783766A-2A92-4811-9DF3-5A81BA8A11D1}"/>
              </a:ext>
            </a:extLst>
          </p:cNvPr>
          <p:cNvCxnSpPr>
            <a:cxnSpLocks/>
            <a:stCxn id="15" idx="3"/>
            <a:endCxn id="8" idx="1"/>
          </p:cNvCxnSpPr>
          <p:nvPr/>
        </p:nvCxnSpPr>
        <p:spPr bwMode="auto">
          <a:xfrm flipV="1">
            <a:off x="4936975" y="3861048"/>
            <a:ext cx="787152" cy="2113074"/>
          </a:xfrm>
          <a:prstGeom prst="bentConnector3">
            <a:avLst>
              <a:gd name="adj1" fmla="val 50000"/>
            </a:avLst>
          </a:prstGeom>
          <a:noFill/>
          <a:ln w="63500">
            <a:solidFill>
              <a:srgbClr val="C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4" name="Conector recto de flecha 157">
            <a:extLst>
              <a:ext uri="{FF2B5EF4-FFF2-40B4-BE49-F238E27FC236}">
                <a16:creationId xmlns:a16="http://schemas.microsoft.com/office/drawing/2014/main" id="{7720211E-6894-4613-B1EE-4DFAFCE4CE98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 bwMode="auto">
          <a:xfrm flipV="1">
            <a:off x="4932040" y="3861048"/>
            <a:ext cx="792087" cy="7838"/>
          </a:xfrm>
          <a:prstGeom prst="straightConnector1">
            <a:avLst/>
          </a:prstGeom>
          <a:noFill/>
          <a:ln w="63500">
            <a:solidFill>
              <a:srgbClr val="C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ángulo 4">
            <a:extLst>
              <a:ext uri="{FF2B5EF4-FFF2-40B4-BE49-F238E27FC236}">
                <a16:creationId xmlns:a16="http://schemas.microsoft.com/office/drawing/2014/main" id="{DFD36961-2081-4C7C-849B-7CCF8FAB9210}"/>
              </a:ext>
            </a:extLst>
          </p:cNvPr>
          <p:cNvSpPr/>
          <p:nvPr/>
        </p:nvSpPr>
        <p:spPr>
          <a:xfrm>
            <a:off x="4644008" y="1125934"/>
            <a:ext cx="4212000" cy="356338"/>
          </a:xfrm>
          <a:prstGeom prst="rect">
            <a:avLst/>
          </a:prstGeom>
          <a:solidFill>
            <a:srgbClr val="A5A5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0" rIns="74295" bIns="371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273" eaLnBrk="1" hangingPunct="1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Impactos</a:t>
            </a:r>
          </a:p>
        </p:txBody>
      </p:sp>
      <p:graphicFrame>
        <p:nvGraphicFramePr>
          <p:cNvPr id="17" name="Diagrama 16">
            <a:extLst>
              <a:ext uri="{FF2B5EF4-FFF2-40B4-BE49-F238E27FC236}">
                <a16:creationId xmlns:a16="http://schemas.microsoft.com/office/drawing/2014/main" id="{48AB9ADF-6115-4A40-8D03-F614551E4C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2670862"/>
              </p:ext>
            </p:extLst>
          </p:nvPr>
        </p:nvGraphicFramePr>
        <p:xfrm>
          <a:off x="412789" y="1132738"/>
          <a:ext cx="4524186" cy="349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ítol 1">
            <a:extLst>
              <a:ext uri="{FF2B5EF4-FFF2-40B4-BE49-F238E27FC236}">
                <a16:creationId xmlns:a16="http://schemas.microsoft.com/office/drawing/2014/main" id="{89C6CAFA-B15E-4F7B-A77B-F39277AC663F}"/>
              </a:ext>
            </a:extLst>
          </p:cNvPr>
          <p:cNvSpPr txBox="1">
            <a:spLocks/>
          </p:cNvSpPr>
          <p:nvPr/>
        </p:nvSpPr>
        <p:spPr bwMode="auto">
          <a:xfrm>
            <a:off x="685800" y="2852738"/>
            <a:ext cx="77724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ES" sz="3200" dirty="0"/>
              <a:t>¿Una nueva administración?</a:t>
            </a:r>
            <a:endParaRPr lang="es-ES" altLang="ca-E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ítol 1">
            <a:extLst>
              <a:ext uri="{FF2B5EF4-FFF2-40B4-BE49-F238E27FC236}">
                <a16:creationId xmlns:a16="http://schemas.microsoft.com/office/drawing/2014/main" id="{89C6CAFA-B15E-4F7B-A77B-F39277AC663F}"/>
              </a:ext>
            </a:extLst>
          </p:cNvPr>
          <p:cNvSpPr txBox="1">
            <a:spLocks/>
          </p:cNvSpPr>
          <p:nvPr/>
        </p:nvSpPr>
        <p:spPr bwMode="auto">
          <a:xfrm>
            <a:off x="685800" y="2852738"/>
            <a:ext cx="77724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a-ES" altLang="es-ES" sz="3200" dirty="0" err="1"/>
              <a:t>Planificación</a:t>
            </a:r>
            <a:r>
              <a:rPr lang="ca-ES" altLang="es-ES" sz="3200" dirty="0"/>
              <a:t> Operativa</a:t>
            </a:r>
            <a:endParaRPr lang="ca-ES" altLang="ca-ES" sz="3200" dirty="0"/>
          </a:p>
        </p:txBody>
      </p:sp>
    </p:spTree>
    <p:extLst>
      <p:ext uri="{BB962C8B-B14F-4D97-AF65-F5344CB8AC3E}">
        <p14:creationId xmlns:p14="http://schemas.microsoft.com/office/powerpoint/2010/main" val="3221585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/>
              <a:t>Plan de Gobierno 2021-2025</a:t>
            </a:r>
          </a:p>
        </p:txBody>
      </p:sp>
      <p:sp>
        <p:nvSpPr>
          <p:cNvPr id="8195" name="Contenidor de contingut 12">
            <a:extLst>
              <a:ext uri="{FF2B5EF4-FFF2-40B4-BE49-F238E27FC236}">
                <a16:creationId xmlns:a16="http://schemas.microsoft.com/office/drawing/2014/main" id="{242E4BAE-8B7C-4A33-BE64-81EF18938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124744"/>
            <a:ext cx="8462962" cy="3371850"/>
          </a:xfrm>
        </p:spPr>
        <p:txBody>
          <a:bodyPr/>
          <a:lstStyle/>
          <a:p>
            <a:pPr marL="342900" indent="-342900" algn="l">
              <a:buFont typeface="+mj-lt"/>
              <a:buAutoNum type="arabicPeriod"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un país justo, con buen gobierno y referente democrático en el mundo.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un país de derechos, de igualdad de oportunidades y de bienestar.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un país basado en una economía del conocimiento, digital y emprendedora.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un país verde, equilibrado y conectado.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un país feminista fundamentado en la garantía de los derechos humanos.</a:t>
            </a: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363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/>
              <a:t>Plan de Gobierno 2021-2025</a:t>
            </a:r>
          </a:p>
        </p:txBody>
      </p:sp>
      <p:sp>
        <p:nvSpPr>
          <p:cNvPr id="8195" name="Contenidor de contingut 12">
            <a:extLst>
              <a:ext uri="{FF2B5EF4-FFF2-40B4-BE49-F238E27FC236}">
                <a16:creationId xmlns:a16="http://schemas.microsoft.com/office/drawing/2014/main" id="{242E4BAE-8B7C-4A33-BE64-81EF18938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124744"/>
            <a:ext cx="8462962" cy="3371850"/>
          </a:xfrm>
        </p:spPr>
        <p:txBody>
          <a:bodyPr/>
          <a:lstStyle/>
          <a:p>
            <a:pPr marL="0" indent="0">
              <a:buNone/>
            </a:pPr>
            <a:r>
              <a:rPr lang="es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 1: Por un país justo, con buen gobierno y referente democrático en el mundo</a:t>
            </a:r>
            <a:endParaRPr lang="es-ES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endParaRPr lang="es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s-E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Optimizar la organización interna del ecosistema de formación en gobierno y administración pública de la Generalitat y su sector público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Nuevo modelo de aprendizaje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Rediseño y digitalización de procesos de formación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 corporativos de formación, apoyo a la docencia y aprendizaje</a:t>
            </a:r>
          </a:p>
          <a:p>
            <a:pPr marL="0" indent="0" algn="l">
              <a:buNone/>
            </a:pPr>
            <a:endParaRPr lang="es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s-E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Articular el Ecosistema de la Gobernanza Pública de la Generalitat y de las Administraciones Públicas Locales de Catalunya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 de la Escuela de Administración Pública de Catalunya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 de Formación del Ecosistema de Gobernanza Pública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Planes de mejora de la gobernanza pública: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y equipos, Procesos y servicios, Ordenación territorial, Innovación social</a:t>
            </a: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4116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/>
              <a:t>Plan de Gobierno 2021-2025</a:t>
            </a:r>
            <a:endParaRPr lang="en-GB" altLang="ca-ES" dirty="0"/>
          </a:p>
        </p:txBody>
      </p:sp>
      <p:sp>
        <p:nvSpPr>
          <p:cNvPr id="8195" name="Contenidor de contingut 12">
            <a:extLst>
              <a:ext uri="{FF2B5EF4-FFF2-40B4-BE49-F238E27FC236}">
                <a16:creationId xmlns:a16="http://schemas.microsoft.com/office/drawing/2014/main" id="{242E4BAE-8B7C-4A33-BE64-81EF18938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124745"/>
            <a:ext cx="8462962" cy="1714283"/>
          </a:xfrm>
        </p:spPr>
        <p:txBody>
          <a:bodyPr/>
          <a:lstStyle/>
          <a:p>
            <a:pPr marL="0" indent="0">
              <a:buNone/>
            </a:pPr>
            <a:r>
              <a:rPr lang="es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 1: Por un país justo, con buen gobierno y referente democrático en el mundo</a:t>
            </a:r>
            <a:endParaRPr lang="es-ES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endParaRPr lang="ca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s-E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Transformar la Gobernanza Pública de la Generalitat y del ecosistema público catalán</a:t>
            </a:r>
            <a:endParaRPr lang="ca-E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ítol 5">
            <a:extLst>
              <a:ext uri="{FF2B5EF4-FFF2-40B4-BE49-F238E27FC236}">
                <a16:creationId xmlns:a16="http://schemas.microsoft.com/office/drawing/2014/main" id="{A8165BEF-A14B-4EAD-A5D5-2528256D13E9}"/>
              </a:ext>
            </a:extLst>
          </p:cNvPr>
          <p:cNvSpPr txBox="1">
            <a:spLocks/>
          </p:cNvSpPr>
          <p:nvPr/>
        </p:nvSpPr>
        <p:spPr>
          <a:xfrm>
            <a:off x="405632" y="2882158"/>
            <a:ext cx="4312960" cy="3182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 competenciales</a:t>
            </a:r>
          </a:p>
          <a:p>
            <a:pPr marL="285750" indent="-2857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Mapas de perfiles y funciones</a:t>
            </a:r>
          </a:p>
          <a:p>
            <a:pPr marL="285750" indent="-2857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 de captación</a:t>
            </a:r>
          </a:p>
          <a:p>
            <a:pPr marL="285750" indent="-2857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 de organización y de incentivos</a:t>
            </a:r>
          </a:p>
          <a:p>
            <a:pPr marL="285750" indent="-2857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y acompañamiento de la Planificación Estratégica</a:t>
            </a:r>
          </a:p>
          <a:p>
            <a:pPr marL="285750" indent="-2857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y acompañamiento de la Información y la Rendición de Cuentas</a:t>
            </a:r>
          </a:p>
          <a:p>
            <a:pPr marL="285750" indent="-2857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y acompañamiento de la Evaluación</a:t>
            </a:r>
          </a:p>
          <a:p>
            <a:pPr marL="285750" indent="-2857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y acompañamiento de la elaboración de la política pública</a:t>
            </a:r>
            <a:endParaRPr 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ítol 5">
            <a:extLst>
              <a:ext uri="{FF2B5EF4-FFF2-40B4-BE49-F238E27FC236}">
                <a16:creationId xmlns:a16="http://schemas.microsoft.com/office/drawing/2014/main" id="{FE49805E-B0D9-464D-99DF-10064ED687E3}"/>
              </a:ext>
            </a:extLst>
          </p:cNvPr>
          <p:cNvSpPr txBox="1">
            <a:spLocks/>
          </p:cNvSpPr>
          <p:nvPr/>
        </p:nvSpPr>
        <p:spPr>
          <a:xfrm>
            <a:off x="4718592" y="2882158"/>
            <a:ext cx="4104584" cy="3182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de ciclo integral de la política pública</a:t>
            </a:r>
          </a:p>
          <a:p>
            <a:pPr marL="285750" indent="-2857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 de innovación y transferencia basados en comunidades de práctica y estrategias intensivas de gestión del conocimiento</a:t>
            </a:r>
          </a:p>
          <a:p>
            <a:pPr marL="285750" indent="-2857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Diseños curriculares</a:t>
            </a:r>
          </a:p>
          <a:p>
            <a:pPr marL="285750" indent="-2857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Evaluaciones curriculares</a:t>
            </a:r>
          </a:p>
          <a:p>
            <a:pPr marL="285750" indent="-2857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Certificaciones curriculares</a:t>
            </a:r>
            <a:endParaRPr 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34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Públicos objetivos</a:t>
            </a:r>
            <a:endParaRPr lang="es-ES" altLang="ca-ES" dirty="0"/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es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s-ES" altLang="ca-ES" dirty="0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QuadreDeText 110">
            <a:extLst>
              <a:ext uri="{FF2B5EF4-FFF2-40B4-BE49-F238E27FC236}">
                <a16:creationId xmlns:a16="http://schemas.microsoft.com/office/drawing/2014/main" id="{FB652C4C-3AEE-46E5-BBBF-B1E3D87DB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3506788"/>
            <a:ext cx="1722437" cy="827087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chemeClr val="bg1"/>
                </a:solidFill>
              </a:rPr>
              <a:t>Escuela de Administración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chemeClr val="bg1"/>
                </a:solidFill>
              </a:rPr>
              <a:t>Pública de Catalunya</a:t>
            </a:r>
          </a:p>
        </p:txBody>
      </p:sp>
      <p:sp>
        <p:nvSpPr>
          <p:cNvPr id="12294" name="QuadreDeText 110">
            <a:extLst>
              <a:ext uri="{FF2B5EF4-FFF2-40B4-BE49-F238E27FC236}">
                <a16:creationId xmlns:a16="http://schemas.microsoft.com/office/drawing/2014/main" id="{907B09E3-2C99-4A7F-8779-CF36DD499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4514850"/>
            <a:ext cx="1573213" cy="828675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chemeClr val="bg1"/>
                </a:solidFill>
              </a:rPr>
              <a:t>Administraciones Públicas Locales</a:t>
            </a:r>
          </a:p>
        </p:txBody>
      </p:sp>
      <p:sp>
        <p:nvSpPr>
          <p:cNvPr id="12295" name="QuadreDeText 110">
            <a:extLst>
              <a:ext uri="{FF2B5EF4-FFF2-40B4-BE49-F238E27FC236}">
                <a16:creationId xmlns:a16="http://schemas.microsoft.com/office/drawing/2014/main" id="{42C99363-0385-4637-964D-4770BE610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3506788"/>
            <a:ext cx="1573213" cy="827087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 typeface="Wingdings 2" panose="05020102010507070707" pitchFamily="18" charset="2"/>
              <a:buNone/>
            </a:pPr>
            <a:r>
              <a:rPr lang="es-ES" altLang="ca-ES" sz="800" b="1" dirty="0">
                <a:solidFill>
                  <a:schemeClr val="bg1"/>
                </a:solidFill>
              </a:rPr>
              <a:t>Administración de la </a:t>
            </a:r>
          </a:p>
          <a:p>
            <a:pPr algn="ctr">
              <a:spcBef>
                <a:spcPct val="0"/>
              </a:spcBef>
              <a:buClrTx/>
              <a:buFont typeface="Wingdings 2" panose="05020102010507070707" pitchFamily="18" charset="2"/>
              <a:buNone/>
            </a:pPr>
            <a:r>
              <a:rPr lang="es-ES" altLang="ca-ES" sz="800" b="1" dirty="0">
                <a:solidFill>
                  <a:schemeClr val="bg1"/>
                </a:solidFill>
              </a:rPr>
              <a:t>Generalitat de Catalunya y sector público</a:t>
            </a:r>
          </a:p>
        </p:txBody>
      </p:sp>
      <p:sp>
        <p:nvSpPr>
          <p:cNvPr id="12296" name="QuadreDeText 110">
            <a:extLst>
              <a:ext uri="{FF2B5EF4-FFF2-40B4-BE49-F238E27FC236}">
                <a16:creationId xmlns:a16="http://schemas.microsoft.com/office/drawing/2014/main" id="{3ACC3E7F-C9AE-4EBA-95C1-B39879917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77431"/>
            <a:ext cx="1573212" cy="324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/>
              <a:t>Asociaciones municipalistas</a:t>
            </a:r>
            <a:endParaRPr lang="es-ES" altLang="ca-ES" sz="800" dirty="0"/>
          </a:p>
        </p:txBody>
      </p:sp>
      <p:sp>
        <p:nvSpPr>
          <p:cNvPr id="12297" name="QuadreDeText 110">
            <a:extLst>
              <a:ext uri="{FF2B5EF4-FFF2-40B4-BE49-F238E27FC236}">
                <a16:creationId xmlns:a16="http://schemas.microsoft.com/office/drawing/2014/main" id="{9433FFA8-044F-4118-A776-DA0527799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5251847"/>
            <a:ext cx="1573212" cy="288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/>
              <a:t>Sociedad civil</a:t>
            </a:r>
            <a:endParaRPr lang="es-ES" altLang="ca-ES" sz="800" dirty="0"/>
          </a:p>
        </p:txBody>
      </p: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646C8AAE-0A40-4EA5-9D14-937370870B5E}"/>
              </a:ext>
            </a:extLst>
          </p:cNvPr>
          <p:cNvCxnSpPr>
            <a:cxnSpLocks/>
            <a:stCxn id="12295" idx="1"/>
            <a:endCxn id="12293" idx="3"/>
          </p:cNvCxnSpPr>
          <p:nvPr/>
        </p:nvCxnSpPr>
        <p:spPr>
          <a:xfrm flipH="1">
            <a:off x="4422775" y="3919538"/>
            <a:ext cx="2597150" cy="0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9" name="QuadreDeText 110">
            <a:extLst>
              <a:ext uri="{FF2B5EF4-FFF2-40B4-BE49-F238E27FC236}">
                <a16:creationId xmlns:a16="http://schemas.microsoft.com/office/drawing/2014/main" id="{A7817EED-EDFE-46CC-9584-81ABEDC9A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68580"/>
            <a:ext cx="1573212" cy="3238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/>
              <a:t>Red de Gobiernos Transparentes de Catalunya</a:t>
            </a:r>
            <a:endParaRPr lang="es-ES" altLang="ca-ES" sz="800" dirty="0"/>
          </a:p>
        </p:txBody>
      </p:sp>
      <p:cxnSp>
        <p:nvCxnSpPr>
          <p:cNvPr id="40" name="Conector: angular 39">
            <a:extLst>
              <a:ext uri="{FF2B5EF4-FFF2-40B4-BE49-F238E27FC236}">
                <a16:creationId xmlns:a16="http://schemas.microsoft.com/office/drawing/2014/main" id="{77513B66-0F45-47CE-97A4-4722170EA86B}"/>
              </a:ext>
            </a:extLst>
          </p:cNvPr>
          <p:cNvCxnSpPr>
            <a:cxnSpLocks/>
            <a:stCxn id="12295" idx="0"/>
            <a:endCxn id="12327" idx="3"/>
          </p:cNvCxnSpPr>
          <p:nvPr/>
        </p:nvCxnSpPr>
        <p:spPr>
          <a:xfrm rot="16200000" flipV="1">
            <a:off x="6992145" y="2692400"/>
            <a:ext cx="475456" cy="1153319"/>
          </a:xfrm>
          <a:prstGeom prst="bentConnector2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6FA371F4-C04A-42AA-BD8E-015FFBD7042E}"/>
              </a:ext>
            </a:extLst>
          </p:cNvPr>
          <p:cNvCxnSpPr>
            <a:cxnSpLocks/>
            <a:stCxn id="12295" idx="2"/>
            <a:endCxn id="12294" idx="0"/>
          </p:cNvCxnSpPr>
          <p:nvPr/>
        </p:nvCxnSpPr>
        <p:spPr>
          <a:xfrm>
            <a:off x="7807325" y="4333875"/>
            <a:ext cx="0" cy="180975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2" name="QuadreDeText 110">
            <a:extLst>
              <a:ext uri="{FF2B5EF4-FFF2-40B4-BE49-F238E27FC236}">
                <a16:creationId xmlns:a16="http://schemas.microsoft.com/office/drawing/2014/main" id="{A9C1BF94-A359-4781-BEB2-C01EDD7A6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1863725"/>
            <a:ext cx="1582738" cy="288925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rgbClr val="C00000"/>
                </a:solidFill>
              </a:rPr>
              <a:t>DG Atención Ciudadana</a:t>
            </a:r>
          </a:p>
        </p:txBody>
      </p:sp>
      <p:sp>
        <p:nvSpPr>
          <p:cNvPr id="12303" name="QuadreDeText 110">
            <a:extLst>
              <a:ext uri="{FF2B5EF4-FFF2-40B4-BE49-F238E27FC236}">
                <a16:creationId xmlns:a16="http://schemas.microsoft.com/office/drawing/2014/main" id="{266569DB-DF82-45E4-90FC-475904684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063" y="1484313"/>
            <a:ext cx="1573212" cy="288925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rgbClr val="C00000"/>
                </a:solidFill>
              </a:rPr>
              <a:t>Secretaría de </a:t>
            </a:r>
            <a:br>
              <a:rPr lang="es-ES" altLang="ca-ES" sz="800" b="1" dirty="0">
                <a:solidFill>
                  <a:srgbClr val="C00000"/>
                </a:solidFill>
              </a:rPr>
            </a:br>
            <a:r>
              <a:rPr lang="es-ES" altLang="ca-ES" sz="800" b="1" dirty="0">
                <a:solidFill>
                  <a:srgbClr val="C00000"/>
                </a:solidFill>
              </a:rPr>
              <a:t>Gobierno Abierto</a:t>
            </a:r>
          </a:p>
        </p:txBody>
      </p:sp>
      <p:grpSp>
        <p:nvGrpSpPr>
          <p:cNvPr id="12304" name="Grupo 12324">
            <a:extLst>
              <a:ext uri="{FF2B5EF4-FFF2-40B4-BE49-F238E27FC236}">
                <a16:creationId xmlns:a16="http://schemas.microsoft.com/office/drawing/2014/main" id="{9C3EF7CC-6E31-456C-AF8E-151660514955}"/>
              </a:ext>
            </a:extLst>
          </p:cNvPr>
          <p:cNvGrpSpPr>
            <a:grpSpLocks/>
          </p:cNvGrpSpPr>
          <p:nvPr/>
        </p:nvGrpSpPr>
        <p:grpSpPr bwMode="auto">
          <a:xfrm>
            <a:off x="4932363" y="2420938"/>
            <a:ext cx="1720850" cy="1220787"/>
            <a:chOff x="4627563" y="3082280"/>
            <a:chExt cx="1720850" cy="1066800"/>
          </a:xfrm>
        </p:grpSpPr>
        <p:sp>
          <p:nvSpPr>
            <p:cNvPr id="12327" name="QuadreDeText 110">
              <a:extLst>
                <a:ext uri="{FF2B5EF4-FFF2-40B4-BE49-F238E27FC236}">
                  <a16:creationId xmlns:a16="http://schemas.microsoft.com/office/drawing/2014/main" id="{E556BEFB-2BEE-4F23-BDA1-9A045E34EE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7563" y="3082280"/>
              <a:ext cx="1720850" cy="10668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00000"/>
                </a:buClr>
                <a:buFont typeface="Wingdings 2" panose="05020102010507070707" pitchFamily="18" charset="2"/>
                <a:buChar char="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ES" altLang="ca-ES" sz="800" b="1" dirty="0">
                  <a:solidFill>
                    <a:srgbClr val="C00000"/>
                  </a:solidFill>
                </a:rPr>
                <a:t>Secretaría de Administración y  Función Pública</a:t>
              </a:r>
            </a:p>
          </p:txBody>
        </p:sp>
        <p:sp>
          <p:nvSpPr>
            <p:cNvPr id="12328" name="QuadreDeText 110">
              <a:extLst>
                <a:ext uri="{FF2B5EF4-FFF2-40B4-BE49-F238E27FC236}">
                  <a16:creationId xmlns:a16="http://schemas.microsoft.com/office/drawing/2014/main" id="{C7692B45-F63D-4E66-AE10-92D4DC7DB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7413" y="3756631"/>
              <a:ext cx="1581150" cy="251555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C00000"/>
                </a:buClr>
                <a:buFont typeface="Wingdings 2" panose="05020102010507070707" pitchFamily="18" charset="2"/>
                <a:buChar char="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ES" altLang="ca-ES" sz="800" b="1" dirty="0">
                  <a:solidFill>
                    <a:srgbClr val="C00000"/>
                  </a:solidFill>
                </a:rPr>
                <a:t>DG Administración Digital</a:t>
              </a:r>
            </a:p>
          </p:txBody>
        </p:sp>
        <p:sp>
          <p:nvSpPr>
            <p:cNvPr id="12329" name="QuadreDeText 110">
              <a:extLst>
                <a:ext uri="{FF2B5EF4-FFF2-40B4-BE49-F238E27FC236}">
                  <a16:creationId xmlns:a16="http://schemas.microsoft.com/office/drawing/2014/main" id="{30C99E11-4E1F-4339-9961-E4C0970E1B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7413" y="3426897"/>
              <a:ext cx="1581150" cy="251555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C00000"/>
                </a:buClr>
                <a:buFont typeface="Wingdings 2" panose="05020102010507070707" pitchFamily="18" charset="2"/>
                <a:buChar char="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ES" altLang="ca-ES" sz="800" b="1" dirty="0">
                  <a:solidFill>
                    <a:srgbClr val="C00000"/>
                  </a:solidFill>
                </a:rPr>
                <a:t>DG Función Pública</a:t>
              </a:r>
            </a:p>
          </p:txBody>
        </p:sp>
      </p:grpSp>
      <p:sp>
        <p:nvSpPr>
          <p:cNvPr id="12305" name="QuadreDeText 110">
            <a:extLst>
              <a:ext uri="{FF2B5EF4-FFF2-40B4-BE49-F238E27FC236}">
                <a16:creationId xmlns:a16="http://schemas.microsoft.com/office/drawing/2014/main" id="{8F721969-1F3D-4BA2-8DB8-CEBD2B542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86762"/>
            <a:ext cx="1573212" cy="32385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rgbClr val="C00000"/>
                </a:solidFill>
              </a:rPr>
              <a:t>Centro de Formación y Estudios </a:t>
            </a:r>
            <a:r>
              <a:rPr lang="es-ES" altLang="ca-ES" sz="800" b="1" dirty="0" err="1">
                <a:solidFill>
                  <a:srgbClr val="C00000"/>
                </a:solidFill>
              </a:rPr>
              <a:t>Agrorurales</a:t>
            </a:r>
            <a:endParaRPr lang="es-ES" altLang="ca-ES" sz="800" b="1" dirty="0">
              <a:solidFill>
                <a:srgbClr val="C00000"/>
              </a:solidFill>
            </a:endParaRPr>
          </a:p>
        </p:txBody>
      </p:sp>
      <p:sp>
        <p:nvSpPr>
          <p:cNvPr id="12306" name="QuadreDeText 110">
            <a:extLst>
              <a:ext uri="{FF2B5EF4-FFF2-40B4-BE49-F238E27FC236}">
                <a16:creationId xmlns:a16="http://schemas.microsoft.com/office/drawing/2014/main" id="{87A109BA-925C-49FB-B790-286763F0C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495613"/>
            <a:ext cx="1573212" cy="325438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rgbClr val="C00000"/>
                </a:solidFill>
              </a:rPr>
              <a:t>Centro de Estudios Jurídicos y Formación Especializada</a:t>
            </a:r>
          </a:p>
        </p:txBody>
      </p:sp>
      <p:sp>
        <p:nvSpPr>
          <p:cNvPr id="12307" name="QuadreDeText 110">
            <a:extLst>
              <a:ext uri="{FF2B5EF4-FFF2-40B4-BE49-F238E27FC236}">
                <a16:creationId xmlns:a16="http://schemas.microsoft.com/office/drawing/2014/main" id="{E370D41C-E981-4F5A-BB48-67644F3A5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906052"/>
            <a:ext cx="1573212" cy="32385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rgbClr val="C00000"/>
                </a:solidFill>
              </a:rPr>
              <a:t>Instituto de Seguridad Pública de Catalunya</a:t>
            </a:r>
          </a:p>
        </p:txBody>
      </p:sp>
      <p:sp>
        <p:nvSpPr>
          <p:cNvPr id="12308" name="QuadreDeText 110">
            <a:extLst>
              <a:ext uri="{FF2B5EF4-FFF2-40B4-BE49-F238E27FC236}">
                <a16:creationId xmlns:a16="http://schemas.microsoft.com/office/drawing/2014/main" id="{10FB4AE9-694E-41D9-B9C6-551EECFC7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14903"/>
            <a:ext cx="1573212" cy="287337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rgbClr val="C00000"/>
                </a:solidFill>
              </a:rPr>
              <a:t>Instituto Catalán de la Salud</a:t>
            </a:r>
          </a:p>
        </p:txBody>
      </p:sp>
      <p:cxnSp>
        <p:nvCxnSpPr>
          <p:cNvPr id="75" name="Conector: angular 74">
            <a:extLst>
              <a:ext uri="{FF2B5EF4-FFF2-40B4-BE49-F238E27FC236}">
                <a16:creationId xmlns:a16="http://schemas.microsoft.com/office/drawing/2014/main" id="{B224387C-A8BA-4E77-A489-0848A7F7AEAB}"/>
              </a:ext>
            </a:extLst>
          </p:cNvPr>
          <p:cNvCxnSpPr>
            <a:cxnSpLocks/>
            <a:stCxn id="12294" idx="1"/>
            <a:endCxn id="12293" idx="3"/>
          </p:cNvCxnSpPr>
          <p:nvPr/>
        </p:nvCxnSpPr>
        <p:spPr>
          <a:xfrm rot="10800000">
            <a:off x="4422775" y="3919538"/>
            <a:ext cx="2597150" cy="1009650"/>
          </a:xfrm>
          <a:prstGeom prst="bentConnector3">
            <a:avLst>
              <a:gd name="adj1" fmla="val 47676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: angular 77">
            <a:extLst>
              <a:ext uri="{FF2B5EF4-FFF2-40B4-BE49-F238E27FC236}">
                <a16:creationId xmlns:a16="http://schemas.microsoft.com/office/drawing/2014/main" id="{6A2382DF-0CC5-4774-8782-FE08F1147197}"/>
              </a:ext>
            </a:extLst>
          </p:cNvPr>
          <p:cNvCxnSpPr>
            <a:cxnSpLocks/>
            <a:stCxn id="12294" idx="1"/>
            <a:endCxn id="12327" idx="2"/>
          </p:cNvCxnSpPr>
          <p:nvPr/>
        </p:nvCxnSpPr>
        <p:spPr>
          <a:xfrm rot="10800000">
            <a:off x="5792789" y="3641726"/>
            <a:ext cx="1227137" cy="1287463"/>
          </a:xfrm>
          <a:prstGeom prst="bentConnector2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: angular 81">
            <a:extLst>
              <a:ext uri="{FF2B5EF4-FFF2-40B4-BE49-F238E27FC236}">
                <a16:creationId xmlns:a16="http://schemas.microsoft.com/office/drawing/2014/main" id="{617B5EC7-DA51-48AA-BBCD-CAD6AF2717E4}"/>
              </a:ext>
            </a:extLst>
          </p:cNvPr>
          <p:cNvCxnSpPr>
            <a:cxnSpLocks/>
            <a:stCxn id="12327" idx="1"/>
            <a:endCxn id="12293" idx="3"/>
          </p:cNvCxnSpPr>
          <p:nvPr/>
        </p:nvCxnSpPr>
        <p:spPr>
          <a:xfrm rot="10800000" flipV="1">
            <a:off x="4422775" y="3031332"/>
            <a:ext cx="509588" cy="889000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: angular 94">
            <a:extLst>
              <a:ext uri="{FF2B5EF4-FFF2-40B4-BE49-F238E27FC236}">
                <a16:creationId xmlns:a16="http://schemas.microsoft.com/office/drawing/2014/main" id="{CCBAD5D8-398F-408E-8872-16308D2D1E0B}"/>
              </a:ext>
            </a:extLst>
          </p:cNvPr>
          <p:cNvCxnSpPr>
            <a:cxnSpLocks/>
            <a:stCxn id="12305" idx="3"/>
            <a:endCxn id="12293" idx="1"/>
          </p:cNvCxnSpPr>
          <p:nvPr/>
        </p:nvCxnSpPr>
        <p:spPr>
          <a:xfrm>
            <a:off x="2030412" y="2254203"/>
            <a:ext cx="669926" cy="1666129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: angular 97">
            <a:extLst>
              <a:ext uri="{FF2B5EF4-FFF2-40B4-BE49-F238E27FC236}">
                <a16:creationId xmlns:a16="http://schemas.microsoft.com/office/drawing/2014/main" id="{8CFE7F53-F74F-4EDF-9319-8CF0D8A45E97}"/>
              </a:ext>
            </a:extLst>
          </p:cNvPr>
          <p:cNvCxnSpPr>
            <a:cxnSpLocks/>
            <a:stCxn id="12307" idx="3"/>
            <a:endCxn id="12293" idx="1"/>
          </p:cNvCxnSpPr>
          <p:nvPr/>
        </p:nvCxnSpPr>
        <p:spPr>
          <a:xfrm>
            <a:off x="2030412" y="3079009"/>
            <a:ext cx="669926" cy="841323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: angular 98">
            <a:extLst>
              <a:ext uri="{FF2B5EF4-FFF2-40B4-BE49-F238E27FC236}">
                <a16:creationId xmlns:a16="http://schemas.microsoft.com/office/drawing/2014/main" id="{D7CA66BA-6656-4E0D-9ACB-8E829420F8F9}"/>
              </a:ext>
            </a:extLst>
          </p:cNvPr>
          <p:cNvCxnSpPr>
            <a:cxnSpLocks/>
            <a:stCxn id="12306" idx="3"/>
            <a:endCxn id="12293" idx="1"/>
          </p:cNvCxnSpPr>
          <p:nvPr/>
        </p:nvCxnSpPr>
        <p:spPr>
          <a:xfrm>
            <a:off x="2030412" y="2666606"/>
            <a:ext cx="669926" cy="1253726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: angular 99">
            <a:extLst>
              <a:ext uri="{FF2B5EF4-FFF2-40B4-BE49-F238E27FC236}">
                <a16:creationId xmlns:a16="http://schemas.microsoft.com/office/drawing/2014/main" id="{EB9289BD-76DB-4411-8330-41F295D6A251}"/>
              </a:ext>
            </a:extLst>
          </p:cNvPr>
          <p:cNvCxnSpPr>
            <a:cxnSpLocks/>
            <a:stCxn id="12308" idx="3"/>
            <a:endCxn id="12293" idx="1"/>
          </p:cNvCxnSpPr>
          <p:nvPr/>
        </p:nvCxnSpPr>
        <p:spPr>
          <a:xfrm>
            <a:off x="2030412" y="3472362"/>
            <a:ext cx="669926" cy="447970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: angular 107">
            <a:extLst>
              <a:ext uri="{FF2B5EF4-FFF2-40B4-BE49-F238E27FC236}">
                <a16:creationId xmlns:a16="http://schemas.microsoft.com/office/drawing/2014/main" id="{7B0969D3-0F41-4EC2-B1F5-2F1D297BA964}"/>
              </a:ext>
            </a:extLst>
          </p:cNvPr>
          <p:cNvCxnSpPr>
            <a:cxnSpLocks/>
            <a:stCxn id="12296" idx="3"/>
            <a:endCxn id="12293" idx="1"/>
          </p:cNvCxnSpPr>
          <p:nvPr/>
        </p:nvCxnSpPr>
        <p:spPr>
          <a:xfrm flipV="1">
            <a:off x="2030412" y="3920332"/>
            <a:ext cx="669926" cy="1119099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: angular 110">
            <a:extLst>
              <a:ext uri="{FF2B5EF4-FFF2-40B4-BE49-F238E27FC236}">
                <a16:creationId xmlns:a16="http://schemas.microsoft.com/office/drawing/2014/main" id="{016849B1-28E5-422E-9318-7CF84861D779}"/>
              </a:ext>
            </a:extLst>
          </p:cNvPr>
          <p:cNvCxnSpPr>
            <a:cxnSpLocks/>
            <a:stCxn id="12299" idx="3"/>
            <a:endCxn id="12293" idx="1"/>
          </p:cNvCxnSpPr>
          <p:nvPr/>
        </p:nvCxnSpPr>
        <p:spPr>
          <a:xfrm flipV="1">
            <a:off x="2030412" y="3920332"/>
            <a:ext cx="669926" cy="710173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: angular 114">
            <a:extLst>
              <a:ext uri="{FF2B5EF4-FFF2-40B4-BE49-F238E27FC236}">
                <a16:creationId xmlns:a16="http://schemas.microsoft.com/office/drawing/2014/main" id="{1E5A040E-59D9-4276-84B8-A1FEED844FC2}"/>
              </a:ext>
            </a:extLst>
          </p:cNvPr>
          <p:cNvCxnSpPr>
            <a:cxnSpLocks/>
            <a:stCxn id="12303" idx="3"/>
            <a:endCxn id="12327" idx="0"/>
          </p:cNvCxnSpPr>
          <p:nvPr/>
        </p:nvCxnSpPr>
        <p:spPr>
          <a:xfrm>
            <a:off x="5502275" y="1628776"/>
            <a:ext cx="290513" cy="792162"/>
          </a:xfrm>
          <a:prstGeom prst="bentConnector2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: angular 118">
            <a:extLst>
              <a:ext uri="{FF2B5EF4-FFF2-40B4-BE49-F238E27FC236}">
                <a16:creationId xmlns:a16="http://schemas.microsoft.com/office/drawing/2014/main" id="{BBCB2A33-F33E-46E3-A5B6-CD5A8091169C}"/>
              </a:ext>
            </a:extLst>
          </p:cNvPr>
          <p:cNvCxnSpPr>
            <a:cxnSpLocks/>
            <a:stCxn id="12302" idx="3"/>
            <a:endCxn id="12327" idx="0"/>
          </p:cNvCxnSpPr>
          <p:nvPr/>
        </p:nvCxnSpPr>
        <p:spPr>
          <a:xfrm>
            <a:off x="5507038" y="2008188"/>
            <a:ext cx="285750" cy="412750"/>
          </a:xfrm>
          <a:prstGeom prst="bentConnector2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: angular 121">
            <a:extLst>
              <a:ext uri="{FF2B5EF4-FFF2-40B4-BE49-F238E27FC236}">
                <a16:creationId xmlns:a16="http://schemas.microsoft.com/office/drawing/2014/main" id="{CEC288F3-47DE-4BCB-BE83-CD335FFBACE9}"/>
              </a:ext>
            </a:extLst>
          </p:cNvPr>
          <p:cNvCxnSpPr>
            <a:cxnSpLocks/>
            <a:stCxn id="12303" idx="1"/>
            <a:endCxn id="12293" idx="0"/>
          </p:cNvCxnSpPr>
          <p:nvPr/>
        </p:nvCxnSpPr>
        <p:spPr>
          <a:xfrm rot="10800000" flipV="1">
            <a:off x="3560763" y="1628775"/>
            <a:ext cx="368300" cy="1878013"/>
          </a:xfrm>
          <a:prstGeom prst="bentConnector2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: angular 124">
            <a:extLst>
              <a:ext uri="{FF2B5EF4-FFF2-40B4-BE49-F238E27FC236}">
                <a16:creationId xmlns:a16="http://schemas.microsoft.com/office/drawing/2014/main" id="{BE73DA0B-AD48-40DE-8082-C85A37C71D2F}"/>
              </a:ext>
            </a:extLst>
          </p:cNvPr>
          <p:cNvCxnSpPr>
            <a:cxnSpLocks/>
            <a:stCxn id="12302" idx="1"/>
            <a:endCxn id="12293" idx="0"/>
          </p:cNvCxnSpPr>
          <p:nvPr/>
        </p:nvCxnSpPr>
        <p:spPr>
          <a:xfrm rot="10800000" flipV="1">
            <a:off x="3560763" y="2008188"/>
            <a:ext cx="363537" cy="1498600"/>
          </a:xfrm>
          <a:prstGeom prst="bentConnector2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22" name="QuadreDeText 110">
            <a:extLst>
              <a:ext uri="{FF2B5EF4-FFF2-40B4-BE49-F238E27FC236}">
                <a16:creationId xmlns:a16="http://schemas.microsoft.com/office/drawing/2014/main" id="{C35E938D-53F6-4F72-8D9A-56B180BAD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4869160"/>
            <a:ext cx="1573212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/>
              <a:t>Academia</a:t>
            </a:r>
            <a:endParaRPr lang="es-ES" altLang="ca-ES" sz="800" dirty="0"/>
          </a:p>
        </p:txBody>
      </p:sp>
      <p:sp>
        <p:nvSpPr>
          <p:cNvPr id="12323" name="QuadreDeText 110">
            <a:extLst>
              <a:ext uri="{FF2B5EF4-FFF2-40B4-BE49-F238E27FC236}">
                <a16:creationId xmlns:a16="http://schemas.microsoft.com/office/drawing/2014/main" id="{1829198A-3DC3-4A39-A1D9-38C6D6823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5636121"/>
            <a:ext cx="1573212" cy="288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/>
              <a:t>Empresa</a:t>
            </a:r>
            <a:endParaRPr lang="es-ES" altLang="ca-ES" sz="800" dirty="0"/>
          </a:p>
        </p:txBody>
      </p:sp>
      <p:cxnSp>
        <p:nvCxnSpPr>
          <p:cNvPr id="137" name="Conector: angular 136">
            <a:extLst>
              <a:ext uri="{FF2B5EF4-FFF2-40B4-BE49-F238E27FC236}">
                <a16:creationId xmlns:a16="http://schemas.microsoft.com/office/drawing/2014/main" id="{37E0C44F-E614-4E66-A5C2-98C7E358780B}"/>
              </a:ext>
            </a:extLst>
          </p:cNvPr>
          <p:cNvCxnSpPr>
            <a:cxnSpLocks/>
            <a:stCxn id="12322" idx="1"/>
            <a:endCxn id="12293" idx="1"/>
          </p:cNvCxnSpPr>
          <p:nvPr/>
        </p:nvCxnSpPr>
        <p:spPr>
          <a:xfrm rot="10800000">
            <a:off x="2700338" y="3920333"/>
            <a:ext cx="71462" cy="1092497"/>
          </a:xfrm>
          <a:prstGeom prst="bentConnector3">
            <a:avLst>
              <a:gd name="adj1" fmla="val 41989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: angular 139">
            <a:extLst>
              <a:ext uri="{FF2B5EF4-FFF2-40B4-BE49-F238E27FC236}">
                <a16:creationId xmlns:a16="http://schemas.microsoft.com/office/drawing/2014/main" id="{AFD7F622-9487-4FF6-BBE4-0F354BDED008}"/>
              </a:ext>
            </a:extLst>
          </p:cNvPr>
          <p:cNvCxnSpPr>
            <a:cxnSpLocks/>
            <a:stCxn id="12323" idx="1"/>
            <a:endCxn id="12293" idx="1"/>
          </p:cNvCxnSpPr>
          <p:nvPr/>
        </p:nvCxnSpPr>
        <p:spPr>
          <a:xfrm rot="10800000">
            <a:off x="2700338" y="3920332"/>
            <a:ext cx="71462" cy="1860252"/>
          </a:xfrm>
          <a:prstGeom prst="bentConnector3">
            <a:avLst>
              <a:gd name="adj1" fmla="val 41989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ector: angular 140">
            <a:extLst>
              <a:ext uri="{FF2B5EF4-FFF2-40B4-BE49-F238E27FC236}">
                <a16:creationId xmlns:a16="http://schemas.microsoft.com/office/drawing/2014/main" id="{B080597E-EA55-4ED8-A864-A8589747A697}"/>
              </a:ext>
            </a:extLst>
          </p:cNvPr>
          <p:cNvCxnSpPr>
            <a:cxnSpLocks/>
            <a:stCxn id="12297" idx="1"/>
            <a:endCxn id="12293" idx="1"/>
          </p:cNvCxnSpPr>
          <p:nvPr/>
        </p:nvCxnSpPr>
        <p:spPr>
          <a:xfrm rot="10800000">
            <a:off x="2700338" y="3920332"/>
            <a:ext cx="71462" cy="1475978"/>
          </a:xfrm>
          <a:prstGeom prst="bentConnector3">
            <a:avLst>
              <a:gd name="adj1" fmla="val 41989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QuadreDeText 110">
            <a:extLst>
              <a:ext uri="{FF2B5EF4-FFF2-40B4-BE49-F238E27FC236}">
                <a16:creationId xmlns:a16="http://schemas.microsoft.com/office/drawing/2014/main" id="{E556BEFB-2BEE-4F23-BDA1-9A045E34E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445224"/>
            <a:ext cx="1720850" cy="501403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rgbClr val="C00000"/>
                </a:solidFill>
              </a:rPr>
              <a:t>Secretaría de </a:t>
            </a:r>
            <a:br>
              <a:rPr lang="es-ES" altLang="ca-ES" sz="800" b="1" dirty="0">
                <a:solidFill>
                  <a:srgbClr val="C00000"/>
                </a:solidFill>
              </a:rPr>
            </a:br>
            <a:r>
              <a:rPr lang="es-ES" altLang="ca-ES" sz="800" b="1" dirty="0">
                <a:solidFill>
                  <a:srgbClr val="C00000"/>
                </a:solidFill>
              </a:rPr>
              <a:t>Administraciones Locales</a:t>
            </a:r>
          </a:p>
        </p:txBody>
      </p:sp>
      <p:sp>
        <p:nvSpPr>
          <p:cNvPr id="47" name="QuadreDeText 110">
            <a:extLst>
              <a:ext uri="{FF2B5EF4-FFF2-40B4-BE49-F238E27FC236}">
                <a16:creationId xmlns:a16="http://schemas.microsoft.com/office/drawing/2014/main" id="{1829198A-3DC3-4A39-A1D9-38C6D6823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6020395"/>
            <a:ext cx="1573212" cy="288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/>
              <a:t>Entorno</a:t>
            </a:r>
            <a:endParaRPr lang="es-ES" altLang="ca-ES" sz="800" dirty="0"/>
          </a:p>
        </p:txBody>
      </p:sp>
      <p:cxnSp>
        <p:nvCxnSpPr>
          <p:cNvPr id="48" name="Conector: angular 139">
            <a:extLst>
              <a:ext uri="{FF2B5EF4-FFF2-40B4-BE49-F238E27FC236}">
                <a16:creationId xmlns:a16="http://schemas.microsoft.com/office/drawing/2014/main" id="{AFD7F622-9487-4FF6-BBE4-0F354BDED008}"/>
              </a:ext>
            </a:extLst>
          </p:cNvPr>
          <p:cNvCxnSpPr>
            <a:cxnSpLocks/>
            <a:stCxn id="47" idx="1"/>
            <a:endCxn id="12293" idx="1"/>
          </p:cNvCxnSpPr>
          <p:nvPr/>
        </p:nvCxnSpPr>
        <p:spPr>
          <a:xfrm rot="10800000">
            <a:off x="2700338" y="3920332"/>
            <a:ext cx="71462" cy="2244526"/>
          </a:xfrm>
          <a:prstGeom prst="bentConnector3">
            <a:avLst>
              <a:gd name="adj1" fmla="val 41989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QuadreDeText 110">
            <a:extLst>
              <a:ext uri="{FF2B5EF4-FFF2-40B4-BE49-F238E27FC236}">
                <a16:creationId xmlns:a16="http://schemas.microsoft.com/office/drawing/2014/main" id="{3ACC3E7F-C9AE-4EBA-95C1-B39879917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286432"/>
            <a:ext cx="1573212" cy="288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/>
              <a:t>Organizaciones sindicales</a:t>
            </a:r>
            <a:endParaRPr lang="es-ES" altLang="ca-ES" sz="800" dirty="0"/>
          </a:p>
        </p:txBody>
      </p:sp>
      <p:cxnSp>
        <p:nvCxnSpPr>
          <p:cNvPr id="52" name="Conector: angular 107">
            <a:extLst>
              <a:ext uri="{FF2B5EF4-FFF2-40B4-BE49-F238E27FC236}">
                <a16:creationId xmlns:a16="http://schemas.microsoft.com/office/drawing/2014/main" id="{7B0969D3-0F41-4EC2-B1F5-2F1D297BA964}"/>
              </a:ext>
            </a:extLst>
          </p:cNvPr>
          <p:cNvCxnSpPr>
            <a:cxnSpLocks/>
            <a:stCxn id="51" idx="3"/>
            <a:endCxn id="12293" idx="1"/>
          </p:cNvCxnSpPr>
          <p:nvPr/>
        </p:nvCxnSpPr>
        <p:spPr>
          <a:xfrm flipV="1">
            <a:off x="2030412" y="3920332"/>
            <a:ext cx="669926" cy="1510563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QuadreDeText 110">
            <a:extLst>
              <a:ext uri="{FF2B5EF4-FFF2-40B4-BE49-F238E27FC236}">
                <a16:creationId xmlns:a16="http://schemas.microsoft.com/office/drawing/2014/main" id="{3ACC3E7F-C9AE-4EBA-95C1-B39879917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660355"/>
            <a:ext cx="1573212" cy="288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/>
              <a:t>Colegios profesionales</a:t>
            </a:r>
            <a:endParaRPr lang="es-ES" altLang="ca-ES" sz="800" dirty="0"/>
          </a:p>
        </p:txBody>
      </p:sp>
      <p:sp>
        <p:nvSpPr>
          <p:cNvPr id="56" name="QuadreDeText 110">
            <a:extLst>
              <a:ext uri="{FF2B5EF4-FFF2-40B4-BE49-F238E27FC236}">
                <a16:creationId xmlns:a16="http://schemas.microsoft.com/office/drawing/2014/main" id="{3ACC3E7F-C9AE-4EBA-95C1-B39879917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7761"/>
            <a:ext cx="1573212" cy="324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/>
              <a:t>Escuelas e institutos de Administración Pública</a:t>
            </a:r>
            <a:endParaRPr lang="es-ES" altLang="ca-ES" sz="800" dirty="0"/>
          </a:p>
        </p:txBody>
      </p:sp>
      <p:sp>
        <p:nvSpPr>
          <p:cNvPr id="57" name="QuadreDeText 110">
            <a:extLst>
              <a:ext uri="{FF2B5EF4-FFF2-40B4-BE49-F238E27FC236}">
                <a16:creationId xmlns:a16="http://schemas.microsoft.com/office/drawing/2014/main" id="{3ACC3E7F-C9AE-4EBA-95C1-B39879917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8760"/>
            <a:ext cx="1573212" cy="324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/>
              <a:t>Entidades de formación e investigación internacionales</a:t>
            </a:r>
            <a:endParaRPr lang="es-ES" altLang="ca-ES" sz="800" dirty="0"/>
          </a:p>
        </p:txBody>
      </p:sp>
      <p:cxnSp>
        <p:nvCxnSpPr>
          <p:cNvPr id="53" name="Conector: angular 94">
            <a:extLst>
              <a:ext uri="{FF2B5EF4-FFF2-40B4-BE49-F238E27FC236}">
                <a16:creationId xmlns:a16="http://schemas.microsoft.com/office/drawing/2014/main" id="{CCBAD5D8-398F-408E-8872-16308D2D1E0B}"/>
              </a:ext>
            </a:extLst>
          </p:cNvPr>
          <p:cNvCxnSpPr>
            <a:cxnSpLocks/>
            <a:stCxn id="57" idx="3"/>
            <a:endCxn id="12293" idx="1"/>
          </p:cNvCxnSpPr>
          <p:nvPr/>
        </p:nvCxnSpPr>
        <p:spPr>
          <a:xfrm>
            <a:off x="2030412" y="1430760"/>
            <a:ext cx="669926" cy="2489572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: angular 94">
            <a:extLst>
              <a:ext uri="{FF2B5EF4-FFF2-40B4-BE49-F238E27FC236}">
                <a16:creationId xmlns:a16="http://schemas.microsoft.com/office/drawing/2014/main" id="{CCBAD5D8-398F-408E-8872-16308D2D1E0B}"/>
              </a:ext>
            </a:extLst>
          </p:cNvPr>
          <p:cNvCxnSpPr>
            <a:cxnSpLocks/>
            <a:stCxn id="56" idx="3"/>
            <a:endCxn id="12293" idx="1"/>
          </p:cNvCxnSpPr>
          <p:nvPr/>
        </p:nvCxnSpPr>
        <p:spPr>
          <a:xfrm>
            <a:off x="2030412" y="1842519"/>
            <a:ext cx="669926" cy="2077813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: angular 94">
            <a:extLst>
              <a:ext uri="{FF2B5EF4-FFF2-40B4-BE49-F238E27FC236}">
                <a16:creationId xmlns:a16="http://schemas.microsoft.com/office/drawing/2014/main" id="{CCBAD5D8-398F-408E-8872-16308D2D1E0B}"/>
              </a:ext>
            </a:extLst>
          </p:cNvPr>
          <p:cNvCxnSpPr>
            <a:cxnSpLocks/>
            <a:stCxn id="55" idx="3"/>
            <a:endCxn id="12293" idx="1"/>
          </p:cNvCxnSpPr>
          <p:nvPr/>
        </p:nvCxnSpPr>
        <p:spPr>
          <a:xfrm flipV="1">
            <a:off x="2030412" y="3920332"/>
            <a:ext cx="669926" cy="1884486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: angular 74">
            <a:extLst>
              <a:ext uri="{FF2B5EF4-FFF2-40B4-BE49-F238E27FC236}">
                <a16:creationId xmlns:a16="http://schemas.microsoft.com/office/drawing/2014/main" id="{B224387C-A8BA-4E77-A489-0848A7F7AEAB}"/>
              </a:ext>
            </a:extLst>
          </p:cNvPr>
          <p:cNvCxnSpPr>
            <a:cxnSpLocks/>
            <a:stCxn id="44" idx="1"/>
            <a:endCxn id="12293" idx="3"/>
          </p:cNvCxnSpPr>
          <p:nvPr/>
        </p:nvCxnSpPr>
        <p:spPr>
          <a:xfrm rot="10800000">
            <a:off x="4422775" y="3920332"/>
            <a:ext cx="509588" cy="1775594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: angular 74">
            <a:extLst>
              <a:ext uri="{FF2B5EF4-FFF2-40B4-BE49-F238E27FC236}">
                <a16:creationId xmlns:a16="http://schemas.microsoft.com/office/drawing/2014/main" id="{B224387C-A8BA-4E77-A489-0848A7F7AEAB}"/>
              </a:ext>
            </a:extLst>
          </p:cNvPr>
          <p:cNvCxnSpPr>
            <a:cxnSpLocks/>
            <a:stCxn id="12294" idx="2"/>
            <a:endCxn id="44" idx="3"/>
          </p:cNvCxnSpPr>
          <p:nvPr/>
        </p:nvCxnSpPr>
        <p:spPr>
          <a:xfrm rot="5400000">
            <a:off x="7053673" y="4943066"/>
            <a:ext cx="352401" cy="1153319"/>
          </a:xfrm>
          <a:prstGeom prst="bentConnector2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QuadreDeText 110">
            <a:extLst>
              <a:ext uri="{FF2B5EF4-FFF2-40B4-BE49-F238E27FC236}">
                <a16:creationId xmlns:a16="http://schemas.microsoft.com/office/drawing/2014/main" id="{10FB4AE9-694E-41D9-B9C6-551EECFC7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687241"/>
            <a:ext cx="1573212" cy="3240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rgbClr val="C00000"/>
                </a:solidFill>
              </a:rPr>
              <a:t>Agencia de Formación Profesional</a:t>
            </a:r>
          </a:p>
        </p:txBody>
      </p:sp>
      <p:sp>
        <p:nvSpPr>
          <p:cNvPr id="62" name="QuadreDeText 110">
            <a:extLst>
              <a:ext uri="{FF2B5EF4-FFF2-40B4-BE49-F238E27FC236}">
                <a16:creationId xmlns:a16="http://schemas.microsoft.com/office/drawing/2014/main" id="{10FB4AE9-694E-41D9-B9C6-551EECFC7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96242"/>
            <a:ext cx="1573212" cy="287337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rgbClr val="C00000"/>
                </a:solidFill>
              </a:rPr>
              <a:t>Servicio de Empleo Catalán</a:t>
            </a:r>
          </a:p>
        </p:txBody>
      </p:sp>
      <p:cxnSp>
        <p:nvCxnSpPr>
          <p:cNvPr id="63" name="Conector: angular 99">
            <a:extLst>
              <a:ext uri="{FF2B5EF4-FFF2-40B4-BE49-F238E27FC236}">
                <a16:creationId xmlns:a16="http://schemas.microsoft.com/office/drawing/2014/main" id="{EB9289BD-76DB-4411-8330-41F295D6A251}"/>
              </a:ext>
            </a:extLst>
          </p:cNvPr>
          <p:cNvCxnSpPr>
            <a:cxnSpLocks/>
            <a:stCxn id="60" idx="3"/>
            <a:endCxn id="12293" idx="1"/>
          </p:cNvCxnSpPr>
          <p:nvPr/>
        </p:nvCxnSpPr>
        <p:spPr>
          <a:xfrm>
            <a:off x="2030412" y="3849241"/>
            <a:ext cx="669926" cy="71091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: angular 99">
            <a:extLst>
              <a:ext uri="{FF2B5EF4-FFF2-40B4-BE49-F238E27FC236}">
                <a16:creationId xmlns:a16="http://schemas.microsoft.com/office/drawing/2014/main" id="{EB9289BD-76DB-4411-8330-41F295D6A251}"/>
              </a:ext>
            </a:extLst>
          </p:cNvPr>
          <p:cNvCxnSpPr>
            <a:cxnSpLocks/>
            <a:stCxn id="62" idx="3"/>
            <a:endCxn id="12293" idx="1"/>
          </p:cNvCxnSpPr>
          <p:nvPr/>
        </p:nvCxnSpPr>
        <p:spPr>
          <a:xfrm flipV="1">
            <a:off x="2030412" y="3920332"/>
            <a:ext cx="669926" cy="319579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9732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7" y="573088"/>
            <a:ext cx="5654969" cy="506412"/>
          </a:xfrm>
        </p:spPr>
        <p:txBody>
          <a:bodyPr/>
          <a:lstStyle/>
          <a:p>
            <a:r>
              <a:rPr lang="es-ES" altLang="es-ES" dirty="0"/>
              <a:t>Dispositivos clave: ejes estratégicos</a:t>
            </a:r>
            <a:endParaRPr lang="es-ES" altLang="ca-ES" dirty="0"/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Rectángulo 60">
            <a:extLst>
              <a:ext uri="{FF2B5EF4-FFF2-40B4-BE49-F238E27FC236}">
                <a16:creationId xmlns:a16="http://schemas.microsoft.com/office/drawing/2014/main" id="{3E5EC63E-A58B-4DF2-8341-F706ACE3CEEE}"/>
              </a:ext>
            </a:extLst>
          </p:cNvPr>
          <p:cNvSpPr/>
          <p:nvPr/>
        </p:nvSpPr>
        <p:spPr>
          <a:xfrm>
            <a:off x="388769" y="1268413"/>
            <a:ext cx="1512157" cy="66600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Aprenentatge</a:t>
            </a:r>
            <a:endParaRPr lang="es-E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QuadreDeText 110">
            <a:extLst>
              <a:ext uri="{FF2B5EF4-FFF2-40B4-BE49-F238E27FC236}">
                <a16:creationId xmlns:a16="http://schemas.microsoft.com/office/drawing/2014/main" id="{329969CB-D8F4-4860-BB0A-CA37565A7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69" y="5360084"/>
            <a:ext cx="1512157" cy="66489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 err="1"/>
              <a:t>Formació</a:t>
            </a:r>
            <a:r>
              <a:rPr lang="es-ES" altLang="ca-ES" dirty="0"/>
              <a:t> reglada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5E74B581-E940-465A-8207-2026113B269E}"/>
              </a:ext>
            </a:extLst>
          </p:cNvPr>
          <p:cNvSpPr/>
          <p:nvPr/>
        </p:nvSpPr>
        <p:spPr>
          <a:xfrm>
            <a:off x="7416100" y="1268413"/>
            <a:ext cx="1512000" cy="66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44184" rIns="0" bIns="44184" rtlCol="0" anchor="ctr"/>
          <a:lstStyle/>
          <a:p>
            <a:pPr algn="ctr"/>
            <a:r>
              <a:rPr lang="es-ES" sz="1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EAPC</a:t>
            </a:r>
          </a:p>
        </p:txBody>
      </p:sp>
      <p:cxnSp>
        <p:nvCxnSpPr>
          <p:cNvPr id="67" name="Conector recto de flecha 66">
            <a:extLst>
              <a:ext uri="{FF2B5EF4-FFF2-40B4-BE49-F238E27FC236}">
                <a16:creationId xmlns:a16="http://schemas.microsoft.com/office/drawing/2014/main" id="{D0906E72-4501-48AB-B3D8-650777AB35E7}"/>
              </a:ext>
            </a:extLst>
          </p:cNvPr>
          <p:cNvCxnSpPr>
            <a:cxnSpLocks/>
            <a:stCxn id="89" idx="0"/>
            <a:endCxn id="61" idx="3"/>
          </p:cNvCxnSpPr>
          <p:nvPr/>
        </p:nvCxnSpPr>
        <p:spPr>
          <a:xfrm flipH="1" flipV="1">
            <a:off x="1900926" y="1601413"/>
            <a:ext cx="4417100" cy="3755934"/>
          </a:xfrm>
          <a:prstGeom prst="straightConnector1">
            <a:avLst/>
          </a:prstGeom>
          <a:ln w="79375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de flecha 70">
            <a:extLst>
              <a:ext uri="{FF2B5EF4-FFF2-40B4-BE49-F238E27FC236}">
                <a16:creationId xmlns:a16="http://schemas.microsoft.com/office/drawing/2014/main" id="{1CB6C7FA-9F27-4F13-B707-B493862192AF}"/>
              </a:ext>
            </a:extLst>
          </p:cNvPr>
          <p:cNvCxnSpPr>
            <a:cxnSpLocks/>
            <a:stCxn id="79" idx="0"/>
            <a:endCxn id="63" idx="2"/>
          </p:cNvCxnSpPr>
          <p:nvPr/>
        </p:nvCxnSpPr>
        <p:spPr>
          <a:xfrm flipV="1">
            <a:off x="8172100" y="1934413"/>
            <a:ext cx="0" cy="3424570"/>
          </a:xfrm>
          <a:prstGeom prst="straightConnector1">
            <a:avLst/>
          </a:prstGeom>
          <a:ln w="79375">
            <a:solidFill>
              <a:schemeClr val="accent4">
                <a:lumMod val="40000"/>
                <a:lumOff val="6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>
            <a:extLst>
              <a:ext uri="{FF2B5EF4-FFF2-40B4-BE49-F238E27FC236}">
                <a16:creationId xmlns:a16="http://schemas.microsoft.com/office/drawing/2014/main" id="{26A3DC43-B4C8-46BE-8562-EC5064F6C9BC}"/>
              </a:ext>
            </a:extLst>
          </p:cNvPr>
          <p:cNvCxnSpPr>
            <a:cxnSpLocks/>
            <a:stCxn id="62" idx="0"/>
            <a:endCxn id="61" idx="2"/>
          </p:cNvCxnSpPr>
          <p:nvPr/>
        </p:nvCxnSpPr>
        <p:spPr>
          <a:xfrm flipV="1">
            <a:off x="1144848" y="1934413"/>
            <a:ext cx="0" cy="3425671"/>
          </a:xfrm>
          <a:prstGeom prst="straightConnector1">
            <a:avLst/>
          </a:prstGeom>
          <a:ln w="793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ángulo 78">
            <a:extLst>
              <a:ext uri="{FF2B5EF4-FFF2-40B4-BE49-F238E27FC236}">
                <a16:creationId xmlns:a16="http://schemas.microsoft.com/office/drawing/2014/main" id="{D958A9CA-518E-4015-899F-44F7842D90EF}"/>
              </a:ext>
            </a:extLst>
          </p:cNvPr>
          <p:cNvSpPr/>
          <p:nvPr/>
        </p:nvSpPr>
        <p:spPr>
          <a:xfrm>
            <a:off x="7416100" y="5358983"/>
            <a:ext cx="1512000" cy="66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44184" rIns="0" bIns="44184" rtlCol="0" anchor="ctr"/>
          <a:lstStyle/>
          <a:p>
            <a:pPr algn="ctr"/>
            <a:r>
              <a:rPr lang="es-ES" sz="1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br>
              <a:rPr lang="es-ES" sz="1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Públic</a:t>
            </a:r>
            <a:r>
              <a:rPr lang="es-ES" sz="1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Català</a:t>
            </a:r>
            <a:endParaRPr lang="es-ES" sz="1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QuadreDeText 110">
            <a:extLst>
              <a:ext uri="{FF2B5EF4-FFF2-40B4-BE49-F238E27FC236}">
                <a16:creationId xmlns:a16="http://schemas.microsoft.com/office/drawing/2014/main" id="{64054F40-12D1-4081-9C69-F2BB08439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996" y="3051221"/>
            <a:ext cx="1440148" cy="3973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>
                <a:solidFill>
                  <a:srgbClr val="C00000"/>
                </a:solidFill>
              </a:rPr>
              <a:t>L’EAPC </a:t>
            </a:r>
            <a:r>
              <a:rPr lang="es-ES" altLang="ca-ES" dirty="0" err="1">
                <a:solidFill>
                  <a:srgbClr val="C00000"/>
                </a:solidFill>
              </a:rPr>
              <a:t>com</a:t>
            </a:r>
            <a:r>
              <a:rPr lang="es-ES" altLang="ca-ES" dirty="0">
                <a:solidFill>
                  <a:srgbClr val="C00000"/>
                </a:solidFill>
              </a:rPr>
              <a:t> a plataforma de recerca, </a:t>
            </a:r>
            <a:r>
              <a:rPr lang="es-ES" altLang="ca-ES" dirty="0" err="1">
                <a:solidFill>
                  <a:srgbClr val="C00000"/>
                </a:solidFill>
              </a:rPr>
              <a:t>innovació</a:t>
            </a:r>
            <a:r>
              <a:rPr lang="es-ES" altLang="ca-ES" dirty="0">
                <a:solidFill>
                  <a:srgbClr val="C00000"/>
                </a:solidFill>
              </a:rPr>
              <a:t> i </a:t>
            </a:r>
            <a:r>
              <a:rPr lang="es-ES" altLang="ca-ES" dirty="0" err="1">
                <a:solidFill>
                  <a:srgbClr val="C00000"/>
                </a:solidFill>
              </a:rPr>
              <a:t>desenvolupament</a:t>
            </a:r>
            <a:endParaRPr lang="es-ES" altLang="ca-ES" dirty="0">
              <a:solidFill>
                <a:srgbClr val="C00000"/>
              </a:solidFill>
            </a:endParaRPr>
          </a:p>
        </p:txBody>
      </p:sp>
      <p:sp>
        <p:nvSpPr>
          <p:cNvPr id="87" name="QuadreDeText 110">
            <a:extLst>
              <a:ext uri="{FF2B5EF4-FFF2-40B4-BE49-F238E27FC236}">
                <a16:creationId xmlns:a16="http://schemas.microsoft.com/office/drawing/2014/main" id="{366F057A-8E74-4CAC-8DDA-6AC69E5D2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3051221"/>
            <a:ext cx="1440148" cy="3973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L’EAPC </a:t>
            </a:r>
            <a:r>
              <a:rPr lang="es-ES" altLang="ca-ES" dirty="0" err="1"/>
              <a:t>com</a:t>
            </a:r>
            <a:r>
              <a:rPr lang="es-ES" altLang="ca-ES" dirty="0"/>
              <a:t> a plataforma de </a:t>
            </a:r>
            <a:r>
              <a:rPr lang="es-ES" altLang="ca-ES" dirty="0" err="1"/>
              <a:t>formació</a:t>
            </a:r>
            <a:r>
              <a:rPr lang="es-ES" altLang="ca-ES" dirty="0"/>
              <a:t> i </a:t>
            </a:r>
            <a:r>
              <a:rPr lang="es-ES" altLang="ca-ES" dirty="0" err="1"/>
              <a:t>aprenentatge</a:t>
            </a:r>
            <a:endParaRPr lang="es-ES" altLang="ca-ES" dirty="0"/>
          </a:p>
        </p:txBody>
      </p:sp>
      <p:sp>
        <p:nvSpPr>
          <p:cNvPr id="88" name="QuadreDeText 110">
            <a:extLst>
              <a:ext uri="{FF2B5EF4-FFF2-40B4-BE49-F238E27FC236}">
                <a16:creationId xmlns:a16="http://schemas.microsoft.com/office/drawing/2014/main" id="{5F3FC64C-55D4-4065-82F8-21169F6C5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0244" y="3051221"/>
            <a:ext cx="1440148" cy="3973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>
                <a:solidFill>
                  <a:srgbClr val="7030A0"/>
                </a:solidFill>
              </a:rPr>
              <a:t>L’EAPC </a:t>
            </a:r>
            <a:r>
              <a:rPr lang="es-ES" altLang="ca-ES" dirty="0" err="1">
                <a:solidFill>
                  <a:srgbClr val="7030A0"/>
                </a:solidFill>
              </a:rPr>
              <a:t>com</a:t>
            </a:r>
            <a:r>
              <a:rPr lang="es-ES" altLang="ca-ES" dirty="0">
                <a:solidFill>
                  <a:srgbClr val="7030A0"/>
                </a:solidFill>
              </a:rPr>
              <a:t> a vertebradora de </a:t>
            </a:r>
            <a:r>
              <a:rPr lang="es-ES" altLang="ca-ES" dirty="0" err="1">
                <a:solidFill>
                  <a:srgbClr val="7030A0"/>
                </a:solidFill>
              </a:rPr>
              <a:t>l’ecosistema</a:t>
            </a:r>
            <a:r>
              <a:rPr lang="es-ES" altLang="ca-ES" dirty="0">
                <a:solidFill>
                  <a:srgbClr val="7030A0"/>
                </a:solidFill>
              </a:rPr>
              <a:t> </a:t>
            </a:r>
            <a:r>
              <a:rPr lang="es-ES" altLang="ca-ES" dirty="0" err="1">
                <a:solidFill>
                  <a:srgbClr val="7030A0"/>
                </a:solidFill>
              </a:rPr>
              <a:t>català</a:t>
            </a:r>
            <a:r>
              <a:rPr lang="es-ES" altLang="ca-ES" dirty="0">
                <a:solidFill>
                  <a:srgbClr val="7030A0"/>
                </a:solidFill>
              </a:rPr>
              <a:t> de governança pública</a:t>
            </a:r>
          </a:p>
        </p:txBody>
      </p:sp>
      <p:sp>
        <p:nvSpPr>
          <p:cNvPr id="89" name="Rectángulo 63">
            <a:extLst>
              <a:ext uri="{FF2B5EF4-FFF2-40B4-BE49-F238E27FC236}">
                <a16:creationId xmlns:a16="http://schemas.microsoft.com/office/drawing/2014/main" id="{F7FBDA7E-BAB6-4084-B10C-E5C979FB3923}"/>
              </a:ext>
            </a:extLst>
          </p:cNvPr>
          <p:cNvSpPr/>
          <p:nvPr/>
        </p:nvSpPr>
        <p:spPr>
          <a:xfrm>
            <a:off x="5562026" y="5357347"/>
            <a:ext cx="1512000" cy="666001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200" b="1" dirty="0" err="1">
                <a:solidFill>
                  <a:schemeClr val="bg1"/>
                </a:solidFill>
                <a:latin typeface="Arial" panose="020B0604020202020204" pitchFamily="34" charset="0"/>
              </a:rPr>
              <a:t>Transformació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 de </a:t>
            </a:r>
            <a:r>
              <a:rPr lang="es-ES" sz="1200" b="1" dirty="0" err="1">
                <a:solidFill>
                  <a:schemeClr val="bg1"/>
                </a:solidFill>
                <a:latin typeface="Arial" panose="020B0604020202020204" pitchFamily="34" charset="0"/>
              </a:rPr>
              <a:t>l’Administració</a:t>
            </a: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 Pública Catalana</a:t>
            </a:r>
          </a:p>
        </p:txBody>
      </p:sp>
      <p:cxnSp>
        <p:nvCxnSpPr>
          <p:cNvPr id="91" name="Conector recto de flecha 90">
            <a:extLst>
              <a:ext uri="{FF2B5EF4-FFF2-40B4-BE49-F238E27FC236}">
                <a16:creationId xmlns:a16="http://schemas.microsoft.com/office/drawing/2014/main" id="{A6D70F9F-8432-40E6-8875-A8B68E9A75F1}"/>
              </a:ext>
            </a:extLst>
          </p:cNvPr>
          <p:cNvCxnSpPr>
            <a:cxnSpLocks/>
            <a:endCxn id="61" idx="3"/>
          </p:cNvCxnSpPr>
          <p:nvPr/>
        </p:nvCxnSpPr>
        <p:spPr>
          <a:xfrm flipH="1">
            <a:off x="1900926" y="1601413"/>
            <a:ext cx="5515174" cy="0"/>
          </a:xfrm>
          <a:prstGeom prst="straightConnector1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de flecha 92">
            <a:extLst>
              <a:ext uri="{FF2B5EF4-FFF2-40B4-BE49-F238E27FC236}">
                <a16:creationId xmlns:a16="http://schemas.microsoft.com/office/drawing/2014/main" id="{8270450A-8F4D-4988-8B21-C6CEFA667FB5}"/>
              </a:ext>
            </a:extLst>
          </p:cNvPr>
          <p:cNvCxnSpPr>
            <a:cxnSpLocks/>
            <a:stCxn id="89" idx="3"/>
            <a:endCxn id="79" idx="1"/>
          </p:cNvCxnSpPr>
          <p:nvPr/>
        </p:nvCxnSpPr>
        <p:spPr>
          <a:xfrm>
            <a:off x="7074026" y="5690348"/>
            <a:ext cx="342074" cy="1635"/>
          </a:xfrm>
          <a:prstGeom prst="straightConnector1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cto de flecha 95">
            <a:extLst>
              <a:ext uri="{FF2B5EF4-FFF2-40B4-BE49-F238E27FC236}">
                <a16:creationId xmlns:a16="http://schemas.microsoft.com/office/drawing/2014/main" id="{6F3E039E-7FB0-4EB5-A33D-D59B197C35F0}"/>
              </a:ext>
            </a:extLst>
          </p:cNvPr>
          <p:cNvCxnSpPr>
            <a:cxnSpLocks/>
            <a:stCxn id="89" idx="1"/>
            <a:endCxn id="62" idx="3"/>
          </p:cNvCxnSpPr>
          <p:nvPr/>
        </p:nvCxnSpPr>
        <p:spPr>
          <a:xfrm flipH="1">
            <a:off x="1900926" y="5690348"/>
            <a:ext cx="3661100" cy="2186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18">
            <a:extLst>
              <a:ext uri="{FF2B5EF4-FFF2-40B4-BE49-F238E27FC236}">
                <a16:creationId xmlns:a16="http://schemas.microsoft.com/office/drawing/2014/main" id="{17BFB4E3-9517-43C5-B67E-37C03FFEEAD6}"/>
              </a:ext>
            </a:extLst>
          </p:cNvPr>
          <p:cNvSpPr/>
          <p:nvPr/>
        </p:nvSpPr>
        <p:spPr>
          <a:xfrm>
            <a:off x="5961692" y="435978"/>
            <a:ext cx="927081" cy="443927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 aprendizaje</a:t>
            </a:r>
          </a:p>
        </p:txBody>
      </p:sp>
      <p:sp>
        <p:nvSpPr>
          <p:cNvPr id="20" name="Rectángulo 63">
            <a:extLst>
              <a:ext uri="{FF2B5EF4-FFF2-40B4-BE49-F238E27FC236}">
                <a16:creationId xmlns:a16="http://schemas.microsoft.com/office/drawing/2014/main" id="{B18E962A-0651-4719-9D6E-0609422AFC7D}"/>
              </a:ext>
            </a:extLst>
          </p:cNvPr>
          <p:cNvSpPr/>
          <p:nvPr/>
        </p:nvSpPr>
        <p:spPr>
          <a:xfrm>
            <a:off x="6963546" y="435978"/>
            <a:ext cx="927081" cy="443926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</a:rPr>
              <a:t>Ámbito transformación</a:t>
            </a:r>
          </a:p>
        </p:txBody>
      </p:sp>
      <p:sp>
        <p:nvSpPr>
          <p:cNvPr id="21" name="Rectángulo 63">
            <a:extLst>
              <a:ext uri="{FF2B5EF4-FFF2-40B4-BE49-F238E27FC236}">
                <a16:creationId xmlns:a16="http://schemas.microsoft.com/office/drawing/2014/main" id="{34D82A39-1AA1-4438-B606-5CFC1CBB3306}"/>
              </a:ext>
            </a:extLst>
          </p:cNvPr>
          <p:cNvSpPr/>
          <p:nvPr/>
        </p:nvSpPr>
        <p:spPr>
          <a:xfrm>
            <a:off x="7965399" y="435978"/>
            <a:ext cx="927081" cy="443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rgbClr val="7030A0"/>
                </a:solidFill>
                <a:latin typeface="Arial" panose="020B0604020202020204" pitchFamily="34" charset="0"/>
              </a:rPr>
              <a:t>Ámbito vertebración del ecosistema</a:t>
            </a:r>
          </a:p>
        </p:txBody>
      </p:sp>
    </p:spTree>
    <p:extLst>
      <p:ext uri="{BB962C8B-B14F-4D97-AF65-F5344CB8AC3E}">
        <p14:creationId xmlns:p14="http://schemas.microsoft.com/office/powerpoint/2010/main" val="5352147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ángulo 52">
            <a:extLst>
              <a:ext uri="{FF2B5EF4-FFF2-40B4-BE49-F238E27FC236}">
                <a16:creationId xmlns:a16="http://schemas.microsoft.com/office/drawing/2014/main" id="{A566A92D-73A5-4757-9A4C-C262BF5E8ECD}"/>
              </a:ext>
            </a:extLst>
          </p:cNvPr>
          <p:cNvSpPr/>
          <p:nvPr/>
        </p:nvSpPr>
        <p:spPr>
          <a:xfrm>
            <a:off x="251526" y="3573016"/>
            <a:ext cx="2930908" cy="1530837"/>
          </a:xfrm>
          <a:prstGeom prst="rect">
            <a:avLst/>
          </a:prstGeom>
          <a:solidFill>
            <a:srgbClr val="FFB7B7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4184" rIns="36000" bIns="44184" rtlCol="0" anchor="b"/>
          <a:lstStyle/>
          <a:p>
            <a:pPr algn="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Comunidad</a:t>
            </a:r>
            <a:b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EAPC</a:t>
            </a:r>
          </a:p>
        </p:txBody>
      </p:sp>
      <p:sp>
        <p:nvSpPr>
          <p:cNvPr id="26" name="QuadreDeText 110">
            <a:extLst>
              <a:ext uri="{FF2B5EF4-FFF2-40B4-BE49-F238E27FC236}">
                <a16:creationId xmlns:a16="http://schemas.microsoft.com/office/drawing/2014/main" id="{65BD0306-A166-4628-ABA0-76028A2BE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69" y="3889299"/>
            <a:ext cx="1512157" cy="870793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Comunidades de aprendizaje</a:t>
            </a:r>
          </a:p>
          <a:p>
            <a:r>
              <a:rPr lang="es-ES" altLang="ca-ES" dirty="0"/>
              <a:t>Comunidades de Práctica</a:t>
            </a:r>
          </a:p>
        </p:txBody>
      </p:sp>
      <p:sp>
        <p:nvSpPr>
          <p:cNvPr id="41" name="QuadreDeText 110">
            <a:extLst>
              <a:ext uri="{FF2B5EF4-FFF2-40B4-BE49-F238E27FC236}">
                <a16:creationId xmlns:a16="http://schemas.microsoft.com/office/drawing/2014/main" id="{C79FD939-8839-4ECF-BCB1-2FAB446A1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3685034"/>
            <a:ext cx="857121" cy="180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Análisis</a:t>
            </a:r>
          </a:p>
        </p:txBody>
      </p:sp>
      <p:sp>
        <p:nvSpPr>
          <p:cNvPr id="42" name="QuadreDeText 110">
            <a:extLst>
              <a:ext uri="{FF2B5EF4-FFF2-40B4-BE49-F238E27FC236}">
                <a16:creationId xmlns:a16="http://schemas.microsoft.com/office/drawing/2014/main" id="{B57DA228-8874-4661-9640-D44A4A74E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4795092"/>
            <a:ext cx="857121" cy="180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Facilitación</a:t>
            </a:r>
          </a:p>
        </p:txBody>
      </p:sp>
      <p:sp>
        <p:nvSpPr>
          <p:cNvPr id="54" name="QuadreDeText 110">
            <a:extLst>
              <a:ext uri="{FF2B5EF4-FFF2-40B4-BE49-F238E27FC236}">
                <a16:creationId xmlns:a16="http://schemas.microsoft.com/office/drawing/2014/main" id="{5A7610BA-F8B2-497F-B050-1E7C59730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3888510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Administración</a:t>
            </a:r>
          </a:p>
        </p:txBody>
      </p:sp>
      <p:sp>
        <p:nvSpPr>
          <p:cNvPr id="55" name="QuadreDeText 110">
            <a:extLst>
              <a:ext uri="{FF2B5EF4-FFF2-40B4-BE49-F238E27FC236}">
                <a16:creationId xmlns:a16="http://schemas.microsoft.com/office/drawing/2014/main" id="{084A4006-95F9-4D96-A549-008030A15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4089468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Academia</a:t>
            </a:r>
          </a:p>
        </p:txBody>
      </p:sp>
      <p:sp>
        <p:nvSpPr>
          <p:cNvPr id="58" name="QuadreDeText 110">
            <a:extLst>
              <a:ext uri="{FF2B5EF4-FFF2-40B4-BE49-F238E27FC236}">
                <a16:creationId xmlns:a16="http://schemas.microsoft.com/office/drawing/2014/main" id="{1107D338-2138-41D9-9982-D624578FF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4290426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Empresa</a:t>
            </a:r>
          </a:p>
        </p:txBody>
      </p:sp>
      <p:sp>
        <p:nvSpPr>
          <p:cNvPr id="59" name="QuadreDeText 110">
            <a:extLst>
              <a:ext uri="{FF2B5EF4-FFF2-40B4-BE49-F238E27FC236}">
                <a16:creationId xmlns:a16="http://schemas.microsoft.com/office/drawing/2014/main" id="{4BF49AEC-BDF4-4731-96AA-187CD5ED0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4491383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Sociedad Civil</a:t>
            </a:r>
          </a:p>
        </p:txBody>
      </p:sp>
      <p:cxnSp>
        <p:nvCxnSpPr>
          <p:cNvPr id="66" name="Conector: angular 65">
            <a:extLst>
              <a:ext uri="{FF2B5EF4-FFF2-40B4-BE49-F238E27FC236}">
                <a16:creationId xmlns:a16="http://schemas.microsoft.com/office/drawing/2014/main" id="{7BB2927C-B7F4-4763-8660-34AE645B9972}"/>
              </a:ext>
            </a:extLst>
          </p:cNvPr>
          <p:cNvCxnSpPr>
            <a:cxnSpLocks/>
            <a:stCxn id="26" idx="3"/>
            <a:endCxn id="54" idx="1"/>
          </p:cNvCxnSpPr>
          <p:nvPr/>
        </p:nvCxnSpPr>
        <p:spPr>
          <a:xfrm flipV="1">
            <a:off x="1900926" y="3978510"/>
            <a:ext cx="294810" cy="346186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: angular 68">
            <a:extLst>
              <a:ext uri="{FF2B5EF4-FFF2-40B4-BE49-F238E27FC236}">
                <a16:creationId xmlns:a16="http://schemas.microsoft.com/office/drawing/2014/main" id="{E3265F22-A2A3-4A3D-91F2-0FAC9E51BD10}"/>
              </a:ext>
            </a:extLst>
          </p:cNvPr>
          <p:cNvCxnSpPr>
            <a:cxnSpLocks/>
            <a:stCxn id="26" idx="3"/>
            <a:endCxn id="55" idx="1"/>
          </p:cNvCxnSpPr>
          <p:nvPr/>
        </p:nvCxnSpPr>
        <p:spPr>
          <a:xfrm flipV="1">
            <a:off x="1900926" y="4179468"/>
            <a:ext cx="294810" cy="14522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: angular 74">
            <a:extLst>
              <a:ext uri="{FF2B5EF4-FFF2-40B4-BE49-F238E27FC236}">
                <a16:creationId xmlns:a16="http://schemas.microsoft.com/office/drawing/2014/main" id="{CF61295D-4A53-4D2D-A4CF-5F877C0A98FC}"/>
              </a:ext>
            </a:extLst>
          </p:cNvPr>
          <p:cNvCxnSpPr>
            <a:cxnSpLocks/>
            <a:stCxn id="26" idx="3"/>
            <a:endCxn id="58" idx="1"/>
          </p:cNvCxnSpPr>
          <p:nvPr/>
        </p:nvCxnSpPr>
        <p:spPr>
          <a:xfrm>
            <a:off x="1900926" y="4324696"/>
            <a:ext cx="294810" cy="5573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: angular 75">
            <a:extLst>
              <a:ext uri="{FF2B5EF4-FFF2-40B4-BE49-F238E27FC236}">
                <a16:creationId xmlns:a16="http://schemas.microsoft.com/office/drawing/2014/main" id="{5335848F-C299-4AAA-B92D-710059FD1887}"/>
              </a:ext>
            </a:extLst>
          </p:cNvPr>
          <p:cNvCxnSpPr>
            <a:cxnSpLocks/>
            <a:stCxn id="26" idx="3"/>
            <a:endCxn id="59" idx="1"/>
          </p:cNvCxnSpPr>
          <p:nvPr/>
        </p:nvCxnSpPr>
        <p:spPr>
          <a:xfrm>
            <a:off x="1900926" y="4324696"/>
            <a:ext cx="294810" cy="256687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recto de flecha 133">
            <a:extLst>
              <a:ext uri="{FF2B5EF4-FFF2-40B4-BE49-F238E27FC236}">
                <a16:creationId xmlns:a16="http://schemas.microsoft.com/office/drawing/2014/main" id="{345E598D-922F-4952-B64C-7075D31263B3}"/>
              </a:ext>
            </a:extLst>
          </p:cNvPr>
          <p:cNvCxnSpPr>
            <a:cxnSpLocks/>
            <a:stCxn id="99" idx="1"/>
            <a:endCxn id="27" idx="3"/>
          </p:cNvCxnSpPr>
          <p:nvPr/>
        </p:nvCxnSpPr>
        <p:spPr>
          <a:xfrm flipH="1">
            <a:off x="1900926" y="5691983"/>
            <a:ext cx="1519026" cy="551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573088"/>
            <a:ext cx="4862763" cy="506412"/>
          </a:xfrm>
        </p:spPr>
        <p:txBody>
          <a:bodyPr/>
          <a:lstStyle/>
          <a:p>
            <a:r>
              <a:rPr lang="es-ES" altLang="es-ES" dirty="0"/>
              <a:t>Dispositivos clave</a:t>
            </a:r>
            <a:endParaRPr lang="es-ES" altLang="ca-ES" dirty="0"/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QuadreDeText 110">
            <a:extLst>
              <a:ext uri="{FF2B5EF4-FFF2-40B4-BE49-F238E27FC236}">
                <a16:creationId xmlns:a16="http://schemas.microsoft.com/office/drawing/2014/main" id="{9D6C85A2-114A-4A18-A574-C67F85EF7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69" y="2624406"/>
            <a:ext cx="1512157" cy="66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Recursos de aprendizaje y conocimiento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CC9115B5-8AEB-4ACF-A07D-7BE548F4ED55}"/>
              </a:ext>
            </a:extLst>
          </p:cNvPr>
          <p:cNvSpPr/>
          <p:nvPr/>
        </p:nvSpPr>
        <p:spPr>
          <a:xfrm>
            <a:off x="388769" y="1268413"/>
            <a:ext cx="1512157" cy="66600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Aprendizaje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C068B52E-4F02-4F60-A6FF-708E8FEE08F4}"/>
              </a:ext>
            </a:extLst>
          </p:cNvPr>
          <p:cNvSpPr/>
          <p:nvPr/>
        </p:nvSpPr>
        <p:spPr>
          <a:xfrm>
            <a:off x="5639941" y="435978"/>
            <a:ext cx="1011665" cy="443927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Àmbit</a:t>
            </a:r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aprenentatge</a:t>
            </a:r>
            <a:endParaRPr lang="es-E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ángulo 63">
            <a:extLst>
              <a:ext uri="{FF2B5EF4-FFF2-40B4-BE49-F238E27FC236}">
                <a16:creationId xmlns:a16="http://schemas.microsoft.com/office/drawing/2014/main" id="{EE631116-A453-47D5-9681-769B9579AB23}"/>
              </a:ext>
            </a:extLst>
          </p:cNvPr>
          <p:cNvSpPr/>
          <p:nvPr/>
        </p:nvSpPr>
        <p:spPr>
          <a:xfrm>
            <a:off x="6707544" y="435978"/>
            <a:ext cx="1011665" cy="443926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 err="1">
                <a:solidFill>
                  <a:schemeClr val="bg1"/>
                </a:solidFill>
                <a:latin typeface="Arial" panose="020B0604020202020204" pitchFamily="34" charset="0"/>
              </a:rPr>
              <a:t>Àmbit</a:t>
            </a:r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Arial" panose="020B0604020202020204" pitchFamily="34" charset="0"/>
              </a:rPr>
              <a:t>transformació</a:t>
            </a:r>
            <a:endParaRPr lang="es-ES" sz="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7" name="QuadreDeText 110">
            <a:extLst>
              <a:ext uri="{FF2B5EF4-FFF2-40B4-BE49-F238E27FC236}">
                <a16:creationId xmlns:a16="http://schemas.microsoft.com/office/drawing/2014/main" id="{FAF22F0D-4EF3-4D21-A73F-B1EB4F63B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69" y="5360084"/>
            <a:ext cx="1512157" cy="66489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Formación reglada</a:t>
            </a:r>
          </a:p>
        </p:txBody>
      </p:sp>
      <p:sp>
        <p:nvSpPr>
          <p:cNvPr id="28" name="QuadreDeText 110">
            <a:extLst>
              <a:ext uri="{FF2B5EF4-FFF2-40B4-BE49-F238E27FC236}">
                <a16:creationId xmlns:a16="http://schemas.microsoft.com/office/drawing/2014/main" id="{112E7FE3-2AFA-410F-BB62-F77845F37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17" y="2078100"/>
            <a:ext cx="1028685" cy="3973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Autoaprendizaje</a:t>
            </a:r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6F269C2D-453B-42EB-97BA-EC474364260D}"/>
              </a:ext>
            </a:extLst>
          </p:cNvPr>
          <p:cNvCxnSpPr>
            <a:cxnSpLocks/>
            <a:stCxn id="20" idx="0"/>
            <a:endCxn id="22" idx="2"/>
          </p:cNvCxnSpPr>
          <p:nvPr/>
        </p:nvCxnSpPr>
        <p:spPr>
          <a:xfrm flipV="1">
            <a:off x="1144848" y="1934413"/>
            <a:ext cx="0" cy="68999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QuadreDeText 110">
            <a:extLst>
              <a:ext uri="{FF2B5EF4-FFF2-40B4-BE49-F238E27FC236}">
                <a16:creationId xmlns:a16="http://schemas.microsoft.com/office/drawing/2014/main" id="{0F8A1CE7-FA96-4E4B-A9FC-0BAFA2B13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932" y="2078100"/>
            <a:ext cx="1440148" cy="3973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Diagnóstico de necesidades</a:t>
            </a:r>
          </a:p>
          <a:p>
            <a:r>
              <a:rPr lang="es-ES" altLang="ca-ES" sz="900" b="0" dirty="0"/>
              <a:t>Itinerario de aprendizaje</a:t>
            </a:r>
          </a:p>
          <a:p>
            <a:r>
              <a:rPr lang="es-ES" altLang="ca-ES" sz="900" b="0" dirty="0"/>
              <a:t>Objetivos de aprendizaje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4E760705-A76E-4F67-B68C-0D33F52629BB}"/>
              </a:ext>
            </a:extLst>
          </p:cNvPr>
          <p:cNvCxnSpPr>
            <a:cxnSpLocks/>
            <a:stCxn id="26" idx="0"/>
            <a:endCxn id="20" idx="2"/>
          </p:cNvCxnSpPr>
          <p:nvPr/>
        </p:nvCxnSpPr>
        <p:spPr>
          <a:xfrm flipV="1">
            <a:off x="1144848" y="3290406"/>
            <a:ext cx="0" cy="59889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2A98D59F-2EAF-43E8-A57B-7B22504543BB}"/>
              </a:ext>
            </a:extLst>
          </p:cNvPr>
          <p:cNvCxnSpPr>
            <a:cxnSpLocks/>
            <a:stCxn id="27" idx="0"/>
            <a:endCxn id="26" idx="2"/>
          </p:cNvCxnSpPr>
          <p:nvPr/>
        </p:nvCxnSpPr>
        <p:spPr>
          <a:xfrm flipV="1">
            <a:off x="1144848" y="4760092"/>
            <a:ext cx="0" cy="599992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498FE317-CFE4-4960-AD6D-5E36ED4041D3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1616184" y="3290406"/>
            <a:ext cx="1" cy="394628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: angular 77">
            <a:extLst>
              <a:ext uri="{FF2B5EF4-FFF2-40B4-BE49-F238E27FC236}">
                <a16:creationId xmlns:a16="http://schemas.microsoft.com/office/drawing/2014/main" id="{BBD24CF3-2994-4F1D-8030-30FBB4BD09B1}"/>
              </a:ext>
            </a:extLst>
          </p:cNvPr>
          <p:cNvCxnSpPr>
            <a:cxnSpLocks/>
            <a:endCxn id="27" idx="3"/>
          </p:cNvCxnSpPr>
          <p:nvPr/>
        </p:nvCxnSpPr>
        <p:spPr>
          <a:xfrm rot="10800000" flipV="1">
            <a:off x="1900926" y="5103852"/>
            <a:ext cx="864000" cy="588682"/>
          </a:xfrm>
          <a:prstGeom prst="bentConnector3">
            <a:avLst>
              <a:gd name="adj1" fmla="val 136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>
            <a:extLst>
              <a:ext uri="{FF2B5EF4-FFF2-40B4-BE49-F238E27FC236}">
                <a16:creationId xmlns:a16="http://schemas.microsoft.com/office/drawing/2014/main" id="{B2B4B5BF-59B8-4EFE-AA4C-C51A527B9650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1616184" y="4975092"/>
            <a:ext cx="1" cy="383891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QuadreDeText 110">
            <a:extLst>
              <a:ext uri="{FF2B5EF4-FFF2-40B4-BE49-F238E27FC236}">
                <a16:creationId xmlns:a16="http://schemas.microsoft.com/office/drawing/2014/main" id="{312824FA-4F35-49C1-88CB-A1E13DD88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952" y="5358983"/>
            <a:ext cx="1800000" cy="66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>
                <a:solidFill>
                  <a:schemeClr val="tx1"/>
                </a:solidFill>
              </a:rPr>
              <a:t>Gestión académica</a:t>
            </a:r>
          </a:p>
        </p:txBody>
      </p:sp>
      <p:sp>
        <p:nvSpPr>
          <p:cNvPr id="100" name="QuadreDeText 110">
            <a:extLst>
              <a:ext uri="{FF2B5EF4-FFF2-40B4-BE49-F238E27FC236}">
                <a16:creationId xmlns:a16="http://schemas.microsoft.com/office/drawing/2014/main" id="{CA047AE0-6941-4F81-BEB3-D5EFD06A2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952" y="1268413"/>
            <a:ext cx="1800000" cy="66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>
                <a:solidFill>
                  <a:schemeClr val="tx1"/>
                </a:solidFill>
              </a:rPr>
              <a:t>Modelo aprendizaje</a:t>
            </a:r>
          </a:p>
          <a:p>
            <a:r>
              <a:rPr lang="es-ES" altLang="ca-ES" dirty="0">
                <a:solidFill>
                  <a:schemeClr val="tx1"/>
                </a:solidFill>
              </a:rPr>
              <a:t>Tecnología educativa</a:t>
            </a:r>
          </a:p>
          <a:p>
            <a:r>
              <a:rPr lang="es-ES" altLang="ca-ES" dirty="0">
                <a:solidFill>
                  <a:schemeClr val="tx1"/>
                </a:solidFill>
              </a:rPr>
              <a:t>Recursos aprendizaje</a:t>
            </a:r>
          </a:p>
        </p:txBody>
      </p:sp>
      <p:cxnSp>
        <p:nvCxnSpPr>
          <p:cNvPr id="139" name="Conector recto de flecha 138">
            <a:extLst>
              <a:ext uri="{FF2B5EF4-FFF2-40B4-BE49-F238E27FC236}">
                <a16:creationId xmlns:a16="http://schemas.microsoft.com/office/drawing/2014/main" id="{46C13C4D-F010-4636-B2C3-824952873BD6}"/>
              </a:ext>
            </a:extLst>
          </p:cNvPr>
          <p:cNvCxnSpPr>
            <a:cxnSpLocks/>
            <a:stCxn id="100" idx="1"/>
            <a:endCxn id="22" idx="3"/>
          </p:cNvCxnSpPr>
          <p:nvPr/>
        </p:nvCxnSpPr>
        <p:spPr>
          <a:xfrm flipH="1">
            <a:off x="1900926" y="1601413"/>
            <a:ext cx="1519026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ángulo 63">
            <a:extLst>
              <a:ext uri="{FF2B5EF4-FFF2-40B4-BE49-F238E27FC236}">
                <a16:creationId xmlns:a16="http://schemas.microsoft.com/office/drawing/2014/main" id="{475012B6-8E7A-425B-9EDF-043F7ADB6DC0}"/>
              </a:ext>
            </a:extLst>
          </p:cNvPr>
          <p:cNvSpPr/>
          <p:nvPr/>
        </p:nvSpPr>
        <p:spPr>
          <a:xfrm>
            <a:off x="7775147" y="435978"/>
            <a:ext cx="1011665" cy="443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 err="1">
                <a:solidFill>
                  <a:srgbClr val="873AC0"/>
                </a:solidFill>
                <a:latin typeface="Arial" panose="020B0604020202020204" pitchFamily="34" charset="0"/>
              </a:rPr>
              <a:t>Àmbit</a:t>
            </a:r>
            <a:r>
              <a:rPr lang="es-ES" sz="800" dirty="0">
                <a:solidFill>
                  <a:srgbClr val="873AC0"/>
                </a:solidFill>
                <a:latin typeface="Arial" panose="020B0604020202020204" pitchFamily="34" charset="0"/>
              </a:rPr>
              <a:t> </a:t>
            </a:r>
            <a:r>
              <a:rPr lang="es-ES" sz="800" dirty="0" err="1">
                <a:solidFill>
                  <a:srgbClr val="873AC0"/>
                </a:solidFill>
                <a:latin typeface="Arial" panose="020B0604020202020204" pitchFamily="34" charset="0"/>
              </a:rPr>
              <a:t>vertebració</a:t>
            </a:r>
            <a:r>
              <a:rPr lang="es-ES" sz="800" dirty="0">
                <a:solidFill>
                  <a:srgbClr val="873AC0"/>
                </a:solidFill>
                <a:latin typeface="Arial" panose="020B0604020202020204" pitchFamily="34" charset="0"/>
              </a:rPr>
              <a:t> de </a:t>
            </a:r>
            <a:r>
              <a:rPr lang="es-ES" sz="800" dirty="0" err="1">
                <a:solidFill>
                  <a:srgbClr val="873AC0"/>
                </a:solidFill>
                <a:latin typeface="Arial" panose="020B0604020202020204" pitchFamily="34" charset="0"/>
              </a:rPr>
              <a:t>l’ecosistema</a:t>
            </a:r>
            <a:endParaRPr lang="es-ES" sz="800" dirty="0">
              <a:solidFill>
                <a:srgbClr val="873A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8516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ángulo 52">
            <a:extLst>
              <a:ext uri="{FF2B5EF4-FFF2-40B4-BE49-F238E27FC236}">
                <a16:creationId xmlns:a16="http://schemas.microsoft.com/office/drawing/2014/main" id="{A566A92D-73A5-4757-9A4C-C262BF5E8ECD}"/>
              </a:ext>
            </a:extLst>
          </p:cNvPr>
          <p:cNvSpPr/>
          <p:nvPr/>
        </p:nvSpPr>
        <p:spPr>
          <a:xfrm>
            <a:off x="251526" y="3573016"/>
            <a:ext cx="2930908" cy="1530837"/>
          </a:xfrm>
          <a:prstGeom prst="rect">
            <a:avLst/>
          </a:prstGeom>
          <a:solidFill>
            <a:srgbClr val="FFB7B7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4184" rIns="36000" bIns="44184" rtlCol="0" anchor="b"/>
          <a:lstStyle/>
          <a:p>
            <a:pPr algn="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Comunidad</a:t>
            </a:r>
            <a:b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EAPC</a:t>
            </a:r>
          </a:p>
        </p:txBody>
      </p:sp>
      <p:sp>
        <p:nvSpPr>
          <p:cNvPr id="26" name="QuadreDeText 110">
            <a:extLst>
              <a:ext uri="{FF2B5EF4-FFF2-40B4-BE49-F238E27FC236}">
                <a16:creationId xmlns:a16="http://schemas.microsoft.com/office/drawing/2014/main" id="{65BD0306-A166-4628-ABA0-76028A2BE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69" y="3889299"/>
            <a:ext cx="1512157" cy="870793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Comunidades de aprendizaje</a:t>
            </a:r>
          </a:p>
          <a:p>
            <a:r>
              <a:rPr lang="es-ES" altLang="ca-ES" dirty="0"/>
              <a:t>Comunidades de Práctica</a:t>
            </a:r>
          </a:p>
        </p:txBody>
      </p:sp>
      <p:sp>
        <p:nvSpPr>
          <p:cNvPr id="41" name="QuadreDeText 110">
            <a:extLst>
              <a:ext uri="{FF2B5EF4-FFF2-40B4-BE49-F238E27FC236}">
                <a16:creationId xmlns:a16="http://schemas.microsoft.com/office/drawing/2014/main" id="{C79FD939-8839-4ECF-BCB1-2FAB446A1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3685034"/>
            <a:ext cx="857121" cy="180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Análisis</a:t>
            </a:r>
          </a:p>
        </p:txBody>
      </p:sp>
      <p:sp>
        <p:nvSpPr>
          <p:cNvPr id="42" name="QuadreDeText 110">
            <a:extLst>
              <a:ext uri="{FF2B5EF4-FFF2-40B4-BE49-F238E27FC236}">
                <a16:creationId xmlns:a16="http://schemas.microsoft.com/office/drawing/2014/main" id="{B57DA228-8874-4661-9640-D44A4A74E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4795092"/>
            <a:ext cx="857121" cy="180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Facilitación</a:t>
            </a:r>
          </a:p>
        </p:txBody>
      </p:sp>
      <p:sp>
        <p:nvSpPr>
          <p:cNvPr id="54" name="QuadreDeText 110">
            <a:extLst>
              <a:ext uri="{FF2B5EF4-FFF2-40B4-BE49-F238E27FC236}">
                <a16:creationId xmlns:a16="http://schemas.microsoft.com/office/drawing/2014/main" id="{5A7610BA-F8B2-497F-B050-1E7C59730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3888510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Administración</a:t>
            </a:r>
          </a:p>
        </p:txBody>
      </p:sp>
      <p:sp>
        <p:nvSpPr>
          <p:cNvPr id="55" name="QuadreDeText 110">
            <a:extLst>
              <a:ext uri="{FF2B5EF4-FFF2-40B4-BE49-F238E27FC236}">
                <a16:creationId xmlns:a16="http://schemas.microsoft.com/office/drawing/2014/main" id="{084A4006-95F9-4D96-A549-008030A15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4089468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Academia</a:t>
            </a:r>
          </a:p>
        </p:txBody>
      </p:sp>
      <p:sp>
        <p:nvSpPr>
          <p:cNvPr id="58" name="QuadreDeText 110">
            <a:extLst>
              <a:ext uri="{FF2B5EF4-FFF2-40B4-BE49-F238E27FC236}">
                <a16:creationId xmlns:a16="http://schemas.microsoft.com/office/drawing/2014/main" id="{1107D338-2138-41D9-9982-D624578FF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4290426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Empresa</a:t>
            </a:r>
          </a:p>
        </p:txBody>
      </p:sp>
      <p:sp>
        <p:nvSpPr>
          <p:cNvPr id="59" name="QuadreDeText 110">
            <a:extLst>
              <a:ext uri="{FF2B5EF4-FFF2-40B4-BE49-F238E27FC236}">
                <a16:creationId xmlns:a16="http://schemas.microsoft.com/office/drawing/2014/main" id="{4BF49AEC-BDF4-4731-96AA-187CD5ED0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4491383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Sociedad Civil</a:t>
            </a:r>
          </a:p>
        </p:txBody>
      </p:sp>
      <p:cxnSp>
        <p:nvCxnSpPr>
          <p:cNvPr id="66" name="Conector: angular 65">
            <a:extLst>
              <a:ext uri="{FF2B5EF4-FFF2-40B4-BE49-F238E27FC236}">
                <a16:creationId xmlns:a16="http://schemas.microsoft.com/office/drawing/2014/main" id="{7BB2927C-B7F4-4763-8660-34AE645B9972}"/>
              </a:ext>
            </a:extLst>
          </p:cNvPr>
          <p:cNvCxnSpPr>
            <a:cxnSpLocks/>
            <a:stCxn id="26" idx="3"/>
            <a:endCxn id="54" idx="1"/>
          </p:cNvCxnSpPr>
          <p:nvPr/>
        </p:nvCxnSpPr>
        <p:spPr>
          <a:xfrm flipV="1">
            <a:off x="1900926" y="3978510"/>
            <a:ext cx="294810" cy="346186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: angular 68">
            <a:extLst>
              <a:ext uri="{FF2B5EF4-FFF2-40B4-BE49-F238E27FC236}">
                <a16:creationId xmlns:a16="http://schemas.microsoft.com/office/drawing/2014/main" id="{E3265F22-A2A3-4A3D-91F2-0FAC9E51BD10}"/>
              </a:ext>
            </a:extLst>
          </p:cNvPr>
          <p:cNvCxnSpPr>
            <a:cxnSpLocks/>
            <a:stCxn id="26" idx="3"/>
            <a:endCxn id="55" idx="1"/>
          </p:cNvCxnSpPr>
          <p:nvPr/>
        </p:nvCxnSpPr>
        <p:spPr>
          <a:xfrm flipV="1">
            <a:off x="1900926" y="4179468"/>
            <a:ext cx="294810" cy="14522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: angular 74">
            <a:extLst>
              <a:ext uri="{FF2B5EF4-FFF2-40B4-BE49-F238E27FC236}">
                <a16:creationId xmlns:a16="http://schemas.microsoft.com/office/drawing/2014/main" id="{CF61295D-4A53-4D2D-A4CF-5F877C0A98FC}"/>
              </a:ext>
            </a:extLst>
          </p:cNvPr>
          <p:cNvCxnSpPr>
            <a:cxnSpLocks/>
            <a:stCxn id="26" idx="3"/>
            <a:endCxn id="58" idx="1"/>
          </p:cNvCxnSpPr>
          <p:nvPr/>
        </p:nvCxnSpPr>
        <p:spPr>
          <a:xfrm>
            <a:off x="1900926" y="4324696"/>
            <a:ext cx="294810" cy="5573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: angular 75">
            <a:extLst>
              <a:ext uri="{FF2B5EF4-FFF2-40B4-BE49-F238E27FC236}">
                <a16:creationId xmlns:a16="http://schemas.microsoft.com/office/drawing/2014/main" id="{5335848F-C299-4AAA-B92D-710059FD1887}"/>
              </a:ext>
            </a:extLst>
          </p:cNvPr>
          <p:cNvCxnSpPr>
            <a:cxnSpLocks/>
            <a:stCxn id="26" idx="3"/>
            <a:endCxn id="59" idx="1"/>
          </p:cNvCxnSpPr>
          <p:nvPr/>
        </p:nvCxnSpPr>
        <p:spPr>
          <a:xfrm>
            <a:off x="1900926" y="4324696"/>
            <a:ext cx="294810" cy="256687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recto de flecha 133">
            <a:extLst>
              <a:ext uri="{FF2B5EF4-FFF2-40B4-BE49-F238E27FC236}">
                <a16:creationId xmlns:a16="http://schemas.microsoft.com/office/drawing/2014/main" id="{345E598D-922F-4952-B64C-7075D31263B3}"/>
              </a:ext>
            </a:extLst>
          </p:cNvPr>
          <p:cNvCxnSpPr>
            <a:cxnSpLocks/>
            <a:stCxn id="99" idx="1"/>
            <a:endCxn id="27" idx="3"/>
          </p:cNvCxnSpPr>
          <p:nvPr/>
        </p:nvCxnSpPr>
        <p:spPr>
          <a:xfrm flipH="1">
            <a:off x="1900926" y="5691983"/>
            <a:ext cx="1519026" cy="551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573088"/>
            <a:ext cx="4862763" cy="506412"/>
          </a:xfrm>
        </p:spPr>
        <p:txBody>
          <a:bodyPr/>
          <a:lstStyle/>
          <a:p>
            <a:r>
              <a:rPr lang="es-ES" altLang="es-ES" dirty="0"/>
              <a:t>Dispositivos clave</a:t>
            </a:r>
            <a:endParaRPr lang="es-ES" altLang="ca-ES" dirty="0"/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QuadreDeText 110">
            <a:extLst>
              <a:ext uri="{FF2B5EF4-FFF2-40B4-BE49-F238E27FC236}">
                <a16:creationId xmlns:a16="http://schemas.microsoft.com/office/drawing/2014/main" id="{9D6C85A2-114A-4A18-A574-C67F85EF7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69" y="2624406"/>
            <a:ext cx="1512157" cy="66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Recursos de aprendizaje y conocimiento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CC9115B5-8AEB-4ACF-A07D-7BE548F4ED55}"/>
              </a:ext>
            </a:extLst>
          </p:cNvPr>
          <p:cNvSpPr/>
          <p:nvPr/>
        </p:nvSpPr>
        <p:spPr>
          <a:xfrm>
            <a:off x="388769" y="1268413"/>
            <a:ext cx="1512157" cy="66600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Aprendizaje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C068B52E-4F02-4F60-A6FF-708E8FEE08F4}"/>
              </a:ext>
            </a:extLst>
          </p:cNvPr>
          <p:cNvSpPr/>
          <p:nvPr/>
        </p:nvSpPr>
        <p:spPr>
          <a:xfrm>
            <a:off x="5639941" y="435978"/>
            <a:ext cx="1011665" cy="443927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Àmbit</a:t>
            </a:r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aprenentatge</a:t>
            </a:r>
            <a:endParaRPr lang="es-E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ángulo 63">
            <a:extLst>
              <a:ext uri="{FF2B5EF4-FFF2-40B4-BE49-F238E27FC236}">
                <a16:creationId xmlns:a16="http://schemas.microsoft.com/office/drawing/2014/main" id="{EE631116-A453-47D5-9681-769B9579AB23}"/>
              </a:ext>
            </a:extLst>
          </p:cNvPr>
          <p:cNvSpPr/>
          <p:nvPr/>
        </p:nvSpPr>
        <p:spPr>
          <a:xfrm>
            <a:off x="6707544" y="435978"/>
            <a:ext cx="1011665" cy="443926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 err="1">
                <a:solidFill>
                  <a:schemeClr val="bg1"/>
                </a:solidFill>
                <a:latin typeface="Arial" panose="020B0604020202020204" pitchFamily="34" charset="0"/>
              </a:rPr>
              <a:t>Àmbit</a:t>
            </a:r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Arial" panose="020B0604020202020204" pitchFamily="34" charset="0"/>
              </a:rPr>
              <a:t>transformació</a:t>
            </a:r>
            <a:endParaRPr lang="es-ES" sz="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7" name="QuadreDeText 110">
            <a:extLst>
              <a:ext uri="{FF2B5EF4-FFF2-40B4-BE49-F238E27FC236}">
                <a16:creationId xmlns:a16="http://schemas.microsoft.com/office/drawing/2014/main" id="{FAF22F0D-4EF3-4D21-A73F-B1EB4F63B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69" y="5360084"/>
            <a:ext cx="1512157" cy="66489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Formación reglada</a:t>
            </a:r>
          </a:p>
        </p:txBody>
      </p:sp>
      <p:sp>
        <p:nvSpPr>
          <p:cNvPr id="28" name="QuadreDeText 110">
            <a:extLst>
              <a:ext uri="{FF2B5EF4-FFF2-40B4-BE49-F238E27FC236}">
                <a16:creationId xmlns:a16="http://schemas.microsoft.com/office/drawing/2014/main" id="{112E7FE3-2AFA-410F-BB62-F77845F37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17" y="2078100"/>
            <a:ext cx="1028685" cy="3973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Autoaprendizaje</a:t>
            </a:r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6F269C2D-453B-42EB-97BA-EC474364260D}"/>
              </a:ext>
            </a:extLst>
          </p:cNvPr>
          <p:cNvCxnSpPr>
            <a:cxnSpLocks/>
            <a:stCxn id="20" idx="0"/>
            <a:endCxn id="22" idx="2"/>
          </p:cNvCxnSpPr>
          <p:nvPr/>
        </p:nvCxnSpPr>
        <p:spPr>
          <a:xfrm flipV="1">
            <a:off x="1144848" y="1934413"/>
            <a:ext cx="0" cy="68999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QuadreDeText 110">
            <a:extLst>
              <a:ext uri="{FF2B5EF4-FFF2-40B4-BE49-F238E27FC236}">
                <a16:creationId xmlns:a16="http://schemas.microsoft.com/office/drawing/2014/main" id="{0F8A1CE7-FA96-4E4B-A9FC-0BAFA2B13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932" y="2078100"/>
            <a:ext cx="1440148" cy="3973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Diagnóstico de necesidades</a:t>
            </a:r>
          </a:p>
          <a:p>
            <a:r>
              <a:rPr lang="es-ES" altLang="ca-ES" sz="900" b="0" dirty="0"/>
              <a:t>Itinerario de aprendizaje</a:t>
            </a:r>
          </a:p>
          <a:p>
            <a:r>
              <a:rPr lang="es-ES" altLang="ca-ES" sz="900" b="0" dirty="0"/>
              <a:t>Objetivos de aprendizaje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4E760705-A76E-4F67-B68C-0D33F52629BB}"/>
              </a:ext>
            </a:extLst>
          </p:cNvPr>
          <p:cNvCxnSpPr>
            <a:cxnSpLocks/>
            <a:stCxn id="26" idx="0"/>
            <a:endCxn id="20" idx="2"/>
          </p:cNvCxnSpPr>
          <p:nvPr/>
        </p:nvCxnSpPr>
        <p:spPr>
          <a:xfrm flipV="1">
            <a:off x="1144848" y="3290406"/>
            <a:ext cx="0" cy="59889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2A98D59F-2EAF-43E8-A57B-7B22504543BB}"/>
              </a:ext>
            </a:extLst>
          </p:cNvPr>
          <p:cNvCxnSpPr>
            <a:cxnSpLocks/>
            <a:stCxn id="27" idx="0"/>
            <a:endCxn id="26" idx="2"/>
          </p:cNvCxnSpPr>
          <p:nvPr/>
        </p:nvCxnSpPr>
        <p:spPr>
          <a:xfrm flipV="1">
            <a:off x="1144848" y="4760092"/>
            <a:ext cx="0" cy="599992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498FE317-CFE4-4960-AD6D-5E36ED4041D3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1616184" y="3290406"/>
            <a:ext cx="1" cy="394628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: angular 77">
            <a:extLst>
              <a:ext uri="{FF2B5EF4-FFF2-40B4-BE49-F238E27FC236}">
                <a16:creationId xmlns:a16="http://schemas.microsoft.com/office/drawing/2014/main" id="{BBD24CF3-2994-4F1D-8030-30FBB4BD09B1}"/>
              </a:ext>
            </a:extLst>
          </p:cNvPr>
          <p:cNvCxnSpPr>
            <a:cxnSpLocks/>
            <a:endCxn id="27" idx="3"/>
          </p:cNvCxnSpPr>
          <p:nvPr/>
        </p:nvCxnSpPr>
        <p:spPr>
          <a:xfrm rot="10800000" flipV="1">
            <a:off x="1900926" y="5103852"/>
            <a:ext cx="864000" cy="588682"/>
          </a:xfrm>
          <a:prstGeom prst="bentConnector3">
            <a:avLst>
              <a:gd name="adj1" fmla="val 136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>
            <a:extLst>
              <a:ext uri="{FF2B5EF4-FFF2-40B4-BE49-F238E27FC236}">
                <a16:creationId xmlns:a16="http://schemas.microsoft.com/office/drawing/2014/main" id="{B2B4B5BF-59B8-4EFE-AA4C-C51A527B9650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1616184" y="4975092"/>
            <a:ext cx="1" cy="383891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QuadreDeText 110">
            <a:extLst>
              <a:ext uri="{FF2B5EF4-FFF2-40B4-BE49-F238E27FC236}">
                <a16:creationId xmlns:a16="http://schemas.microsoft.com/office/drawing/2014/main" id="{312824FA-4F35-49C1-88CB-A1E13DD88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952" y="5358983"/>
            <a:ext cx="1800000" cy="66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>
                <a:solidFill>
                  <a:schemeClr val="tx1"/>
                </a:solidFill>
              </a:rPr>
              <a:t>Gestión académica</a:t>
            </a:r>
          </a:p>
        </p:txBody>
      </p:sp>
      <p:sp>
        <p:nvSpPr>
          <p:cNvPr id="100" name="QuadreDeText 110">
            <a:extLst>
              <a:ext uri="{FF2B5EF4-FFF2-40B4-BE49-F238E27FC236}">
                <a16:creationId xmlns:a16="http://schemas.microsoft.com/office/drawing/2014/main" id="{CA047AE0-6941-4F81-BEB3-D5EFD06A2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952" y="1268413"/>
            <a:ext cx="1800000" cy="66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>
                <a:solidFill>
                  <a:schemeClr val="tx1"/>
                </a:solidFill>
              </a:rPr>
              <a:t>Modelo aprendizaje</a:t>
            </a:r>
          </a:p>
          <a:p>
            <a:r>
              <a:rPr lang="es-ES" altLang="ca-ES" dirty="0">
                <a:solidFill>
                  <a:schemeClr val="tx1"/>
                </a:solidFill>
              </a:rPr>
              <a:t>Tecnología educativa</a:t>
            </a:r>
          </a:p>
          <a:p>
            <a:r>
              <a:rPr lang="es-ES" altLang="ca-ES" dirty="0">
                <a:solidFill>
                  <a:schemeClr val="tx1"/>
                </a:solidFill>
              </a:rPr>
              <a:t>Recursos aprendizaje</a:t>
            </a:r>
          </a:p>
        </p:txBody>
      </p:sp>
      <p:cxnSp>
        <p:nvCxnSpPr>
          <p:cNvPr id="139" name="Conector recto de flecha 138">
            <a:extLst>
              <a:ext uri="{FF2B5EF4-FFF2-40B4-BE49-F238E27FC236}">
                <a16:creationId xmlns:a16="http://schemas.microsoft.com/office/drawing/2014/main" id="{46C13C4D-F010-4636-B2C3-824952873BD6}"/>
              </a:ext>
            </a:extLst>
          </p:cNvPr>
          <p:cNvCxnSpPr>
            <a:cxnSpLocks/>
            <a:stCxn id="100" idx="1"/>
            <a:endCxn id="22" idx="3"/>
          </p:cNvCxnSpPr>
          <p:nvPr/>
        </p:nvCxnSpPr>
        <p:spPr>
          <a:xfrm flipH="1">
            <a:off x="1900926" y="1601413"/>
            <a:ext cx="1519026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ángulo 63">
            <a:extLst>
              <a:ext uri="{FF2B5EF4-FFF2-40B4-BE49-F238E27FC236}">
                <a16:creationId xmlns:a16="http://schemas.microsoft.com/office/drawing/2014/main" id="{475012B6-8E7A-425B-9EDF-043F7ADB6DC0}"/>
              </a:ext>
            </a:extLst>
          </p:cNvPr>
          <p:cNvSpPr/>
          <p:nvPr/>
        </p:nvSpPr>
        <p:spPr>
          <a:xfrm>
            <a:off x="7775147" y="435978"/>
            <a:ext cx="1011665" cy="443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 err="1">
                <a:solidFill>
                  <a:srgbClr val="873AC0"/>
                </a:solidFill>
                <a:latin typeface="Arial" panose="020B0604020202020204" pitchFamily="34" charset="0"/>
              </a:rPr>
              <a:t>Àmbit</a:t>
            </a:r>
            <a:r>
              <a:rPr lang="es-ES" sz="800" dirty="0">
                <a:solidFill>
                  <a:srgbClr val="873AC0"/>
                </a:solidFill>
                <a:latin typeface="Arial" panose="020B0604020202020204" pitchFamily="34" charset="0"/>
              </a:rPr>
              <a:t> </a:t>
            </a:r>
            <a:r>
              <a:rPr lang="es-ES" sz="800" dirty="0" err="1">
                <a:solidFill>
                  <a:srgbClr val="873AC0"/>
                </a:solidFill>
                <a:latin typeface="Arial" panose="020B0604020202020204" pitchFamily="34" charset="0"/>
              </a:rPr>
              <a:t>vertebració</a:t>
            </a:r>
            <a:r>
              <a:rPr lang="es-ES" sz="800" dirty="0">
                <a:solidFill>
                  <a:srgbClr val="873AC0"/>
                </a:solidFill>
                <a:latin typeface="Arial" panose="020B0604020202020204" pitchFamily="34" charset="0"/>
              </a:rPr>
              <a:t> de </a:t>
            </a:r>
            <a:r>
              <a:rPr lang="es-ES" sz="800" dirty="0" err="1">
                <a:solidFill>
                  <a:srgbClr val="873AC0"/>
                </a:solidFill>
                <a:latin typeface="Arial" panose="020B0604020202020204" pitchFamily="34" charset="0"/>
              </a:rPr>
              <a:t>l’ecosistema</a:t>
            </a:r>
            <a:endParaRPr lang="es-ES" sz="800" dirty="0">
              <a:solidFill>
                <a:srgbClr val="873AC0"/>
              </a:solidFill>
              <a:latin typeface="Arial" panose="020B0604020202020204" pitchFamily="34" charset="0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C219F2FA-29FE-4FCB-904A-0E4AF65E28EF}"/>
              </a:ext>
            </a:extLst>
          </p:cNvPr>
          <p:cNvGrpSpPr/>
          <p:nvPr/>
        </p:nvGrpSpPr>
        <p:grpSpPr>
          <a:xfrm>
            <a:off x="1900926" y="1934413"/>
            <a:ext cx="5173100" cy="4088935"/>
            <a:chOff x="1900926" y="1934413"/>
            <a:chExt cx="5173100" cy="4088935"/>
          </a:xfrm>
        </p:grpSpPr>
        <p:sp>
          <p:nvSpPr>
            <p:cNvPr id="60" name="QuadreDeText 110">
              <a:extLst>
                <a:ext uri="{FF2B5EF4-FFF2-40B4-BE49-F238E27FC236}">
                  <a16:creationId xmlns:a16="http://schemas.microsoft.com/office/drawing/2014/main" id="{57371926-ECFE-4594-8A64-658A1F150D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9952" y="4005434"/>
              <a:ext cx="1800000" cy="666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12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dirty="0"/>
                <a:t>Desarrollo</a:t>
              </a:r>
              <a:br>
                <a:rPr lang="es-ES" altLang="ca-ES" dirty="0"/>
              </a:br>
              <a:r>
                <a:rPr lang="es-ES" altLang="ca-ES" dirty="0"/>
                <a:t>del talento</a:t>
              </a:r>
            </a:p>
          </p:txBody>
        </p:sp>
        <p:sp>
          <p:nvSpPr>
            <p:cNvPr id="61" name="Rectángulo 63">
              <a:extLst>
                <a:ext uri="{FF2B5EF4-FFF2-40B4-BE49-F238E27FC236}">
                  <a16:creationId xmlns:a16="http://schemas.microsoft.com/office/drawing/2014/main" id="{F1D5CCE9-3F51-4A79-A628-3C5570BFA678}"/>
                </a:ext>
              </a:extLst>
            </p:cNvPr>
            <p:cNvSpPr/>
            <p:nvPr/>
          </p:nvSpPr>
          <p:spPr>
            <a:xfrm>
              <a:off x="5562026" y="5357347"/>
              <a:ext cx="1512000" cy="666001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Transformación de la Administración Pública Catalana</a:t>
              </a:r>
            </a:p>
          </p:txBody>
        </p:sp>
        <p:sp>
          <p:nvSpPr>
            <p:cNvPr id="62" name="QuadreDeText 110">
              <a:extLst>
                <a:ext uri="{FF2B5EF4-FFF2-40B4-BE49-F238E27FC236}">
                  <a16:creationId xmlns:a16="http://schemas.microsoft.com/office/drawing/2014/main" id="{8FFBF9AE-C879-4247-BB21-1C727284F5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9952" y="2624407"/>
              <a:ext cx="1800000" cy="666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12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dirty="0"/>
                <a:t>Gestión del </a:t>
              </a:r>
              <a:br>
                <a:rPr lang="es-ES" altLang="ca-ES" dirty="0"/>
              </a:br>
              <a:r>
                <a:rPr lang="es-ES" altLang="ca-ES" dirty="0"/>
                <a:t>conocimiento</a:t>
              </a:r>
            </a:p>
          </p:txBody>
        </p:sp>
        <p:sp>
          <p:nvSpPr>
            <p:cNvPr id="63" name="QuadreDeText 110">
              <a:extLst>
                <a:ext uri="{FF2B5EF4-FFF2-40B4-BE49-F238E27FC236}">
                  <a16:creationId xmlns:a16="http://schemas.microsoft.com/office/drawing/2014/main" id="{748EC116-8E7B-422A-8BBF-ED7B67E4A5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2026" y="2624407"/>
              <a:ext cx="1512000" cy="666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12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dirty="0"/>
                <a:t>Investigación</a:t>
              </a:r>
            </a:p>
          </p:txBody>
        </p:sp>
        <p:sp>
          <p:nvSpPr>
            <p:cNvPr id="64" name="QuadreDeText 110">
              <a:extLst>
                <a:ext uri="{FF2B5EF4-FFF2-40B4-BE49-F238E27FC236}">
                  <a16:creationId xmlns:a16="http://schemas.microsoft.com/office/drawing/2014/main" id="{CE2F46B4-D5E7-4E88-B8A9-07C8F01A8B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2026" y="4005434"/>
              <a:ext cx="1512000" cy="666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12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dirty="0"/>
                <a:t>Transferencia</a:t>
              </a:r>
            </a:p>
          </p:txBody>
        </p:sp>
        <p:cxnSp>
          <p:nvCxnSpPr>
            <p:cNvPr id="65" name="Conector recto de flecha 64">
              <a:extLst>
                <a:ext uri="{FF2B5EF4-FFF2-40B4-BE49-F238E27FC236}">
                  <a16:creationId xmlns:a16="http://schemas.microsoft.com/office/drawing/2014/main" id="{5B685231-2137-4212-9785-6F1ABE940343}"/>
                </a:ext>
              </a:extLst>
            </p:cNvPr>
            <p:cNvCxnSpPr>
              <a:cxnSpLocks/>
              <a:stCxn id="61" idx="0"/>
              <a:endCxn id="64" idx="2"/>
            </p:cNvCxnSpPr>
            <p:nvPr/>
          </p:nvCxnSpPr>
          <p:spPr>
            <a:xfrm flipV="1">
              <a:off x="6318026" y="4671434"/>
              <a:ext cx="0" cy="685913"/>
            </a:xfrm>
            <a:prstGeom prst="straightConnector1">
              <a:avLst/>
            </a:prstGeom>
            <a:ln w="79375">
              <a:solidFill>
                <a:srgbClr val="C0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cto de flecha 66">
              <a:extLst>
                <a:ext uri="{FF2B5EF4-FFF2-40B4-BE49-F238E27FC236}">
                  <a16:creationId xmlns:a16="http://schemas.microsoft.com/office/drawing/2014/main" id="{7B10B12B-3ED3-4144-8744-4E4DD633535D}"/>
                </a:ext>
              </a:extLst>
            </p:cNvPr>
            <p:cNvCxnSpPr>
              <a:cxnSpLocks/>
              <a:stCxn id="62" idx="1"/>
            </p:cNvCxnSpPr>
            <p:nvPr/>
          </p:nvCxnSpPr>
          <p:spPr>
            <a:xfrm flipH="1" flipV="1">
              <a:off x="1900926" y="2957406"/>
              <a:ext cx="1519026" cy="1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de flecha 67">
              <a:extLst>
                <a:ext uri="{FF2B5EF4-FFF2-40B4-BE49-F238E27FC236}">
                  <a16:creationId xmlns:a16="http://schemas.microsoft.com/office/drawing/2014/main" id="{B79EF66D-691D-45B0-BFE3-9823EE12985A}"/>
                </a:ext>
              </a:extLst>
            </p:cNvPr>
            <p:cNvCxnSpPr>
              <a:cxnSpLocks/>
              <a:stCxn id="60" idx="1"/>
            </p:cNvCxnSpPr>
            <p:nvPr/>
          </p:nvCxnSpPr>
          <p:spPr>
            <a:xfrm flipH="1">
              <a:off x="3182434" y="4338434"/>
              <a:ext cx="237518" cy="1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de flecha 69">
              <a:extLst>
                <a:ext uri="{FF2B5EF4-FFF2-40B4-BE49-F238E27FC236}">
                  <a16:creationId xmlns:a16="http://schemas.microsoft.com/office/drawing/2014/main" id="{7CA2AB57-4698-47D4-BB43-125FEE9825AF}"/>
                </a:ext>
              </a:extLst>
            </p:cNvPr>
            <p:cNvCxnSpPr>
              <a:cxnSpLocks/>
              <a:stCxn id="62" idx="0"/>
            </p:cNvCxnSpPr>
            <p:nvPr/>
          </p:nvCxnSpPr>
          <p:spPr>
            <a:xfrm flipV="1">
              <a:off x="4319952" y="1934413"/>
              <a:ext cx="0" cy="689994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de flecha 70">
              <a:extLst>
                <a:ext uri="{FF2B5EF4-FFF2-40B4-BE49-F238E27FC236}">
                  <a16:creationId xmlns:a16="http://schemas.microsoft.com/office/drawing/2014/main" id="{7805CE04-9AAE-4746-AC57-1FA127C4749B}"/>
                </a:ext>
              </a:extLst>
            </p:cNvPr>
            <p:cNvCxnSpPr>
              <a:cxnSpLocks/>
              <a:stCxn id="61" idx="1"/>
            </p:cNvCxnSpPr>
            <p:nvPr/>
          </p:nvCxnSpPr>
          <p:spPr>
            <a:xfrm flipH="1">
              <a:off x="5219952" y="5690348"/>
              <a:ext cx="342074" cy="1635"/>
            </a:xfrm>
            <a:prstGeom prst="straightConnector1">
              <a:avLst/>
            </a:prstGeom>
            <a:ln w="79375">
              <a:solidFill>
                <a:srgbClr val="C0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de flecha 73">
              <a:extLst>
                <a:ext uri="{FF2B5EF4-FFF2-40B4-BE49-F238E27FC236}">
                  <a16:creationId xmlns:a16="http://schemas.microsoft.com/office/drawing/2014/main" id="{DFD32483-1E32-49D5-BA31-FE1F76A82965}"/>
                </a:ext>
              </a:extLst>
            </p:cNvPr>
            <p:cNvCxnSpPr>
              <a:cxnSpLocks/>
              <a:stCxn id="64" idx="0"/>
              <a:endCxn id="63" idx="2"/>
            </p:cNvCxnSpPr>
            <p:nvPr/>
          </p:nvCxnSpPr>
          <p:spPr>
            <a:xfrm flipV="1">
              <a:off x="6318026" y="3290407"/>
              <a:ext cx="0" cy="715027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: angular 139">
              <a:extLst>
                <a:ext uri="{FF2B5EF4-FFF2-40B4-BE49-F238E27FC236}">
                  <a16:creationId xmlns:a16="http://schemas.microsoft.com/office/drawing/2014/main" id="{19F418AE-5776-48CA-9674-F20D5157197A}"/>
                </a:ext>
              </a:extLst>
            </p:cNvPr>
            <p:cNvCxnSpPr>
              <a:cxnSpLocks/>
              <a:stCxn id="64" idx="1"/>
              <a:endCxn id="62" idx="3"/>
            </p:cNvCxnSpPr>
            <p:nvPr/>
          </p:nvCxnSpPr>
          <p:spPr>
            <a:xfrm rot="10800000">
              <a:off x="5219952" y="2957408"/>
              <a:ext cx="342074" cy="1381027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: angular 139">
              <a:extLst>
                <a:ext uri="{FF2B5EF4-FFF2-40B4-BE49-F238E27FC236}">
                  <a16:creationId xmlns:a16="http://schemas.microsoft.com/office/drawing/2014/main" id="{DF2359BC-07E9-4EA3-A647-38993EA39D98}"/>
                </a:ext>
              </a:extLst>
            </p:cNvPr>
            <p:cNvCxnSpPr>
              <a:cxnSpLocks/>
              <a:stCxn id="63" idx="1"/>
              <a:endCxn id="60" idx="3"/>
            </p:cNvCxnSpPr>
            <p:nvPr/>
          </p:nvCxnSpPr>
          <p:spPr>
            <a:xfrm rot="10800000" flipV="1">
              <a:off x="5219952" y="2957406"/>
              <a:ext cx="342074" cy="1381027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cto de flecha 79">
              <a:extLst>
                <a:ext uri="{FF2B5EF4-FFF2-40B4-BE49-F238E27FC236}">
                  <a16:creationId xmlns:a16="http://schemas.microsoft.com/office/drawing/2014/main" id="{10339564-1BCB-42CC-832D-998C1CFE86B9}"/>
                </a:ext>
              </a:extLst>
            </p:cNvPr>
            <p:cNvCxnSpPr>
              <a:cxnSpLocks/>
              <a:stCxn id="60" idx="2"/>
            </p:cNvCxnSpPr>
            <p:nvPr/>
          </p:nvCxnSpPr>
          <p:spPr>
            <a:xfrm>
              <a:off x="4319952" y="4671434"/>
              <a:ext cx="0" cy="687549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15476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ángulo 52">
            <a:extLst>
              <a:ext uri="{FF2B5EF4-FFF2-40B4-BE49-F238E27FC236}">
                <a16:creationId xmlns:a16="http://schemas.microsoft.com/office/drawing/2014/main" id="{A566A92D-73A5-4757-9A4C-C262BF5E8ECD}"/>
              </a:ext>
            </a:extLst>
          </p:cNvPr>
          <p:cNvSpPr/>
          <p:nvPr/>
        </p:nvSpPr>
        <p:spPr>
          <a:xfrm>
            <a:off x="251526" y="3573016"/>
            <a:ext cx="2930908" cy="1530837"/>
          </a:xfrm>
          <a:prstGeom prst="rect">
            <a:avLst/>
          </a:prstGeom>
          <a:solidFill>
            <a:srgbClr val="FFB7B7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4184" rIns="36000" bIns="44184" rtlCol="0" anchor="b"/>
          <a:lstStyle/>
          <a:p>
            <a:pPr algn="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Comunidad</a:t>
            </a:r>
            <a:b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EAPC</a:t>
            </a:r>
          </a:p>
        </p:txBody>
      </p:sp>
      <p:sp>
        <p:nvSpPr>
          <p:cNvPr id="26" name="QuadreDeText 110">
            <a:extLst>
              <a:ext uri="{FF2B5EF4-FFF2-40B4-BE49-F238E27FC236}">
                <a16:creationId xmlns:a16="http://schemas.microsoft.com/office/drawing/2014/main" id="{65BD0306-A166-4628-ABA0-76028A2BE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69" y="3889299"/>
            <a:ext cx="1512157" cy="870793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Comunidades de aprendizaje</a:t>
            </a:r>
          </a:p>
          <a:p>
            <a:r>
              <a:rPr lang="es-ES" altLang="ca-ES" dirty="0"/>
              <a:t>Comunidades de Práctica</a:t>
            </a:r>
          </a:p>
        </p:txBody>
      </p:sp>
      <p:sp>
        <p:nvSpPr>
          <p:cNvPr id="41" name="QuadreDeText 110">
            <a:extLst>
              <a:ext uri="{FF2B5EF4-FFF2-40B4-BE49-F238E27FC236}">
                <a16:creationId xmlns:a16="http://schemas.microsoft.com/office/drawing/2014/main" id="{C79FD939-8839-4ECF-BCB1-2FAB446A1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3685034"/>
            <a:ext cx="857121" cy="180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Análisis</a:t>
            </a:r>
          </a:p>
        </p:txBody>
      </p:sp>
      <p:sp>
        <p:nvSpPr>
          <p:cNvPr id="42" name="QuadreDeText 110">
            <a:extLst>
              <a:ext uri="{FF2B5EF4-FFF2-40B4-BE49-F238E27FC236}">
                <a16:creationId xmlns:a16="http://schemas.microsoft.com/office/drawing/2014/main" id="{B57DA228-8874-4661-9640-D44A4A74E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4795092"/>
            <a:ext cx="857121" cy="180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Facilitación</a:t>
            </a:r>
          </a:p>
        </p:txBody>
      </p:sp>
      <p:sp>
        <p:nvSpPr>
          <p:cNvPr id="54" name="QuadreDeText 110">
            <a:extLst>
              <a:ext uri="{FF2B5EF4-FFF2-40B4-BE49-F238E27FC236}">
                <a16:creationId xmlns:a16="http://schemas.microsoft.com/office/drawing/2014/main" id="{5A7610BA-F8B2-497F-B050-1E7C59730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3888510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Administración</a:t>
            </a:r>
          </a:p>
        </p:txBody>
      </p:sp>
      <p:sp>
        <p:nvSpPr>
          <p:cNvPr id="55" name="QuadreDeText 110">
            <a:extLst>
              <a:ext uri="{FF2B5EF4-FFF2-40B4-BE49-F238E27FC236}">
                <a16:creationId xmlns:a16="http://schemas.microsoft.com/office/drawing/2014/main" id="{084A4006-95F9-4D96-A549-008030A15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4089468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Academia</a:t>
            </a:r>
          </a:p>
        </p:txBody>
      </p:sp>
      <p:sp>
        <p:nvSpPr>
          <p:cNvPr id="58" name="QuadreDeText 110">
            <a:extLst>
              <a:ext uri="{FF2B5EF4-FFF2-40B4-BE49-F238E27FC236}">
                <a16:creationId xmlns:a16="http://schemas.microsoft.com/office/drawing/2014/main" id="{1107D338-2138-41D9-9982-D624578FF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4290426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Empresa</a:t>
            </a:r>
          </a:p>
        </p:txBody>
      </p:sp>
      <p:sp>
        <p:nvSpPr>
          <p:cNvPr id="59" name="QuadreDeText 110">
            <a:extLst>
              <a:ext uri="{FF2B5EF4-FFF2-40B4-BE49-F238E27FC236}">
                <a16:creationId xmlns:a16="http://schemas.microsoft.com/office/drawing/2014/main" id="{4BF49AEC-BDF4-4731-96AA-187CD5ED0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4491383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Sociedad Civil</a:t>
            </a:r>
          </a:p>
        </p:txBody>
      </p:sp>
      <p:cxnSp>
        <p:nvCxnSpPr>
          <p:cNvPr id="66" name="Conector: angular 65">
            <a:extLst>
              <a:ext uri="{FF2B5EF4-FFF2-40B4-BE49-F238E27FC236}">
                <a16:creationId xmlns:a16="http://schemas.microsoft.com/office/drawing/2014/main" id="{7BB2927C-B7F4-4763-8660-34AE645B9972}"/>
              </a:ext>
            </a:extLst>
          </p:cNvPr>
          <p:cNvCxnSpPr>
            <a:cxnSpLocks/>
            <a:stCxn id="26" idx="3"/>
            <a:endCxn id="54" idx="1"/>
          </p:cNvCxnSpPr>
          <p:nvPr/>
        </p:nvCxnSpPr>
        <p:spPr>
          <a:xfrm flipV="1">
            <a:off x="1900926" y="3978510"/>
            <a:ext cx="294810" cy="346186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: angular 68">
            <a:extLst>
              <a:ext uri="{FF2B5EF4-FFF2-40B4-BE49-F238E27FC236}">
                <a16:creationId xmlns:a16="http://schemas.microsoft.com/office/drawing/2014/main" id="{E3265F22-A2A3-4A3D-91F2-0FAC9E51BD10}"/>
              </a:ext>
            </a:extLst>
          </p:cNvPr>
          <p:cNvCxnSpPr>
            <a:cxnSpLocks/>
            <a:stCxn id="26" idx="3"/>
            <a:endCxn id="55" idx="1"/>
          </p:cNvCxnSpPr>
          <p:nvPr/>
        </p:nvCxnSpPr>
        <p:spPr>
          <a:xfrm flipV="1">
            <a:off x="1900926" y="4179468"/>
            <a:ext cx="294810" cy="14522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: angular 74">
            <a:extLst>
              <a:ext uri="{FF2B5EF4-FFF2-40B4-BE49-F238E27FC236}">
                <a16:creationId xmlns:a16="http://schemas.microsoft.com/office/drawing/2014/main" id="{CF61295D-4A53-4D2D-A4CF-5F877C0A98FC}"/>
              </a:ext>
            </a:extLst>
          </p:cNvPr>
          <p:cNvCxnSpPr>
            <a:cxnSpLocks/>
            <a:stCxn id="26" idx="3"/>
            <a:endCxn id="58" idx="1"/>
          </p:cNvCxnSpPr>
          <p:nvPr/>
        </p:nvCxnSpPr>
        <p:spPr>
          <a:xfrm>
            <a:off x="1900926" y="4324696"/>
            <a:ext cx="294810" cy="5573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: angular 75">
            <a:extLst>
              <a:ext uri="{FF2B5EF4-FFF2-40B4-BE49-F238E27FC236}">
                <a16:creationId xmlns:a16="http://schemas.microsoft.com/office/drawing/2014/main" id="{5335848F-C299-4AAA-B92D-710059FD1887}"/>
              </a:ext>
            </a:extLst>
          </p:cNvPr>
          <p:cNvCxnSpPr>
            <a:cxnSpLocks/>
            <a:stCxn id="26" idx="3"/>
            <a:endCxn id="59" idx="1"/>
          </p:cNvCxnSpPr>
          <p:nvPr/>
        </p:nvCxnSpPr>
        <p:spPr>
          <a:xfrm>
            <a:off x="1900926" y="4324696"/>
            <a:ext cx="294810" cy="256687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recto de flecha 133">
            <a:extLst>
              <a:ext uri="{FF2B5EF4-FFF2-40B4-BE49-F238E27FC236}">
                <a16:creationId xmlns:a16="http://schemas.microsoft.com/office/drawing/2014/main" id="{345E598D-922F-4952-B64C-7075D31263B3}"/>
              </a:ext>
            </a:extLst>
          </p:cNvPr>
          <p:cNvCxnSpPr>
            <a:cxnSpLocks/>
            <a:stCxn id="99" idx="1"/>
            <a:endCxn id="27" idx="3"/>
          </p:cNvCxnSpPr>
          <p:nvPr/>
        </p:nvCxnSpPr>
        <p:spPr>
          <a:xfrm flipH="1">
            <a:off x="1900926" y="5691983"/>
            <a:ext cx="1519026" cy="551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573088"/>
            <a:ext cx="4862763" cy="506412"/>
          </a:xfrm>
        </p:spPr>
        <p:txBody>
          <a:bodyPr/>
          <a:lstStyle/>
          <a:p>
            <a:r>
              <a:rPr lang="es-ES" altLang="es-ES" dirty="0"/>
              <a:t>Dispositivos clave</a:t>
            </a:r>
            <a:endParaRPr lang="es-ES" altLang="ca-ES" dirty="0"/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QuadreDeText 110">
            <a:extLst>
              <a:ext uri="{FF2B5EF4-FFF2-40B4-BE49-F238E27FC236}">
                <a16:creationId xmlns:a16="http://schemas.microsoft.com/office/drawing/2014/main" id="{01B6C5CC-28FE-4EFF-9173-D429EEA22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952" y="4005434"/>
            <a:ext cx="1800000" cy="6660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Desarrollo</a:t>
            </a:r>
            <a:br>
              <a:rPr lang="es-ES" altLang="ca-ES" dirty="0"/>
            </a:br>
            <a:r>
              <a:rPr lang="es-ES" altLang="ca-ES" dirty="0"/>
              <a:t>del talento</a:t>
            </a:r>
          </a:p>
        </p:txBody>
      </p:sp>
      <p:sp>
        <p:nvSpPr>
          <p:cNvPr id="20" name="QuadreDeText 110">
            <a:extLst>
              <a:ext uri="{FF2B5EF4-FFF2-40B4-BE49-F238E27FC236}">
                <a16:creationId xmlns:a16="http://schemas.microsoft.com/office/drawing/2014/main" id="{9D6C85A2-114A-4A18-A574-C67F85EF7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69" y="2624406"/>
            <a:ext cx="1512157" cy="66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Recursos de aprendizaje y conocimiento</a:t>
            </a:r>
          </a:p>
        </p:txBody>
      </p:sp>
      <p:sp>
        <p:nvSpPr>
          <p:cNvPr id="21" name="Rectángulo 63">
            <a:extLst>
              <a:ext uri="{FF2B5EF4-FFF2-40B4-BE49-F238E27FC236}">
                <a16:creationId xmlns:a16="http://schemas.microsoft.com/office/drawing/2014/main" id="{CE610B72-B206-4381-BD74-4265B1BCC719}"/>
              </a:ext>
            </a:extLst>
          </p:cNvPr>
          <p:cNvSpPr/>
          <p:nvPr/>
        </p:nvSpPr>
        <p:spPr>
          <a:xfrm>
            <a:off x="5562026" y="5357347"/>
            <a:ext cx="1512000" cy="666001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</a:rPr>
              <a:t>Transformación de la Administración Pública Catalana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CC9115B5-8AEB-4ACF-A07D-7BE548F4ED55}"/>
              </a:ext>
            </a:extLst>
          </p:cNvPr>
          <p:cNvSpPr/>
          <p:nvPr/>
        </p:nvSpPr>
        <p:spPr>
          <a:xfrm>
            <a:off x="388769" y="1268413"/>
            <a:ext cx="1512157" cy="66600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Aprendizaje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C068B52E-4F02-4F60-A6FF-708E8FEE08F4}"/>
              </a:ext>
            </a:extLst>
          </p:cNvPr>
          <p:cNvSpPr/>
          <p:nvPr/>
        </p:nvSpPr>
        <p:spPr>
          <a:xfrm>
            <a:off x="5639941" y="435978"/>
            <a:ext cx="1011665" cy="443927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Àmbit</a:t>
            </a:r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aprenentatge</a:t>
            </a:r>
            <a:endParaRPr lang="es-E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ángulo 63">
            <a:extLst>
              <a:ext uri="{FF2B5EF4-FFF2-40B4-BE49-F238E27FC236}">
                <a16:creationId xmlns:a16="http://schemas.microsoft.com/office/drawing/2014/main" id="{EE631116-A453-47D5-9681-769B9579AB23}"/>
              </a:ext>
            </a:extLst>
          </p:cNvPr>
          <p:cNvSpPr/>
          <p:nvPr/>
        </p:nvSpPr>
        <p:spPr>
          <a:xfrm>
            <a:off x="6707544" y="435978"/>
            <a:ext cx="1011665" cy="443926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 err="1">
                <a:solidFill>
                  <a:schemeClr val="bg1"/>
                </a:solidFill>
                <a:latin typeface="Arial" panose="020B0604020202020204" pitchFamily="34" charset="0"/>
              </a:rPr>
              <a:t>Àmbit</a:t>
            </a:r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Arial" panose="020B0604020202020204" pitchFamily="34" charset="0"/>
              </a:rPr>
              <a:t>transformació</a:t>
            </a:r>
            <a:endParaRPr lang="es-ES" sz="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7" name="QuadreDeText 110">
            <a:extLst>
              <a:ext uri="{FF2B5EF4-FFF2-40B4-BE49-F238E27FC236}">
                <a16:creationId xmlns:a16="http://schemas.microsoft.com/office/drawing/2014/main" id="{FAF22F0D-4EF3-4D21-A73F-B1EB4F63B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69" y="5360084"/>
            <a:ext cx="1512157" cy="66489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Formación reglada</a:t>
            </a:r>
          </a:p>
        </p:txBody>
      </p:sp>
      <p:sp>
        <p:nvSpPr>
          <p:cNvPr id="28" name="QuadreDeText 110">
            <a:extLst>
              <a:ext uri="{FF2B5EF4-FFF2-40B4-BE49-F238E27FC236}">
                <a16:creationId xmlns:a16="http://schemas.microsoft.com/office/drawing/2014/main" id="{112E7FE3-2AFA-410F-BB62-F77845F37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17" y="2078100"/>
            <a:ext cx="1028685" cy="3973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Autoaprendizaje</a:t>
            </a:r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6F269C2D-453B-42EB-97BA-EC474364260D}"/>
              </a:ext>
            </a:extLst>
          </p:cNvPr>
          <p:cNvCxnSpPr>
            <a:cxnSpLocks/>
            <a:stCxn id="20" idx="0"/>
            <a:endCxn id="22" idx="2"/>
          </p:cNvCxnSpPr>
          <p:nvPr/>
        </p:nvCxnSpPr>
        <p:spPr>
          <a:xfrm flipV="1">
            <a:off x="1144848" y="1934413"/>
            <a:ext cx="0" cy="68999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QuadreDeText 110">
            <a:extLst>
              <a:ext uri="{FF2B5EF4-FFF2-40B4-BE49-F238E27FC236}">
                <a16:creationId xmlns:a16="http://schemas.microsoft.com/office/drawing/2014/main" id="{0F8A1CE7-FA96-4E4B-A9FC-0BAFA2B13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932" y="2078100"/>
            <a:ext cx="1440148" cy="3973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Diagnóstico de necesidades</a:t>
            </a:r>
          </a:p>
          <a:p>
            <a:r>
              <a:rPr lang="es-ES" altLang="ca-ES" sz="900" b="0" dirty="0"/>
              <a:t>Itinerario de aprendizaje</a:t>
            </a:r>
          </a:p>
          <a:p>
            <a:r>
              <a:rPr lang="es-ES" altLang="ca-ES" sz="900" b="0" dirty="0"/>
              <a:t>Objetivos de aprendizaje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4E760705-A76E-4F67-B68C-0D33F52629BB}"/>
              </a:ext>
            </a:extLst>
          </p:cNvPr>
          <p:cNvCxnSpPr>
            <a:cxnSpLocks/>
            <a:stCxn id="26" idx="0"/>
            <a:endCxn id="20" idx="2"/>
          </p:cNvCxnSpPr>
          <p:nvPr/>
        </p:nvCxnSpPr>
        <p:spPr>
          <a:xfrm flipV="1">
            <a:off x="1144848" y="3290406"/>
            <a:ext cx="0" cy="59889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2A98D59F-2EAF-43E8-A57B-7B22504543BB}"/>
              </a:ext>
            </a:extLst>
          </p:cNvPr>
          <p:cNvCxnSpPr>
            <a:cxnSpLocks/>
            <a:stCxn id="27" idx="0"/>
            <a:endCxn id="26" idx="2"/>
          </p:cNvCxnSpPr>
          <p:nvPr/>
        </p:nvCxnSpPr>
        <p:spPr>
          <a:xfrm flipV="1">
            <a:off x="1144848" y="4760092"/>
            <a:ext cx="0" cy="599992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498FE317-CFE4-4960-AD6D-5E36ED4041D3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1616184" y="3290406"/>
            <a:ext cx="1" cy="394628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: angular 77">
            <a:extLst>
              <a:ext uri="{FF2B5EF4-FFF2-40B4-BE49-F238E27FC236}">
                <a16:creationId xmlns:a16="http://schemas.microsoft.com/office/drawing/2014/main" id="{BBD24CF3-2994-4F1D-8030-30FBB4BD09B1}"/>
              </a:ext>
            </a:extLst>
          </p:cNvPr>
          <p:cNvCxnSpPr>
            <a:cxnSpLocks/>
            <a:endCxn id="27" idx="3"/>
          </p:cNvCxnSpPr>
          <p:nvPr/>
        </p:nvCxnSpPr>
        <p:spPr>
          <a:xfrm rot="10800000" flipV="1">
            <a:off x="1900926" y="5103852"/>
            <a:ext cx="864000" cy="588682"/>
          </a:xfrm>
          <a:prstGeom prst="bentConnector3">
            <a:avLst>
              <a:gd name="adj1" fmla="val 136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>
            <a:extLst>
              <a:ext uri="{FF2B5EF4-FFF2-40B4-BE49-F238E27FC236}">
                <a16:creationId xmlns:a16="http://schemas.microsoft.com/office/drawing/2014/main" id="{B2B4B5BF-59B8-4EFE-AA4C-C51A527B9650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1616184" y="4975092"/>
            <a:ext cx="1" cy="383891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QuadreDeText 110">
            <a:extLst>
              <a:ext uri="{FF2B5EF4-FFF2-40B4-BE49-F238E27FC236}">
                <a16:creationId xmlns:a16="http://schemas.microsoft.com/office/drawing/2014/main" id="{312824FA-4F35-49C1-88CB-A1E13DD88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952" y="5358983"/>
            <a:ext cx="1800000" cy="66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>
                <a:solidFill>
                  <a:schemeClr val="tx1"/>
                </a:solidFill>
              </a:rPr>
              <a:t>Gestión académica</a:t>
            </a:r>
          </a:p>
        </p:txBody>
      </p:sp>
      <p:sp>
        <p:nvSpPr>
          <p:cNvPr id="100" name="QuadreDeText 110">
            <a:extLst>
              <a:ext uri="{FF2B5EF4-FFF2-40B4-BE49-F238E27FC236}">
                <a16:creationId xmlns:a16="http://schemas.microsoft.com/office/drawing/2014/main" id="{CA047AE0-6941-4F81-BEB3-D5EFD06A2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952" y="1268413"/>
            <a:ext cx="1800000" cy="66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>
                <a:solidFill>
                  <a:schemeClr val="tx1"/>
                </a:solidFill>
              </a:rPr>
              <a:t>Modelo aprendizaje</a:t>
            </a:r>
          </a:p>
          <a:p>
            <a:r>
              <a:rPr lang="es-ES" altLang="ca-ES" dirty="0">
                <a:solidFill>
                  <a:schemeClr val="tx1"/>
                </a:solidFill>
              </a:rPr>
              <a:t>Tecnología educativa</a:t>
            </a:r>
          </a:p>
          <a:p>
            <a:r>
              <a:rPr lang="es-ES" altLang="ca-ES" dirty="0">
                <a:solidFill>
                  <a:schemeClr val="tx1"/>
                </a:solidFill>
              </a:rPr>
              <a:t>Recursos aprendizaje</a:t>
            </a:r>
          </a:p>
        </p:txBody>
      </p:sp>
      <p:sp>
        <p:nvSpPr>
          <p:cNvPr id="101" name="QuadreDeText 110">
            <a:extLst>
              <a:ext uri="{FF2B5EF4-FFF2-40B4-BE49-F238E27FC236}">
                <a16:creationId xmlns:a16="http://schemas.microsoft.com/office/drawing/2014/main" id="{72D175F5-7823-4597-AA32-8AE917F16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952" y="2624407"/>
            <a:ext cx="1800000" cy="6660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Gestión del </a:t>
            </a:r>
            <a:br>
              <a:rPr lang="es-ES" altLang="ca-ES" dirty="0"/>
            </a:br>
            <a:r>
              <a:rPr lang="es-ES" altLang="ca-ES" dirty="0"/>
              <a:t>conocimiento</a:t>
            </a:r>
          </a:p>
        </p:txBody>
      </p:sp>
      <p:sp>
        <p:nvSpPr>
          <p:cNvPr id="102" name="QuadreDeText 110">
            <a:extLst>
              <a:ext uri="{FF2B5EF4-FFF2-40B4-BE49-F238E27FC236}">
                <a16:creationId xmlns:a16="http://schemas.microsoft.com/office/drawing/2014/main" id="{280986DA-C970-493B-B18B-B0B71E018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026" y="2624407"/>
            <a:ext cx="1512000" cy="6660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Investigación</a:t>
            </a:r>
          </a:p>
        </p:txBody>
      </p:sp>
      <p:sp>
        <p:nvSpPr>
          <p:cNvPr id="103" name="QuadreDeText 110">
            <a:extLst>
              <a:ext uri="{FF2B5EF4-FFF2-40B4-BE49-F238E27FC236}">
                <a16:creationId xmlns:a16="http://schemas.microsoft.com/office/drawing/2014/main" id="{1CFC18D0-C5D3-4C33-A981-FDE7F2435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026" y="4005434"/>
            <a:ext cx="1512000" cy="6660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Transferencia</a:t>
            </a:r>
          </a:p>
        </p:txBody>
      </p:sp>
      <p:cxnSp>
        <p:nvCxnSpPr>
          <p:cNvPr id="108" name="Conector recto de flecha 107">
            <a:extLst>
              <a:ext uri="{FF2B5EF4-FFF2-40B4-BE49-F238E27FC236}">
                <a16:creationId xmlns:a16="http://schemas.microsoft.com/office/drawing/2014/main" id="{67E1B62C-963E-4467-987F-18BAFB87D3B3}"/>
              </a:ext>
            </a:extLst>
          </p:cNvPr>
          <p:cNvCxnSpPr>
            <a:cxnSpLocks/>
            <a:stCxn id="21" idx="0"/>
            <a:endCxn id="103" idx="2"/>
          </p:cNvCxnSpPr>
          <p:nvPr/>
        </p:nvCxnSpPr>
        <p:spPr>
          <a:xfrm flipV="1">
            <a:off x="6318026" y="4671434"/>
            <a:ext cx="0" cy="685913"/>
          </a:xfrm>
          <a:prstGeom prst="straightConnector1">
            <a:avLst/>
          </a:prstGeom>
          <a:ln w="79375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recto de flecha 124">
            <a:extLst>
              <a:ext uri="{FF2B5EF4-FFF2-40B4-BE49-F238E27FC236}">
                <a16:creationId xmlns:a16="http://schemas.microsoft.com/office/drawing/2014/main" id="{9C94BCAD-2BB0-426D-A130-91207A015BF0}"/>
              </a:ext>
            </a:extLst>
          </p:cNvPr>
          <p:cNvCxnSpPr>
            <a:cxnSpLocks/>
            <a:stCxn id="101" idx="1"/>
            <a:endCxn id="20" idx="3"/>
          </p:cNvCxnSpPr>
          <p:nvPr/>
        </p:nvCxnSpPr>
        <p:spPr>
          <a:xfrm flipH="1" flipV="1">
            <a:off x="1900926" y="2957406"/>
            <a:ext cx="1519026" cy="1"/>
          </a:xfrm>
          <a:prstGeom prst="straightConnector1">
            <a:avLst/>
          </a:prstGeom>
          <a:ln w="254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ector recto de flecha 128">
            <a:extLst>
              <a:ext uri="{FF2B5EF4-FFF2-40B4-BE49-F238E27FC236}">
                <a16:creationId xmlns:a16="http://schemas.microsoft.com/office/drawing/2014/main" id="{408CBA26-DA54-4D35-BF48-B9462C22E4E4}"/>
              </a:ext>
            </a:extLst>
          </p:cNvPr>
          <p:cNvCxnSpPr>
            <a:cxnSpLocks/>
            <a:stCxn id="19" idx="1"/>
            <a:endCxn id="53" idx="3"/>
          </p:cNvCxnSpPr>
          <p:nvPr/>
        </p:nvCxnSpPr>
        <p:spPr>
          <a:xfrm flipH="1">
            <a:off x="3182434" y="4338434"/>
            <a:ext cx="237518" cy="1"/>
          </a:xfrm>
          <a:prstGeom prst="straightConnector1">
            <a:avLst/>
          </a:prstGeom>
          <a:ln w="254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recto de flecha 138">
            <a:extLst>
              <a:ext uri="{FF2B5EF4-FFF2-40B4-BE49-F238E27FC236}">
                <a16:creationId xmlns:a16="http://schemas.microsoft.com/office/drawing/2014/main" id="{46C13C4D-F010-4636-B2C3-824952873BD6}"/>
              </a:ext>
            </a:extLst>
          </p:cNvPr>
          <p:cNvCxnSpPr>
            <a:cxnSpLocks/>
            <a:stCxn id="100" idx="1"/>
            <a:endCxn id="22" idx="3"/>
          </p:cNvCxnSpPr>
          <p:nvPr/>
        </p:nvCxnSpPr>
        <p:spPr>
          <a:xfrm flipH="1">
            <a:off x="1900926" y="1601413"/>
            <a:ext cx="1519026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cto de flecha 142">
            <a:extLst>
              <a:ext uri="{FF2B5EF4-FFF2-40B4-BE49-F238E27FC236}">
                <a16:creationId xmlns:a16="http://schemas.microsoft.com/office/drawing/2014/main" id="{6811D5FF-0EB8-4191-957F-377365B3BAC8}"/>
              </a:ext>
            </a:extLst>
          </p:cNvPr>
          <p:cNvCxnSpPr>
            <a:cxnSpLocks/>
            <a:stCxn id="101" idx="0"/>
            <a:endCxn id="100" idx="2"/>
          </p:cNvCxnSpPr>
          <p:nvPr/>
        </p:nvCxnSpPr>
        <p:spPr>
          <a:xfrm flipV="1">
            <a:off x="4319952" y="1934413"/>
            <a:ext cx="0" cy="689994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cto de flecha 145">
            <a:extLst>
              <a:ext uri="{FF2B5EF4-FFF2-40B4-BE49-F238E27FC236}">
                <a16:creationId xmlns:a16="http://schemas.microsoft.com/office/drawing/2014/main" id="{80F2E4D6-07EC-45DB-9E08-13EE5090D0CA}"/>
              </a:ext>
            </a:extLst>
          </p:cNvPr>
          <p:cNvCxnSpPr>
            <a:cxnSpLocks/>
            <a:stCxn id="21" idx="1"/>
            <a:endCxn id="99" idx="3"/>
          </p:cNvCxnSpPr>
          <p:nvPr/>
        </p:nvCxnSpPr>
        <p:spPr>
          <a:xfrm flipH="1">
            <a:off x="5219952" y="5690348"/>
            <a:ext cx="342074" cy="1635"/>
          </a:xfrm>
          <a:prstGeom prst="straightConnector1">
            <a:avLst/>
          </a:prstGeom>
          <a:ln w="79375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tángulo 153">
            <a:extLst>
              <a:ext uri="{FF2B5EF4-FFF2-40B4-BE49-F238E27FC236}">
                <a16:creationId xmlns:a16="http://schemas.microsoft.com/office/drawing/2014/main" id="{BD4C47C2-98BA-42EC-A239-FAB762B7F8DF}"/>
              </a:ext>
            </a:extLst>
          </p:cNvPr>
          <p:cNvSpPr/>
          <p:nvPr/>
        </p:nvSpPr>
        <p:spPr>
          <a:xfrm>
            <a:off x="7416100" y="1268413"/>
            <a:ext cx="1512000" cy="666000"/>
          </a:xfrm>
          <a:prstGeom prst="rect">
            <a:avLst/>
          </a:prstGeom>
          <a:noFill/>
          <a:ln w="19050">
            <a:solidFill>
              <a:srgbClr val="873A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/>
          <a:p>
            <a:pPr algn="ctr"/>
            <a:r>
              <a:rPr lang="es-ES" sz="1200" b="1" dirty="0">
                <a:solidFill>
                  <a:srgbClr val="873A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EAPC</a:t>
            </a:r>
          </a:p>
        </p:txBody>
      </p:sp>
      <p:sp>
        <p:nvSpPr>
          <p:cNvPr id="155" name="Rectángulo 154">
            <a:extLst>
              <a:ext uri="{FF2B5EF4-FFF2-40B4-BE49-F238E27FC236}">
                <a16:creationId xmlns:a16="http://schemas.microsoft.com/office/drawing/2014/main" id="{D2FE1E06-5952-406E-9CF6-29102162EEE5}"/>
              </a:ext>
            </a:extLst>
          </p:cNvPr>
          <p:cNvSpPr/>
          <p:nvPr/>
        </p:nvSpPr>
        <p:spPr>
          <a:xfrm>
            <a:off x="7416100" y="2624407"/>
            <a:ext cx="1512000" cy="666000"/>
          </a:xfrm>
          <a:prstGeom prst="rect">
            <a:avLst/>
          </a:prstGeom>
          <a:noFill/>
          <a:ln w="19050">
            <a:solidFill>
              <a:srgbClr val="873A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/>
          <a:p>
            <a:pPr algn="ctr"/>
            <a:r>
              <a:rPr lang="es-ES" sz="1200" b="1" dirty="0">
                <a:solidFill>
                  <a:srgbClr val="873AC0"/>
                </a:solidFill>
                <a:latin typeface="Arial" panose="020B0604020202020204" pitchFamily="34" charset="0"/>
              </a:rPr>
              <a:t>Sistema</a:t>
            </a:r>
            <a:br>
              <a:rPr lang="es-ES" sz="1200" b="1" dirty="0">
                <a:solidFill>
                  <a:srgbClr val="873AC0"/>
                </a:solidFill>
                <a:latin typeface="Arial" panose="020B0604020202020204" pitchFamily="34" charset="0"/>
              </a:rPr>
            </a:br>
            <a:r>
              <a:rPr lang="es-ES" sz="1200" b="1" dirty="0" err="1">
                <a:solidFill>
                  <a:srgbClr val="873AC0"/>
                </a:solidFill>
                <a:latin typeface="Arial" panose="020B0604020202020204" pitchFamily="34" charset="0"/>
              </a:rPr>
              <a:t>Gencat</a:t>
            </a:r>
            <a:endParaRPr lang="es-ES" sz="1200" b="1" dirty="0">
              <a:solidFill>
                <a:srgbClr val="873AC0"/>
              </a:solidFill>
              <a:latin typeface="Arial" panose="020B0604020202020204" pitchFamily="34" charset="0"/>
            </a:endParaRPr>
          </a:p>
        </p:txBody>
      </p:sp>
      <p:sp>
        <p:nvSpPr>
          <p:cNvPr id="156" name="Rectángulo 155">
            <a:extLst>
              <a:ext uri="{FF2B5EF4-FFF2-40B4-BE49-F238E27FC236}">
                <a16:creationId xmlns:a16="http://schemas.microsoft.com/office/drawing/2014/main" id="{AB6007A2-F5C9-4213-B559-51C50CD8EA64}"/>
              </a:ext>
            </a:extLst>
          </p:cNvPr>
          <p:cNvSpPr/>
          <p:nvPr/>
        </p:nvSpPr>
        <p:spPr>
          <a:xfrm>
            <a:off x="7416100" y="4005434"/>
            <a:ext cx="1512000" cy="666000"/>
          </a:xfrm>
          <a:prstGeom prst="rect">
            <a:avLst/>
          </a:prstGeom>
          <a:noFill/>
          <a:ln w="19050">
            <a:solidFill>
              <a:srgbClr val="873A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/>
          <a:p>
            <a:pPr algn="ctr"/>
            <a:r>
              <a:rPr lang="es-ES" sz="1200" b="1" dirty="0">
                <a:solidFill>
                  <a:srgbClr val="873AC0"/>
                </a:solidFill>
                <a:latin typeface="Arial" panose="020B0604020202020204" pitchFamily="34" charset="0"/>
              </a:rPr>
              <a:t>Institucionalización (Ley)</a:t>
            </a:r>
          </a:p>
        </p:txBody>
      </p:sp>
      <p:sp>
        <p:nvSpPr>
          <p:cNvPr id="157" name="Rectángulo 156">
            <a:extLst>
              <a:ext uri="{FF2B5EF4-FFF2-40B4-BE49-F238E27FC236}">
                <a16:creationId xmlns:a16="http://schemas.microsoft.com/office/drawing/2014/main" id="{73E90CFC-64C7-4B7A-B3FB-1087FBF0BE11}"/>
              </a:ext>
            </a:extLst>
          </p:cNvPr>
          <p:cNvSpPr/>
          <p:nvPr/>
        </p:nvSpPr>
        <p:spPr>
          <a:xfrm>
            <a:off x="7416100" y="5358983"/>
            <a:ext cx="1512000" cy="66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200" b="1" dirty="0">
                <a:solidFill>
                  <a:srgbClr val="873A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Ecosistema</a:t>
            </a:r>
            <a:br>
              <a:rPr lang="es-ES" sz="1200" b="1" dirty="0">
                <a:solidFill>
                  <a:srgbClr val="873A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200" b="1" dirty="0">
                <a:solidFill>
                  <a:srgbClr val="873A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Público Catalán</a:t>
            </a:r>
          </a:p>
        </p:txBody>
      </p:sp>
      <p:cxnSp>
        <p:nvCxnSpPr>
          <p:cNvPr id="158" name="Conector recto de flecha 157">
            <a:extLst>
              <a:ext uri="{FF2B5EF4-FFF2-40B4-BE49-F238E27FC236}">
                <a16:creationId xmlns:a16="http://schemas.microsoft.com/office/drawing/2014/main" id="{515947CE-3B16-4012-940C-9B9FD90E7BBC}"/>
              </a:ext>
            </a:extLst>
          </p:cNvPr>
          <p:cNvCxnSpPr>
            <a:cxnSpLocks/>
            <a:stCxn id="21" idx="3"/>
            <a:endCxn id="157" idx="1"/>
          </p:cNvCxnSpPr>
          <p:nvPr/>
        </p:nvCxnSpPr>
        <p:spPr>
          <a:xfrm>
            <a:off x="7074026" y="5690348"/>
            <a:ext cx="342074" cy="1635"/>
          </a:xfrm>
          <a:prstGeom prst="straightConnector1">
            <a:avLst/>
          </a:prstGeom>
          <a:ln w="79375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cto de flecha 160">
            <a:extLst>
              <a:ext uri="{FF2B5EF4-FFF2-40B4-BE49-F238E27FC236}">
                <a16:creationId xmlns:a16="http://schemas.microsoft.com/office/drawing/2014/main" id="{3F57A67A-7DFB-4B0D-9F9F-75431035979D}"/>
              </a:ext>
            </a:extLst>
          </p:cNvPr>
          <p:cNvCxnSpPr>
            <a:cxnSpLocks/>
            <a:stCxn id="155" idx="0"/>
            <a:endCxn id="154" idx="2"/>
          </p:cNvCxnSpPr>
          <p:nvPr/>
        </p:nvCxnSpPr>
        <p:spPr>
          <a:xfrm flipV="1">
            <a:off x="8172100" y="1934413"/>
            <a:ext cx="0" cy="689994"/>
          </a:xfrm>
          <a:prstGeom prst="straightConnector1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cto de flecha 163">
            <a:extLst>
              <a:ext uri="{FF2B5EF4-FFF2-40B4-BE49-F238E27FC236}">
                <a16:creationId xmlns:a16="http://schemas.microsoft.com/office/drawing/2014/main" id="{72EF4CE3-6291-4CE0-BEBB-EC73A2C24A19}"/>
              </a:ext>
            </a:extLst>
          </p:cNvPr>
          <p:cNvCxnSpPr>
            <a:cxnSpLocks/>
            <a:stCxn id="157" idx="0"/>
            <a:endCxn id="156" idx="2"/>
          </p:cNvCxnSpPr>
          <p:nvPr/>
        </p:nvCxnSpPr>
        <p:spPr>
          <a:xfrm flipV="1">
            <a:off x="8172100" y="4671434"/>
            <a:ext cx="0" cy="687549"/>
          </a:xfrm>
          <a:prstGeom prst="straightConnector1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cto de flecha 166">
            <a:extLst>
              <a:ext uri="{FF2B5EF4-FFF2-40B4-BE49-F238E27FC236}">
                <a16:creationId xmlns:a16="http://schemas.microsoft.com/office/drawing/2014/main" id="{1CCAF0C1-B11D-48F5-9305-574609BF50B9}"/>
              </a:ext>
            </a:extLst>
          </p:cNvPr>
          <p:cNvCxnSpPr>
            <a:cxnSpLocks/>
            <a:stCxn id="156" idx="0"/>
            <a:endCxn id="155" idx="2"/>
          </p:cNvCxnSpPr>
          <p:nvPr/>
        </p:nvCxnSpPr>
        <p:spPr>
          <a:xfrm flipV="1">
            <a:off x="8172100" y="3290407"/>
            <a:ext cx="0" cy="715027"/>
          </a:xfrm>
          <a:prstGeom prst="straightConnector1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ángulo 63">
            <a:extLst>
              <a:ext uri="{FF2B5EF4-FFF2-40B4-BE49-F238E27FC236}">
                <a16:creationId xmlns:a16="http://schemas.microsoft.com/office/drawing/2014/main" id="{475012B6-8E7A-425B-9EDF-043F7ADB6DC0}"/>
              </a:ext>
            </a:extLst>
          </p:cNvPr>
          <p:cNvSpPr/>
          <p:nvPr/>
        </p:nvSpPr>
        <p:spPr>
          <a:xfrm>
            <a:off x="7775147" y="435978"/>
            <a:ext cx="1011665" cy="443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 err="1">
                <a:solidFill>
                  <a:srgbClr val="873AC0"/>
                </a:solidFill>
                <a:latin typeface="Arial" panose="020B0604020202020204" pitchFamily="34" charset="0"/>
              </a:rPr>
              <a:t>Àmbit</a:t>
            </a:r>
            <a:r>
              <a:rPr lang="es-ES" sz="800" dirty="0">
                <a:solidFill>
                  <a:srgbClr val="873AC0"/>
                </a:solidFill>
                <a:latin typeface="Arial" panose="020B0604020202020204" pitchFamily="34" charset="0"/>
              </a:rPr>
              <a:t> </a:t>
            </a:r>
            <a:r>
              <a:rPr lang="es-ES" sz="800" dirty="0" err="1">
                <a:solidFill>
                  <a:srgbClr val="873AC0"/>
                </a:solidFill>
                <a:latin typeface="Arial" panose="020B0604020202020204" pitchFamily="34" charset="0"/>
              </a:rPr>
              <a:t>vertebració</a:t>
            </a:r>
            <a:r>
              <a:rPr lang="es-ES" sz="800" dirty="0">
                <a:solidFill>
                  <a:srgbClr val="873AC0"/>
                </a:solidFill>
                <a:latin typeface="Arial" panose="020B0604020202020204" pitchFamily="34" charset="0"/>
              </a:rPr>
              <a:t> de </a:t>
            </a:r>
            <a:r>
              <a:rPr lang="es-ES" sz="800" dirty="0" err="1">
                <a:solidFill>
                  <a:srgbClr val="873AC0"/>
                </a:solidFill>
                <a:latin typeface="Arial" panose="020B0604020202020204" pitchFamily="34" charset="0"/>
              </a:rPr>
              <a:t>l’ecosistema</a:t>
            </a:r>
            <a:endParaRPr lang="es-ES" sz="800" dirty="0">
              <a:solidFill>
                <a:srgbClr val="873AC0"/>
              </a:solidFill>
              <a:latin typeface="Arial" panose="020B0604020202020204" pitchFamily="34" charset="0"/>
            </a:endParaRPr>
          </a:p>
        </p:txBody>
      </p:sp>
      <p:cxnSp>
        <p:nvCxnSpPr>
          <p:cNvPr id="171" name="Conector recto de flecha 170">
            <a:extLst>
              <a:ext uri="{FF2B5EF4-FFF2-40B4-BE49-F238E27FC236}">
                <a16:creationId xmlns:a16="http://schemas.microsoft.com/office/drawing/2014/main" id="{8CE7CF51-5CCD-4995-8B0F-E1C61A9D4188}"/>
              </a:ext>
            </a:extLst>
          </p:cNvPr>
          <p:cNvCxnSpPr>
            <a:cxnSpLocks/>
            <a:stCxn id="154" idx="1"/>
            <a:endCxn id="100" idx="3"/>
          </p:cNvCxnSpPr>
          <p:nvPr/>
        </p:nvCxnSpPr>
        <p:spPr>
          <a:xfrm flipH="1">
            <a:off x="5219952" y="1601413"/>
            <a:ext cx="2196148" cy="0"/>
          </a:xfrm>
          <a:prstGeom prst="straightConnector1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 recto de flecha 173">
            <a:extLst>
              <a:ext uri="{FF2B5EF4-FFF2-40B4-BE49-F238E27FC236}">
                <a16:creationId xmlns:a16="http://schemas.microsoft.com/office/drawing/2014/main" id="{19464644-F971-44DB-95D4-61C950B4FAB7}"/>
              </a:ext>
            </a:extLst>
          </p:cNvPr>
          <p:cNvCxnSpPr>
            <a:cxnSpLocks/>
            <a:stCxn id="156" idx="1"/>
            <a:endCxn id="103" idx="3"/>
          </p:cNvCxnSpPr>
          <p:nvPr/>
        </p:nvCxnSpPr>
        <p:spPr>
          <a:xfrm flipH="1">
            <a:off x="7074026" y="4338434"/>
            <a:ext cx="342074" cy="0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recto de flecha 177">
            <a:extLst>
              <a:ext uri="{FF2B5EF4-FFF2-40B4-BE49-F238E27FC236}">
                <a16:creationId xmlns:a16="http://schemas.microsoft.com/office/drawing/2014/main" id="{A556045C-FB6D-4926-94F8-7605A3B8E7F5}"/>
              </a:ext>
            </a:extLst>
          </p:cNvPr>
          <p:cNvCxnSpPr>
            <a:cxnSpLocks/>
            <a:stCxn id="103" idx="0"/>
            <a:endCxn id="102" idx="2"/>
          </p:cNvCxnSpPr>
          <p:nvPr/>
        </p:nvCxnSpPr>
        <p:spPr>
          <a:xfrm flipV="1">
            <a:off x="6318026" y="3290407"/>
            <a:ext cx="0" cy="715027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: angular 139">
            <a:extLst>
              <a:ext uri="{FF2B5EF4-FFF2-40B4-BE49-F238E27FC236}">
                <a16:creationId xmlns:a16="http://schemas.microsoft.com/office/drawing/2014/main" id="{FA541A9E-E22D-4315-AEAE-85E9445D5086}"/>
              </a:ext>
            </a:extLst>
          </p:cNvPr>
          <p:cNvCxnSpPr>
            <a:cxnSpLocks/>
            <a:stCxn id="103" idx="1"/>
            <a:endCxn id="101" idx="3"/>
          </p:cNvCxnSpPr>
          <p:nvPr/>
        </p:nvCxnSpPr>
        <p:spPr>
          <a:xfrm rot="10800000">
            <a:off x="5219952" y="2957408"/>
            <a:ext cx="342074" cy="1381027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ector: angular 139">
            <a:extLst>
              <a:ext uri="{FF2B5EF4-FFF2-40B4-BE49-F238E27FC236}">
                <a16:creationId xmlns:a16="http://schemas.microsoft.com/office/drawing/2014/main" id="{26D725EE-3D04-47D8-A7E1-4C6C4F0C2650}"/>
              </a:ext>
            </a:extLst>
          </p:cNvPr>
          <p:cNvCxnSpPr>
            <a:cxnSpLocks/>
            <a:stCxn id="102" idx="1"/>
            <a:endCxn id="19" idx="3"/>
          </p:cNvCxnSpPr>
          <p:nvPr/>
        </p:nvCxnSpPr>
        <p:spPr>
          <a:xfrm rot="10800000" flipV="1">
            <a:off x="5219952" y="2957406"/>
            <a:ext cx="342074" cy="1381027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ector recto de flecha 190">
            <a:extLst>
              <a:ext uri="{FF2B5EF4-FFF2-40B4-BE49-F238E27FC236}">
                <a16:creationId xmlns:a16="http://schemas.microsoft.com/office/drawing/2014/main" id="{A38A5C88-AA9A-40C0-A0E7-901771BA07AD}"/>
              </a:ext>
            </a:extLst>
          </p:cNvPr>
          <p:cNvCxnSpPr>
            <a:cxnSpLocks/>
            <a:stCxn id="19" idx="2"/>
            <a:endCxn id="99" idx="0"/>
          </p:cNvCxnSpPr>
          <p:nvPr/>
        </p:nvCxnSpPr>
        <p:spPr>
          <a:xfrm>
            <a:off x="4319952" y="4671434"/>
            <a:ext cx="0" cy="687549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18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lecha: hacia abajo 22">
            <a:extLst>
              <a:ext uri="{FF2B5EF4-FFF2-40B4-BE49-F238E27FC236}">
                <a16:creationId xmlns:a16="http://schemas.microsoft.com/office/drawing/2014/main" id="{7576FD78-DA45-416B-BCFC-C6566CFFFAE2}"/>
              </a:ext>
            </a:extLst>
          </p:cNvPr>
          <p:cNvSpPr/>
          <p:nvPr/>
        </p:nvSpPr>
        <p:spPr>
          <a:xfrm>
            <a:off x="6181105" y="1211827"/>
            <a:ext cx="2207319" cy="5327712"/>
          </a:xfrm>
          <a:prstGeom prst="downArrow">
            <a:avLst>
              <a:gd name="adj1" fmla="val 89686"/>
              <a:gd name="adj2" fmla="val 16412"/>
            </a:avLst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anchor="t"/>
          <a:lstStyle/>
          <a:p>
            <a:pPr algn="ctr"/>
            <a:r>
              <a:rPr lang="es-ES" sz="1200" b="1" dirty="0">
                <a:solidFill>
                  <a:srgbClr val="7030A0"/>
                </a:solidFill>
                <a:latin typeface="Arial" panose="020B0604020202020204" pitchFamily="34" charset="0"/>
              </a:rPr>
              <a:t>Administración y organización</a:t>
            </a:r>
          </a:p>
        </p:txBody>
      </p:sp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Cadenas clave y de apoyo</a:t>
            </a:r>
            <a:endParaRPr lang="es-ES" altLang="ca-ES" dirty="0"/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es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s-ES" altLang="ca-ES" dirty="0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Flecha: a la derecha 60">
            <a:extLst>
              <a:ext uri="{FF2B5EF4-FFF2-40B4-BE49-F238E27FC236}">
                <a16:creationId xmlns:a16="http://schemas.microsoft.com/office/drawing/2014/main" id="{B8652726-5C5F-46B3-B968-7260389CA4D8}"/>
              </a:ext>
            </a:extLst>
          </p:cNvPr>
          <p:cNvSpPr/>
          <p:nvPr/>
        </p:nvSpPr>
        <p:spPr>
          <a:xfrm>
            <a:off x="842899" y="2114997"/>
            <a:ext cx="7843901" cy="630213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/>
            <a:r>
              <a:rPr lang="es-ES" sz="1200" b="1" dirty="0">
                <a:latin typeface="Arial" panose="020B0604020202020204" pitchFamily="34" charset="0"/>
              </a:rPr>
              <a:t>Generalitat</a:t>
            </a:r>
          </a:p>
        </p:txBody>
      </p:sp>
      <p:sp>
        <p:nvSpPr>
          <p:cNvPr id="2" name="Flecha: a la derecha 1">
            <a:extLst>
              <a:ext uri="{FF2B5EF4-FFF2-40B4-BE49-F238E27FC236}">
                <a16:creationId xmlns:a16="http://schemas.microsoft.com/office/drawing/2014/main" id="{36C4008D-9147-4E2D-ADFC-C5B382C55329}"/>
              </a:ext>
            </a:extLst>
          </p:cNvPr>
          <p:cNvSpPr/>
          <p:nvPr/>
        </p:nvSpPr>
        <p:spPr>
          <a:xfrm>
            <a:off x="395288" y="1628800"/>
            <a:ext cx="8291512" cy="630213"/>
          </a:xfrm>
          <a:prstGeom prst="rightArrow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180975"/>
            <a:r>
              <a:rPr lang="es-E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Formación </a:t>
            </a:r>
            <a:r>
              <a:rPr lang="es-E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profesionalizadora</a:t>
            </a:r>
            <a:endParaRPr lang="es-E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Flecha: a la derecha 63">
            <a:extLst>
              <a:ext uri="{FF2B5EF4-FFF2-40B4-BE49-F238E27FC236}">
                <a16:creationId xmlns:a16="http://schemas.microsoft.com/office/drawing/2014/main" id="{91C7BF2F-05BE-4674-9A2E-07D6B0D00919}"/>
              </a:ext>
            </a:extLst>
          </p:cNvPr>
          <p:cNvSpPr/>
          <p:nvPr/>
        </p:nvSpPr>
        <p:spPr>
          <a:xfrm>
            <a:off x="842899" y="2550897"/>
            <a:ext cx="7843901" cy="630213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/>
            <a:r>
              <a:rPr lang="es-ES" sz="1200" b="1" dirty="0">
                <a:latin typeface="Arial" panose="020B0604020202020204" pitchFamily="34" charset="0"/>
              </a:rPr>
              <a:t>Estratégica</a:t>
            </a:r>
          </a:p>
        </p:txBody>
      </p:sp>
      <p:sp>
        <p:nvSpPr>
          <p:cNvPr id="67" name="Flecha: a la derecha 66">
            <a:extLst>
              <a:ext uri="{FF2B5EF4-FFF2-40B4-BE49-F238E27FC236}">
                <a16:creationId xmlns:a16="http://schemas.microsoft.com/office/drawing/2014/main" id="{EB873A00-ABBD-42E3-A5B9-69B02FFF1104}"/>
              </a:ext>
            </a:extLst>
          </p:cNvPr>
          <p:cNvSpPr/>
          <p:nvPr/>
        </p:nvSpPr>
        <p:spPr>
          <a:xfrm>
            <a:off x="842899" y="2993195"/>
            <a:ext cx="7843901" cy="630213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/>
            <a:r>
              <a:rPr lang="es-ES" sz="1200" b="1" dirty="0">
                <a:latin typeface="Arial" panose="020B0604020202020204" pitchFamily="34" charset="0"/>
              </a:rPr>
              <a:t>Administración local</a:t>
            </a:r>
          </a:p>
        </p:txBody>
      </p:sp>
      <p:sp>
        <p:nvSpPr>
          <p:cNvPr id="68" name="Flecha: a la derecha 67">
            <a:extLst>
              <a:ext uri="{FF2B5EF4-FFF2-40B4-BE49-F238E27FC236}">
                <a16:creationId xmlns:a16="http://schemas.microsoft.com/office/drawing/2014/main" id="{6069C458-064D-45A6-A873-C8054DBBEB27}"/>
              </a:ext>
            </a:extLst>
          </p:cNvPr>
          <p:cNvSpPr/>
          <p:nvPr/>
        </p:nvSpPr>
        <p:spPr>
          <a:xfrm>
            <a:off x="842899" y="3429095"/>
            <a:ext cx="7843901" cy="630213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/>
            <a:r>
              <a:rPr lang="es-ES" sz="1200" b="1" dirty="0">
                <a:latin typeface="Arial" panose="020B0604020202020204" pitchFamily="34" charset="0"/>
              </a:rPr>
              <a:t>Tercer ciclo profesionalizador</a:t>
            </a:r>
          </a:p>
        </p:txBody>
      </p:sp>
      <p:sp>
        <p:nvSpPr>
          <p:cNvPr id="73" name="Flecha: a la derecha 72">
            <a:extLst>
              <a:ext uri="{FF2B5EF4-FFF2-40B4-BE49-F238E27FC236}">
                <a16:creationId xmlns:a16="http://schemas.microsoft.com/office/drawing/2014/main" id="{B00B3EBB-46D2-42DA-8CEA-B42EB697DA8A}"/>
              </a:ext>
            </a:extLst>
          </p:cNvPr>
          <p:cNvSpPr/>
          <p:nvPr/>
        </p:nvSpPr>
        <p:spPr>
          <a:xfrm>
            <a:off x="842899" y="5099191"/>
            <a:ext cx="7843901" cy="630213"/>
          </a:xfrm>
          <a:prstGeom prst="rightArrow">
            <a:avLst/>
          </a:prstGeom>
          <a:solidFill>
            <a:srgbClr val="FFA3A3"/>
          </a:solidFill>
          <a:ln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/>
            <a:r>
              <a:rPr lang="es-ES" sz="1200" b="1" dirty="0">
                <a:latin typeface="Arial" panose="020B0604020202020204" pitchFamily="34" charset="0"/>
              </a:rPr>
              <a:t>Investigación, innovación y transferencia</a:t>
            </a:r>
          </a:p>
        </p:txBody>
      </p:sp>
      <p:sp>
        <p:nvSpPr>
          <p:cNvPr id="70" name="Flecha: a la derecha 69">
            <a:extLst>
              <a:ext uri="{FF2B5EF4-FFF2-40B4-BE49-F238E27FC236}">
                <a16:creationId xmlns:a16="http://schemas.microsoft.com/office/drawing/2014/main" id="{F5D56829-8420-4639-853D-CE54266555D4}"/>
              </a:ext>
            </a:extLst>
          </p:cNvPr>
          <p:cNvSpPr/>
          <p:nvPr/>
        </p:nvSpPr>
        <p:spPr>
          <a:xfrm>
            <a:off x="395288" y="4612994"/>
            <a:ext cx="8291512" cy="630213"/>
          </a:xfrm>
          <a:prstGeom prst="rightArrow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marL="180975"/>
            <a:r>
              <a:rPr lang="es-E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Investigación y desarrollo</a:t>
            </a:r>
          </a:p>
        </p:txBody>
      </p:sp>
      <p:sp>
        <p:nvSpPr>
          <p:cNvPr id="74" name="Flecha: a la derecha 73">
            <a:extLst>
              <a:ext uri="{FF2B5EF4-FFF2-40B4-BE49-F238E27FC236}">
                <a16:creationId xmlns:a16="http://schemas.microsoft.com/office/drawing/2014/main" id="{684DF363-5098-49A6-B50F-D2D66CC94D78}"/>
              </a:ext>
            </a:extLst>
          </p:cNvPr>
          <p:cNvSpPr/>
          <p:nvPr/>
        </p:nvSpPr>
        <p:spPr>
          <a:xfrm>
            <a:off x="842899" y="5535091"/>
            <a:ext cx="7843901" cy="630213"/>
          </a:xfrm>
          <a:prstGeom prst="rightArrow">
            <a:avLst/>
          </a:prstGeom>
          <a:solidFill>
            <a:srgbClr val="FFA3A3"/>
          </a:solidFill>
          <a:ln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/>
            <a:r>
              <a:rPr lang="es-ES" sz="1200" b="1" dirty="0">
                <a:latin typeface="Arial" panose="020B0604020202020204" pitchFamily="34" charset="0"/>
              </a:rPr>
              <a:t>Desarrollo del talento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C2023CC-3AC3-440A-AF24-6DD26405DFB7}"/>
              </a:ext>
            </a:extLst>
          </p:cNvPr>
          <p:cNvSpPr/>
          <p:nvPr/>
        </p:nvSpPr>
        <p:spPr>
          <a:xfrm>
            <a:off x="4630657" y="435978"/>
            <a:ext cx="1011666" cy="443927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SDG Formación</a:t>
            </a:r>
          </a:p>
        </p:txBody>
      </p:sp>
      <p:sp>
        <p:nvSpPr>
          <p:cNvPr id="20" name="Rectángulo 63">
            <a:extLst>
              <a:ext uri="{FF2B5EF4-FFF2-40B4-BE49-F238E27FC236}">
                <a16:creationId xmlns:a16="http://schemas.microsoft.com/office/drawing/2014/main" id="{B0F2B74D-63C9-4F02-AFA6-7F68E4FD86E7}"/>
              </a:ext>
            </a:extLst>
          </p:cNvPr>
          <p:cNvSpPr/>
          <p:nvPr/>
        </p:nvSpPr>
        <p:spPr>
          <a:xfrm>
            <a:off x="5698304" y="435978"/>
            <a:ext cx="1011600" cy="443926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</a:rPr>
              <a:t>SDG investigación y desarrollo</a:t>
            </a:r>
          </a:p>
        </p:txBody>
      </p:sp>
      <p:sp>
        <p:nvSpPr>
          <p:cNvPr id="21" name="Rectángulo 63">
            <a:extLst>
              <a:ext uri="{FF2B5EF4-FFF2-40B4-BE49-F238E27FC236}">
                <a16:creationId xmlns:a16="http://schemas.microsoft.com/office/drawing/2014/main" id="{4F837C3F-646A-4DD3-82E9-53F6A4AE2194}"/>
              </a:ext>
            </a:extLst>
          </p:cNvPr>
          <p:cNvSpPr/>
          <p:nvPr/>
        </p:nvSpPr>
        <p:spPr>
          <a:xfrm>
            <a:off x="6765885" y="435978"/>
            <a:ext cx="1011600" cy="443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rgbClr val="7030A0"/>
                </a:solidFill>
                <a:latin typeface="Arial" panose="020B0604020202020204" pitchFamily="34" charset="0"/>
              </a:rPr>
              <a:t>SDG Administración y organización</a:t>
            </a:r>
          </a:p>
        </p:txBody>
      </p:sp>
      <p:sp>
        <p:nvSpPr>
          <p:cNvPr id="22" name="Rectángulo 63">
            <a:extLst>
              <a:ext uri="{FF2B5EF4-FFF2-40B4-BE49-F238E27FC236}">
                <a16:creationId xmlns:a16="http://schemas.microsoft.com/office/drawing/2014/main" id="{59EE1B94-1253-4B8E-8905-C15E08DB439E}"/>
              </a:ext>
            </a:extLst>
          </p:cNvPr>
          <p:cNvSpPr/>
          <p:nvPr/>
        </p:nvSpPr>
        <p:spPr>
          <a:xfrm>
            <a:off x="7833466" y="435978"/>
            <a:ext cx="1011600" cy="443926"/>
          </a:xfrm>
          <a:prstGeom prst="rect">
            <a:avLst/>
          </a:prstGeom>
          <a:solidFill>
            <a:schemeClr val="bg1"/>
          </a:solidFill>
          <a:ln w="19050">
            <a:solidFill>
              <a:srgbClr val="7030A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rgbClr val="7030A0"/>
                </a:solidFill>
                <a:latin typeface="Arial" panose="020B0604020202020204" pitchFamily="34" charset="0"/>
              </a:rPr>
              <a:t>Dirección</a:t>
            </a:r>
            <a:br>
              <a:rPr lang="es-ES" sz="800" dirty="0">
                <a:solidFill>
                  <a:srgbClr val="7030A0"/>
                </a:solidFill>
                <a:latin typeface="Arial" panose="020B0604020202020204" pitchFamily="34" charset="0"/>
              </a:rPr>
            </a:br>
            <a:r>
              <a:rPr lang="es-ES" sz="800" dirty="0">
                <a:solidFill>
                  <a:srgbClr val="7030A0"/>
                </a:solidFill>
                <a:latin typeface="Arial" panose="020B0604020202020204" pitchFamily="34" charset="0"/>
              </a:rPr>
              <a:t>EAPC</a:t>
            </a:r>
          </a:p>
        </p:txBody>
      </p:sp>
      <p:sp>
        <p:nvSpPr>
          <p:cNvPr id="71" name="Flecha: hacia abajo 70">
            <a:extLst>
              <a:ext uri="{FF2B5EF4-FFF2-40B4-BE49-F238E27FC236}">
                <a16:creationId xmlns:a16="http://schemas.microsoft.com/office/drawing/2014/main" id="{C3B48478-85B3-4498-B28B-239E809D2648}"/>
              </a:ext>
            </a:extLst>
          </p:cNvPr>
          <p:cNvSpPr/>
          <p:nvPr/>
        </p:nvSpPr>
        <p:spPr>
          <a:xfrm>
            <a:off x="3851920" y="1211201"/>
            <a:ext cx="2207319" cy="5327712"/>
          </a:xfrm>
          <a:prstGeom prst="downArrow">
            <a:avLst>
              <a:gd name="adj1" fmla="val 89686"/>
              <a:gd name="adj2" fmla="val 16412"/>
            </a:avLst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</p:spPr>
        <p:txBody>
          <a:bodyPr lIns="36000" rIns="36000" anchor="t"/>
          <a:lstStyle/>
          <a:p>
            <a:pPr algn="ctr"/>
            <a:r>
              <a:rPr lang="es-ES" sz="1200" b="1" dirty="0">
                <a:solidFill>
                  <a:srgbClr val="7030A0"/>
                </a:solidFill>
                <a:latin typeface="Arial" panose="020B0604020202020204" pitchFamily="34" charset="0"/>
              </a:rPr>
              <a:t>Modelo de aprendizaje y </a:t>
            </a:r>
            <a:br>
              <a:rPr lang="es-ES" sz="1200" b="1" dirty="0">
                <a:solidFill>
                  <a:srgbClr val="7030A0"/>
                </a:solidFill>
                <a:latin typeface="Arial" panose="020B0604020202020204" pitchFamily="34" charset="0"/>
              </a:rPr>
            </a:br>
            <a:r>
              <a:rPr lang="es-ES" sz="1200" b="1" dirty="0">
                <a:solidFill>
                  <a:srgbClr val="7030A0"/>
                </a:solidFill>
                <a:latin typeface="Arial" panose="020B0604020202020204" pitchFamily="34" charset="0"/>
              </a:rPr>
              <a:t>gestión del conocimiento</a:t>
            </a:r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2C807E5E-9F11-40A9-A54C-8961A281641D}"/>
              </a:ext>
            </a:extLst>
          </p:cNvPr>
          <p:cNvSpPr/>
          <p:nvPr/>
        </p:nvSpPr>
        <p:spPr>
          <a:xfrm>
            <a:off x="842898" y="3867818"/>
            <a:ext cx="7843901" cy="630213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/>
            <a:r>
              <a:rPr lang="es-ES" sz="1200" b="1" dirty="0">
                <a:latin typeface="Arial" panose="020B0604020202020204" pitchFamily="34" charset="0"/>
              </a:rPr>
              <a:t>Delegaciones territoriales</a:t>
            </a:r>
          </a:p>
        </p:txBody>
      </p:sp>
    </p:spTree>
    <p:extLst>
      <p:ext uri="{BB962C8B-B14F-4D97-AF65-F5344CB8AC3E}">
        <p14:creationId xmlns:p14="http://schemas.microsoft.com/office/powerpoint/2010/main" val="3642198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Teoría del cambio para transformar la Administración </a:t>
            </a:r>
            <a:endParaRPr lang="en-GB" altLang="ca-ES" dirty="0"/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9" name="Grupo 38">
            <a:extLst>
              <a:ext uri="{FF2B5EF4-FFF2-40B4-BE49-F238E27FC236}">
                <a16:creationId xmlns:a16="http://schemas.microsoft.com/office/drawing/2014/main" id="{23BE6641-59EB-40EA-8F2B-6D12C726277D}"/>
              </a:ext>
            </a:extLst>
          </p:cNvPr>
          <p:cNvGrpSpPr/>
          <p:nvPr/>
        </p:nvGrpSpPr>
        <p:grpSpPr>
          <a:xfrm>
            <a:off x="6376912" y="1916832"/>
            <a:ext cx="2476800" cy="2170703"/>
            <a:chOff x="6376912" y="1916832"/>
            <a:chExt cx="2476800" cy="2170703"/>
          </a:xfrm>
        </p:grpSpPr>
        <p:sp>
          <p:nvSpPr>
            <p:cNvPr id="15" name="Rectángulo 21">
              <a:extLst>
                <a:ext uri="{FF2B5EF4-FFF2-40B4-BE49-F238E27FC236}">
                  <a16:creationId xmlns:a16="http://schemas.microsoft.com/office/drawing/2014/main" id="{F8F5B9CE-389B-4ACA-9ADE-400C9485A6C7}"/>
                </a:ext>
              </a:extLst>
            </p:cNvPr>
            <p:cNvSpPr/>
            <p:nvPr/>
          </p:nvSpPr>
          <p:spPr>
            <a:xfrm>
              <a:off x="6376912" y="1916832"/>
              <a:ext cx="2476800" cy="612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Derechos civiles</a:t>
              </a:r>
            </a:p>
          </p:txBody>
        </p:sp>
        <p:sp>
          <p:nvSpPr>
            <p:cNvPr id="16" name="Rectángulo 21">
              <a:extLst>
                <a:ext uri="{FF2B5EF4-FFF2-40B4-BE49-F238E27FC236}">
                  <a16:creationId xmlns:a16="http://schemas.microsoft.com/office/drawing/2014/main" id="{E1AD8F83-F255-404F-893F-0FDC6DE45618}"/>
                </a:ext>
              </a:extLst>
            </p:cNvPr>
            <p:cNvSpPr/>
            <p:nvPr/>
          </p:nvSpPr>
          <p:spPr>
            <a:xfrm>
              <a:off x="6376912" y="2696184"/>
              <a:ext cx="2476800" cy="612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Calidad institucional</a:t>
              </a:r>
            </a:p>
          </p:txBody>
        </p:sp>
        <p:sp>
          <p:nvSpPr>
            <p:cNvPr id="17" name="Rectángulo 21">
              <a:extLst>
                <a:ext uri="{FF2B5EF4-FFF2-40B4-BE49-F238E27FC236}">
                  <a16:creationId xmlns:a16="http://schemas.microsoft.com/office/drawing/2014/main" id="{768910A4-4076-48A4-8C07-7A093C38BF70}"/>
                </a:ext>
              </a:extLst>
            </p:cNvPr>
            <p:cNvSpPr/>
            <p:nvPr/>
          </p:nvSpPr>
          <p:spPr>
            <a:xfrm>
              <a:off x="6376912" y="3475535"/>
              <a:ext cx="2476800" cy="612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Emancipación personal</a:t>
              </a: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1AF5E67-1C4D-45FF-8B19-5C4F93C74F04}"/>
              </a:ext>
            </a:extLst>
          </p:cNvPr>
          <p:cNvGrpSpPr/>
          <p:nvPr/>
        </p:nvGrpSpPr>
        <p:grpSpPr>
          <a:xfrm>
            <a:off x="390749" y="1246851"/>
            <a:ext cx="8462963" cy="375528"/>
            <a:chOff x="395288" y="-494882"/>
            <a:chExt cx="8462963" cy="375528"/>
          </a:xfrm>
        </p:grpSpPr>
        <p:sp>
          <p:nvSpPr>
            <p:cNvPr id="23" name="Rectángulo 4">
              <a:extLst>
                <a:ext uri="{FF2B5EF4-FFF2-40B4-BE49-F238E27FC236}">
                  <a16:creationId xmlns:a16="http://schemas.microsoft.com/office/drawing/2014/main" id="{94337CE9-6130-4657-ACB2-66647070D9CD}"/>
                </a:ext>
              </a:extLst>
            </p:cNvPr>
            <p:cNvSpPr/>
            <p:nvPr/>
          </p:nvSpPr>
          <p:spPr>
            <a:xfrm>
              <a:off x="5940153" y="-493754"/>
              <a:ext cx="2918098" cy="374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4295" tIns="0" rIns="74295" bIns="3714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s-ES" sz="1899">
                  <a:latin typeface="Arial Narrow" panose="020B0606020202030204" pitchFamily="34" charset="0"/>
                </a:rPr>
                <a:t>                  Impactos</a:t>
              </a:r>
            </a:p>
          </p:txBody>
        </p:sp>
        <p:graphicFrame>
          <p:nvGraphicFramePr>
            <p:cNvPr id="24" name="Diagrama 23">
              <a:extLst>
                <a:ext uri="{FF2B5EF4-FFF2-40B4-BE49-F238E27FC236}">
                  <a16:creationId xmlns:a16="http://schemas.microsoft.com/office/drawing/2014/main" id="{18226723-C764-4438-ADB1-9E66B14DF50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766858198"/>
                </p:ext>
              </p:extLst>
            </p:nvPr>
          </p:nvGraphicFramePr>
          <p:xfrm>
            <a:off x="395288" y="-494882"/>
            <a:ext cx="5760640" cy="37043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BC27DC62-A84B-42AE-84C4-F481473644A7}"/>
              </a:ext>
            </a:extLst>
          </p:cNvPr>
          <p:cNvGrpSpPr/>
          <p:nvPr/>
        </p:nvGrpSpPr>
        <p:grpSpPr>
          <a:xfrm>
            <a:off x="398824" y="1916832"/>
            <a:ext cx="2887894" cy="2170703"/>
            <a:chOff x="398824" y="1916832"/>
            <a:chExt cx="2887894" cy="2170703"/>
          </a:xfrm>
        </p:grpSpPr>
        <p:sp>
          <p:nvSpPr>
            <p:cNvPr id="20" name="Rectángulo 21">
              <a:extLst>
                <a:ext uri="{FF2B5EF4-FFF2-40B4-BE49-F238E27FC236}">
                  <a16:creationId xmlns:a16="http://schemas.microsoft.com/office/drawing/2014/main" id="{BC159F78-F437-43FD-BEAF-1E228B4C976E}"/>
                </a:ext>
              </a:extLst>
            </p:cNvPr>
            <p:cNvSpPr/>
            <p:nvPr/>
          </p:nvSpPr>
          <p:spPr>
            <a:xfrm>
              <a:off x="398824" y="1916832"/>
              <a:ext cx="2476800" cy="61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es-ES" sz="1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Gobierno Abierto</a:t>
              </a:r>
            </a:p>
          </p:txBody>
        </p:sp>
        <p:sp>
          <p:nvSpPr>
            <p:cNvPr id="29" name="Rectángulo 21">
              <a:extLst>
                <a:ext uri="{FF2B5EF4-FFF2-40B4-BE49-F238E27FC236}">
                  <a16:creationId xmlns:a16="http://schemas.microsoft.com/office/drawing/2014/main" id="{5CA113A2-451C-45E4-A92B-351E32BEBA33}"/>
                </a:ext>
              </a:extLst>
            </p:cNvPr>
            <p:cNvSpPr/>
            <p:nvPr/>
          </p:nvSpPr>
          <p:spPr>
            <a:xfrm>
              <a:off x="398824" y="2696184"/>
              <a:ext cx="2476800" cy="61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es-ES" sz="1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Reformas en la Administración</a:t>
              </a:r>
            </a:p>
          </p:txBody>
        </p:sp>
        <p:sp>
          <p:nvSpPr>
            <p:cNvPr id="30" name="Rectángulo 21">
              <a:extLst>
                <a:ext uri="{FF2B5EF4-FFF2-40B4-BE49-F238E27FC236}">
                  <a16:creationId xmlns:a16="http://schemas.microsoft.com/office/drawing/2014/main" id="{145CE02E-9F21-492A-AFB4-1AC54DAE66AA}"/>
                </a:ext>
              </a:extLst>
            </p:cNvPr>
            <p:cNvSpPr/>
            <p:nvPr/>
          </p:nvSpPr>
          <p:spPr>
            <a:xfrm>
              <a:off x="398824" y="3475535"/>
              <a:ext cx="2476800" cy="61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es-ES" sz="1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Política basada en evidencias</a:t>
              </a:r>
            </a:p>
          </p:txBody>
        </p:sp>
        <p:sp>
          <p:nvSpPr>
            <p:cNvPr id="4" name="Flecha: a la derecha 3">
              <a:extLst>
                <a:ext uri="{FF2B5EF4-FFF2-40B4-BE49-F238E27FC236}">
                  <a16:creationId xmlns:a16="http://schemas.microsoft.com/office/drawing/2014/main" id="{C3A0DB20-C5CB-4648-B169-4BA7F25964F6}"/>
                </a:ext>
              </a:extLst>
            </p:cNvPr>
            <p:cNvSpPr/>
            <p:nvPr/>
          </p:nvSpPr>
          <p:spPr>
            <a:xfrm>
              <a:off x="2976774" y="1916832"/>
              <a:ext cx="309944" cy="2170703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63416FE3-913D-4217-828E-D0452CBF10D6}"/>
              </a:ext>
            </a:extLst>
          </p:cNvPr>
          <p:cNvGrpSpPr/>
          <p:nvPr/>
        </p:nvGrpSpPr>
        <p:grpSpPr>
          <a:xfrm>
            <a:off x="3385524" y="1916832"/>
            <a:ext cx="2890238" cy="2170703"/>
            <a:chOff x="3385524" y="1916832"/>
            <a:chExt cx="2890238" cy="2170703"/>
          </a:xfrm>
        </p:grpSpPr>
        <p:sp>
          <p:nvSpPr>
            <p:cNvPr id="18" name="Rectángulo 21">
              <a:extLst>
                <a:ext uri="{FF2B5EF4-FFF2-40B4-BE49-F238E27FC236}">
                  <a16:creationId xmlns:a16="http://schemas.microsoft.com/office/drawing/2014/main" id="{75C071FA-8086-44FF-B77F-EB982B03A1D4}"/>
                </a:ext>
              </a:extLst>
            </p:cNvPr>
            <p:cNvSpPr/>
            <p:nvPr/>
          </p:nvSpPr>
          <p:spPr>
            <a:xfrm>
              <a:off x="3387868" y="1916832"/>
              <a:ext cx="2476800" cy="612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Ciudadanos comprometidos</a:t>
              </a:r>
            </a:p>
          </p:txBody>
        </p:sp>
        <p:sp>
          <p:nvSpPr>
            <p:cNvPr id="27" name="Rectángulo 21">
              <a:extLst>
                <a:ext uri="{FF2B5EF4-FFF2-40B4-BE49-F238E27FC236}">
                  <a16:creationId xmlns:a16="http://schemas.microsoft.com/office/drawing/2014/main" id="{8F509AB7-64DF-4260-B13F-2FBE07BABCE1}"/>
                </a:ext>
              </a:extLst>
            </p:cNvPr>
            <p:cNvSpPr/>
            <p:nvPr/>
          </p:nvSpPr>
          <p:spPr>
            <a:xfrm>
              <a:off x="3385524" y="2696184"/>
              <a:ext cx="2476800" cy="612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Servidores públicos competentes, capaces, comprometidos</a:t>
              </a:r>
            </a:p>
          </p:txBody>
        </p:sp>
        <p:sp>
          <p:nvSpPr>
            <p:cNvPr id="28" name="Rectángulo 21">
              <a:extLst>
                <a:ext uri="{FF2B5EF4-FFF2-40B4-BE49-F238E27FC236}">
                  <a16:creationId xmlns:a16="http://schemas.microsoft.com/office/drawing/2014/main" id="{F969ADF6-B621-486B-A744-D9A80C3C72B6}"/>
                </a:ext>
              </a:extLst>
            </p:cNvPr>
            <p:cNvSpPr/>
            <p:nvPr/>
          </p:nvSpPr>
          <p:spPr>
            <a:xfrm>
              <a:off x="3404244" y="3475535"/>
              <a:ext cx="2476800" cy="612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Instituciones </a:t>
              </a:r>
              <a:br>
                <a:rPr lang="es-ES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s-ES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eficientes y eficaces</a:t>
              </a:r>
            </a:p>
          </p:txBody>
        </p:sp>
        <p:sp>
          <p:nvSpPr>
            <p:cNvPr id="36" name="Flecha: a la derecha 35">
              <a:extLst>
                <a:ext uri="{FF2B5EF4-FFF2-40B4-BE49-F238E27FC236}">
                  <a16:creationId xmlns:a16="http://schemas.microsoft.com/office/drawing/2014/main" id="{3E4F9689-E2EC-4B03-B182-B36FF63F6B50}"/>
                </a:ext>
              </a:extLst>
            </p:cNvPr>
            <p:cNvSpPr/>
            <p:nvPr/>
          </p:nvSpPr>
          <p:spPr>
            <a:xfrm>
              <a:off x="5965818" y="1916832"/>
              <a:ext cx="309944" cy="2170703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E6AF5311-A73A-4F2B-87B6-853933DFB3D9}"/>
              </a:ext>
            </a:extLst>
          </p:cNvPr>
          <p:cNvGrpSpPr/>
          <p:nvPr/>
        </p:nvGrpSpPr>
        <p:grpSpPr>
          <a:xfrm>
            <a:off x="402296" y="4236342"/>
            <a:ext cx="8451416" cy="1532818"/>
            <a:chOff x="402296" y="4236342"/>
            <a:chExt cx="8451416" cy="1532818"/>
          </a:xfrm>
        </p:grpSpPr>
        <p:sp>
          <p:nvSpPr>
            <p:cNvPr id="5" name="Flecha: a la derecha 4">
              <a:extLst>
                <a:ext uri="{FF2B5EF4-FFF2-40B4-BE49-F238E27FC236}">
                  <a16:creationId xmlns:a16="http://schemas.microsoft.com/office/drawing/2014/main" id="{05F4BC44-5FD5-40D5-AEB1-7AFCDF7A1FD8}"/>
                </a:ext>
              </a:extLst>
            </p:cNvPr>
            <p:cNvSpPr/>
            <p:nvPr/>
          </p:nvSpPr>
          <p:spPr>
            <a:xfrm>
              <a:off x="402296" y="4236342"/>
              <a:ext cx="8451416" cy="900000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 Estado/Administración como plataforma</a:t>
              </a:r>
            </a:p>
          </p:txBody>
        </p:sp>
        <p:sp>
          <p:nvSpPr>
            <p:cNvPr id="48" name="Flecha: a la derecha 47">
              <a:extLst>
                <a:ext uri="{FF2B5EF4-FFF2-40B4-BE49-F238E27FC236}">
                  <a16:creationId xmlns:a16="http://schemas.microsoft.com/office/drawing/2014/main" id="{B4EB339A-4AF1-4860-9D45-E811D804B986}"/>
                </a:ext>
              </a:extLst>
            </p:cNvPr>
            <p:cNvSpPr/>
            <p:nvPr/>
          </p:nvSpPr>
          <p:spPr>
            <a:xfrm>
              <a:off x="402296" y="4869160"/>
              <a:ext cx="8451416" cy="900000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2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Articulación del ecosistema de gobernanza pública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568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/>
              <a:t>Bibliografía complementaria</a:t>
            </a:r>
          </a:p>
        </p:txBody>
      </p:sp>
      <p:sp>
        <p:nvSpPr>
          <p:cNvPr id="8195" name="Contenidor de contingut 12">
            <a:extLst>
              <a:ext uri="{FF2B5EF4-FFF2-40B4-BE49-F238E27FC236}">
                <a16:creationId xmlns:a16="http://schemas.microsoft.com/office/drawing/2014/main" id="{242E4BAE-8B7C-4A33-BE64-81EF18938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124744"/>
            <a:ext cx="8462962" cy="4824536"/>
          </a:xfrm>
        </p:spPr>
        <p:txBody>
          <a:bodyPr/>
          <a:lstStyle/>
          <a:p>
            <a:pPr marL="0" indent="0" algn="l">
              <a:buNone/>
            </a:pPr>
            <a:r>
              <a:rPr lang="ca-ES" sz="1600" b="0" i="0" noProof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Peña-López, I. (2020). “</a:t>
            </a:r>
            <a:r>
              <a:rPr lang="ca-ES" sz="1600" b="0" i="0" u="none" strike="noStrike" noProof="1">
                <a:solidFill>
                  <a:srgbClr val="C00000"/>
                </a:solidFill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 ecosistema de gobernanza pública: las instituciones como infraestructuras abiertas para la toma de decisiones colectivas</a:t>
            </a:r>
            <a:r>
              <a:rPr lang="ca-ES" sz="1600" b="0" i="0" noProof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”. In Reniu i Vilamala, J.M. &amp; Meseguer, J.V. (Eds.), </a:t>
            </a:r>
            <a:r>
              <a:rPr lang="ca-ES" sz="1600" b="0" i="1" noProof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¿Política confinada? Nuevas tecnologías y toma de decisiones en un contexto de pandemia, Capítulo 2</a:t>
            </a:r>
            <a:r>
              <a:rPr lang="ca-ES" sz="1600" b="0" i="0" noProof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53-71. Cizur Menor: Thompson-Reuters/Aranzadi.</a:t>
            </a:r>
          </a:p>
          <a:p>
            <a:pPr marL="0" indent="0" algn="l">
              <a:buNone/>
            </a:pPr>
            <a:endParaRPr lang="ca-ES" sz="1600" noProof="1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ca-ES" sz="1600" b="0" i="0" noProof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Peña-López, I. (2019). “</a:t>
            </a:r>
            <a:r>
              <a:rPr lang="ca-ES" sz="1600" b="0" i="0" u="none" strike="noStrike" noProof="1">
                <a:solidFill>
                  <a:srgbClr val="C00000"/>
                </a:solidFill>
                <a:effectLst/>
                <a:latin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 Estado como plataforma: la participación ciudadana para la preservación del Estado como bien común</a:t>
            </a:r>
            <a:r>
              <a:rPr lang="ca-ES" sz="1600" b="0" i="0" noProof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”. En </a:t>
            </a:r>
            <a:r>
              <a:rPr lang="ca-ES" sz="1600" b="0" i="1" noProof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Nota d'Economia, 105</a:t>
            </a:r>
            <a:r>
              <a:rPr lang="ca-ES" sz="1600" b="0" i="0" noProof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193-208. Barcelona: Generalitat de Catalunya.</a:t>
            </a:r>
          </a:p>
          <a:p>
            <a:pPr marL="0" indent="0" algn="l">
              <a:buNone/>
            </a:pPr>
            <a:endParaRPr lang="ca-ES" sz="1600" noProof="1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marL="0" indent="0" algn="l">
              <a:buNone/>
            </a:pPr>
            <a:r>
              <a:rPr lang="ca-ES" sz="1600" b="0" i="0" noProof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Peña-López, I. (2018). “</a:t>
            </a:r>
            <a:r>
              <a:rPr lang="ca-ES" sz="1600" b="0" i="0" u="none" strike="noStrike" noProof="1">
                <a:solidFill>
                  <a:srgbClr val="C00000"/>
                </a:solidFill>
                <a:effectLst/>
                <a:latin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Fomento de la participación democrática no formal e informal. De la democracia de masas a las redes de la democracia</a:t>
            </a:r>
            <a:r>
              <a:rPr lang="ca-ES" sz="1600" b="0" i="0" noProof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”. In Laboratorio de Aragón Gobierno Abierto (Ed.), </a:t>
            </a:r>
            <a:r>
              <a:rPr lang="ca-ES" sz="1600" b="0" i="1" noProof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Abrir instituciones desde dentro. Hacking Inside Black Book, Capítulo 11</a:t>
            </a:r>
            <a:r>
              <a:rPr lang="ca-ES" sz="1600" b="0" i="0" noProof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113-124. Zaragoza: LAAAB, Gobierno de Aragón.</a:t>
            </a:r>
          </a:p>
          <a:p>
            <a:pPr marL="0" indent="0" algn="l">
              <a:buNone/>
            </a:pPr>
            <a:endParaRPr lang="ca-ES" sz="1600" noProof="1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marL="0" indent="0" algn="l">
              <a:buNone/>
            </a:pPr>
            <a:r>
              <a:rPr lang="ca-ES" sz="1600" b="0" i="0" noProof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Lupiáñez-Villanueva, F., Theben, A., Porcu, F. &amp; Peña-López, I. (2018). </a:t>
            </a:r>
            <a:r>
              <a:rPr lang="ca-ES" sz="1600" b="0" i="1" u="none" strike="noStrike" noProof="1">
                <a:solidFill>
                  <a:srgbClr val="C00000"/>
                </a:solidFill>
                <a:effectLst/>
                <a:latin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Study on the impact of the internet and social media on youth participation and youth work</a:t>
            </a:r>
            <a:r>
              <a:rPr lang="ca-ES" sz="1600" b="0" i="0" noProof="1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.</a:t>
            </a:r>
            <a:r>
              <a:rPr lang="ca-ES" sz="1600" b="0" i="0" noProof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Brussels: European Commission.</a:t>
            </a:r>
            <a:endParaRPr lang="ca-ES" sz="1600" b="1" noProof="1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marL="0" indent="0" algn="l">
              <a:buNone/>
            </a:pPr>
            <a:endParaRPr lang="ca-ES" sz="1600" b="1" noProof="1">
              <a:solidFill>
                <a:schemeClr val="tx1"/>
              </a:solidFill>
            </a:endParaRP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8565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>
            <a:extLst>
              <a:ext uri="{FF2B5EF4-FFF2-40B4-BE49-F238E27FC236}">
                <a16:creationId xmlns:a16="http://schemas.microsoft.com/office/drawing/2014/main" id="{6A429A5D-0AD0-4073-9C0B-D2A58900F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5805488"/>
            <a:ext cx="3673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 dirty="0"/>
              <a:t>Toda la información presentada en este documento se encuentra bajo una Licencia </a:t>
            </a:r>
            <a:r>
              <a:rPr lang="es-ES" altLang="ca-ES" sz="800" dirty="0" err="1"/>
              <a:t>Creative</a:t>
            </a:r>
            <a:r>
              <a:rPr lang="es-ES" altLang="ca-ES" sz="800" dirty="0"/>
              <a:t> </a:t>
            </a:r>
            <a:r>
              <a:rPr lang="es-ES" altLang="ca-ES" sz="800" dirty="0" err="1"/>
              <a:t>Commons</a:t>
            </a:r>
            <a:r>
              <a:rPr lang="es-ES" altLang="ca-ES" sz="800" dirty="0"/>
              <a:t> del tipo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 dirty="0"/>
              <a:t>Reconocimiento – No Comercial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 dirty="0"/>
              <a:t>Pera más información visitad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s-ES" sz="800" dirty="0">
                <a:ea typeface="MS PGothic" panose="020B0600070205080204" pitchFamily="34" charset="-128"/>
              </a:rPr>
              <a:t>http://creativecommons.org/licenses/by-nc/4.0/ </a:t>
            </a:r>
          </a:p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endParaRPr lang="en-US" altLang="es-ES" sz="800" dirty="0">
              <a:ea typeface="MS PGothic" panose="020B0600070205080204" pitchFamily="34" charset="-128"/>
            </a:endParaRPr>
          </a:p>
        </p:txBody>
      </p:sp>
      <p:sp>
        <p:nvSpPr>
          <p:cNvPr id="15363" name="Rectangle 7">
            <a:extLst>
              <a:ext uri="{FF2B5EF4-FFF2-40B4-BE49-F238E27FC236}">
                <a16:creationId xmlns:a16="http://schemas.microsoft.com/office/drawing/2014/main" id="{D313BD20-47A3-4F2A-8867-59D7F99EC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5734050"/>
            <a:ext cx="49434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ES_tradnl" altLang="es-ES" sz="1400">
              <a:ea typeface="MS PGothic" panose="020B0600070205080204" pitchFamily="34" charset="-128"/>
            </a:endParaRPr>
          </a:p>
        </p:txBody>
      </p:sp>
      <p:pic>
        <p:nvPicPr>
          <p:cNvPr id="15364" name="Picture 14" descr="cc-by-nc">
            <a:extLst>
              <a:ext uri="{FF2B5EF4-FFF2-40B4-BE49-F238E27FC236}">
                <a16:creationId xmlns:a16="http://schemas.microsoft.com/office/drawing/2014/main" id="{86246982-B635-4B1B-A9F1-5A5D9A7E4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949950"/>
            <a:ext cx="12271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n 10" descr="Texto&#10;&#10;Descripción generada automáticamente">
            <a:extLst>
              <a:ext uri="{FF2B5EF4-FFF2-40B4-BE49-F238E27FC236}">
                <a16:creationId xmlns:a16="http://schemas.microsoft.com/office/drawing/2014/main" id="{C6CEAFEE-50CC-4117-B276-353836EBA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765175"/>
            <a:ext cx="4545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42F8B5D7-BE3C-40FD-97FF-8E7EF43DD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989138"/>
            <a:ext cx="8675687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ca-ES" altLang="ca-ES" sz="1800" b="1" noProof="1"/>
              <a:t>Per citar aquesta obra: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a-ES" altLang="ca-ES" sz="1800" b="1" noProof="1"/>
          </a:p>
          <a:p>
            <a:pPr>
              <a:lnSpc>
                <a:spcPct val="80000"/>
              </a:lnSpc>
              <a:buNone/>
            </a:pPr>
            <a:r>
              <a:rPr lang="ca-ES" altLang="ca-ES" sz="1800" noProof="1"/>
              <a:t>Peña-López, I. (2021). </a:t>
            </a:r>
            <a:r>
              <a:rPr lang="es-ES" altLang="ca-ES" sz="1800" i="1" noProof="1"/>
              <a:t>Mejora e innovación en las administraciones públicas catalanas: la Escuela de Administración Pública de Catalunya</a:t>
            </a:r>
            <a:r>
              <a:rPr lang="es-ES" altLang="ca-ES" sz="1800" noProof="1"/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es-ES" altLang="ca-ES" sz="1800" noProof="1"/>
              <a:t>Misión académica internacional Barcelona sobre gestión pública avanzada, 16 de noviembre de 2021, UPC Lima</a:t>
            </a:r>
          </a:p>
          <a:p>
            <a:pPr>
              <a:lnSpc>
                <a:spcPct val="80000"/>
              </a:lnSpc>
              <a:buNone/>
            </a:pPr>
            <a:r>
              <a:rPr lang="es-ES" altLang="ca-ES" sz="1800" noProof="1"/>
              <a:t>Barcelona/Lima: Escola d’Administració Pública de Catalunya,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ca-ES" sz="1800" noProof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200" noProof="1"/>
              <a:t>http://ictlogy.net/presentations/20211116_ismael_pena-lopez_-_mejora_administraciones_publicas_catalanas_eapc.pdf</a:t>
            </a:r>
            <a:br>
              <a:rPr lang="es-ES" altLang="ca-ES" sz="1200" noProof="1"/>
            </a:br>
            <a:endParaRPr lang="es-ES" altLang="ca-ES" sz="1400" noProof="1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ca-ES" sz="1800" noProof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800" b="1" noProof="1"/>
              <a:t>Pera contactar con el autor: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800" noProof="1"/>
              <a:t>http://</a:t>
            </a:r>
            <a:r>
              <a:rPr lang="es-ES" altLang="ca-ES" sz="1800" dirty="0" err="1"/>
              <a:t>contacto.i</a:t>
            </a:r>
            <a:r>
              <a:rPr lang="es-ES" altLang="ca-ES" sz="1800" noProof="1"/>
              <a:t>ctlogy.net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Gobernanza pública. Grupos objetivo</a:t>
            </a:r>
            <a:endParaRPr lang="es-ES" altLang="ca-ES" dirty="0"/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QuadreDeText 110">
            <a:extLst>
              <a:ext uri="{FF2B5EF4-FFF2-40B4-BE49-F238E27FC236}">
                <a16:creationId xmlns:a16="http://schemas.microsoft.com/office/drawing/2014/main" id="{18154DFB-188F-4330-8B75-93A132EE4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376" y="2739581"/>
            <a:ext cx="1721354" cy="826587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chemeClr val="bg1"/>
                </a:solidFill>
              </a:rPr>
              <a:t>Gobernanza Pública</a:t>
            </a:r>
          </a:p>
        </p:txBody>
      </p:sp>
      <p:sp>
        <p:nvSpPr>
          <p:cNvPr id="53" name="QuadreDeText 110">
            <a:extLst>
              <a:ext uri="{FF2B5EF4-FFF2-40B4-BE49-F238E27FC236}">
                <a16:creationId xmlns:a16="http://schemas.microsoft.com/office/drawing/2014/main" id="{299D740C-B752-49C4-ACEC-87D6DE191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6003" y="3817051"/>
            <a:ext cx="1720452" cy="827446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chemeClr val="bg1"/>
                </a:solidFill>
              </a:rPr>
              <a:t>Jefe de estado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s-ES" altLang="ca-ES" sz="800" b="1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chemeClr val="bg1"/>
                </a:solidFill>
              </a:rPr>
              <a:t>Primer ministro</a:t>
            </a:r>
          </a:p>
        </p:txBody>
      </p:sp>
      <p:sp>
        <p:nvSpPr>
          <p:cNvPr id="54" name="QuadreDeText 110">
            <a:extLst>
              <a:ext uri="{FF2B5EF4-FFF2-40B4-BE49-F238E27FC236}">
                <a16:creationId xmlns:a16="http://schemas.microsoft.com/office/drawing/2014/main" id="{C5A8ED56-1702-4E8F-B962-C32A0E018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6004" y="2162924"/>
            <a:ext cx="1720452" cy="827446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s-ES" altLang="ca-ES" sz="800" b="1" dirty="0">
                <a:solidFill>
                  <a:schemeClr val="bg1"/>
                </a:solidFill>
              </a:rPr>
              <a:t>Hacienda pública y finanzas</a:t>
            </a:r>
          </a:p>
          <a:p>
            <a:pPr algn="ctr">
              <a:spcBef>
                <a:spcPct val="0"/>
              </a:spcBef>
              <a:buClrTx/>
              <a:buNone/>
            </a:pPr>
            <a:endParaRPr lang="es-ES" altLang="ca-ES" sz="800" b="1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chemeClr val="bg1"/>
                </a:solidFill>
              </a:rPr>
              <a:t>Políticas sectoriales</a:t>
            </a:r>
          </a:p>
        </p:txBody>
      </p:sp>
      <p:sp>
        <p:nvSpPr>
          <p:cNvPr id="56" name="QuadreDeText 110">
            <a:extLst>
              <a:ext uri="{FF2B5EF4-FFF2-40B4-BE49-F238E27FC236}">
                <a16:creationId xmlns:a16="http://schemas.microsoft.com/office/drawing/2014/main" id="{3B484BE1-B031-45D6-9F9E-06C54E28C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376" y="3902535"/>
            <a:ext cx="1721354" cy="1111402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9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800" dirty="0"/>
              <a:t>Servidores públicos</a:t>
            </a:r>
          </a:p>
          <a:p>
            <a:endParaRPr lang="es-ES" altLang="ca-ES" sz="800" dirty="0"/>
          </a:p>
          <a:p>
            <a:r>
              <a:rPr lang="es-ES" altLang="ca-ES" sz="800" dirty="0"/>
              <a:t>Función pública</a:t>
            </a:r>
          </a:p>
          <a:p>
            <a:endParaRPr lang="es-ES" altLang="ca-ES" sz="800" dirty="0"/>
          </a:p>
          <a:p>
            <a:r>
              <a:rPr lang="es-ES" altLang="ca-ES" sz="800" dirty="0"/>
              <a:t>Administración multinivel</a:t>
            </a:r>
          </a:p>
          <a:p>
            <a:endParaRPr lang="es-ES" altLang="ca-ES" sz="800" dirty="0"/>
          </a:p>
          <a:p>
            <a:r>
              <a:rPr lang="es-ES" altLang="ca-ES" sz="800" dirty="0"/>
              <a:t>Administración descentralizada</a:t>
            </a:r>
          </a:p>
        </p:txBody>
      </p:sp>
      <p:sp>
        <p:nvSpPr>
          <p:cNvPr id="59" name="QuadreDeText 110">
            <a:extLst>
              <a:ext uri="{FF2B5EF4-FFF2-40B4-BE49-F238E27FC236}">
                <a16:creationId xmlns:a16="http://schemas.microsoft.com/office/drawing/2014/main" id="{BE069E46-87A1-43AB-ABD0-5A393CCA0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376" y="5250180"/>
            <a:ext cx="1721354" cy="23261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/>
              <a:t>Administración Local</a:t>
            </a:r>
            <a:endParaRPr lang="es-ES" altLang="ca-ES" sz="800" dirty="0"/>
          </a:p>
        </p:txBody>
      </p:sp>
      <p:sp>
        <p:nvSpPr>
          <p:cNvPr id="60" name="QuadreDeText 110">
            <a:extLst>
              <a:ext uri="{FF2B5EF4-FFF2-40B4-BE49-F238E27FC236}">
                <a16:creationId xmlns:a16="http://schemas.microsoft.com/office/drawing/2014/main" id="{9CAEAAED-0050-45F4-842E-B5F439FD3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527" y="5719037"/>
            <a:ext cx="1721354" cy="232615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accent5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chemeClr val="bg1"/>
                </a:solidFill>
              </a:rPr>
              <a:t>Partidos políticos</a:t>
            </a:r>
          </a:p>
        </p:txBody>
      </p:sp>
      <p:sp>
        <p:nvSpPr>
          <p:cNvPr id="61" name="QuadreDeText 110">
            <a:extLst>
              <a:ext uri="{FF2B5EF4-FFF2-40B4-BE49-F238E27FC236}">
                <a16:creationId xmlns:a16="http://schemas.microsoft.com/office/drawing/2014/main" id="{DBE1D118-92AE-4E5B-85A3-09CF271B0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376" y="1125835"/>
            <a:ext cx="1721354" cy="23261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/>
              <a:t>Sociedad</a:t>
            </a:r>
            <a:endParaRPr lang="es-ES" altLang="ca-ES" sz="800" dirty="0"/>
          </a:p>
        </p:txBody>
      </p:sp>
      <p:sp>
        <p:nvSpPr>
          <p:cNvPr id="62" name="QuadreDeText 110">
            <a:extLst>
              <a:ext uri="{FF2B5EF4-FFF2-40B4-BE49-F238E27FC236}">
                <a16:creationId xmlns:a16="http://schemas.microsoft.com/office/drawing/2014/main" id="{DB4AADBB-AABD-4523-829F-D4E9B9C22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974" y="2927874"/>
            <a:ext cx="1721354" cy="4500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dirty="0"/>
              <a:t>Brazo político</a:t>
            </a:r>
          </a:p>
        </p:txBody>
      </p:sp>
      <p:sp>
        <p:nvSpPr>
          <p:cNvPr id="63" name="QuadreDeText 110">
            <a:extLst>
              <a:ext uri="{FF2B5EF4-FFF2-40B4-BE49-F238E27FC236}">
                <a16:creationId xmlns:a16="http://schemas.microsoft.com/office/drawing/2014/main" id="{7047EE9F-BF02-48F0-A8A4-0878D2D63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376" y="5719037"/>
            <a:ext cx="1721354" cy="232615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accent5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chemeClr val="bg1"/>
                </a:solidFill>
              </a:rPr>
              <a:t>Otras Administraciones</a:t>
            </a:r>
          </a:p>
        </p:txBody>
      </p:sp>
      <p:sp>
        <p:nvSpPr>
          <p:cNvPr id="65" name="QuadreDeText 110">
            <a:extLst>
              <a:ext uri="{FF2B5EF4-FFF2-40B4-BE49-F238E27FC236}">
                <a16:creationId xmlns:a16="http://schemas.microsoft.com/office/drawing/2014/main" id="{BAC7AF91-23E9-4041-BDCF-119312622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376" y="1524054"/>
            <a:ext cx="1721354" cy="827446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9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800" dirty="0"/>
              <a:t>Difusión </a:t>
            </a:r>
          </a:p>
          <a:p>
            <a:endParaRPr lang="es-ES" altLang="ca-ES" sz="800" dirty="0"/>
          </a:p>
          <a:p>
            <a:r>
              <a:rPr lang="es-ES" altLang="ca-ES" sz="800" dirty="0"/>
              <a:t>Atención ciudadana</a:t>
            </a:r>
          </a:p>
        </p:txBody>
      </p:sp>
      <p:cxnSp>
        <p:nvCxnSpPr>
          <p:cNvPr id="68" name="Conector recto de flecha 67">
            <a:extLst>
              <a:ext uri="{FF2B5EF4-FFF2-40B4-BE49-F238E27FC236}">
                <a16:creationId xmlns:a16="http://schemas.microsoft.com/office/drawing/2014/main" id="{B4DD362B-B0AD-44FA-B471-FD35B86CDF8E}"/>
              </a:ext>
            </a:extLst>
          </p:cNvPr>
          <p:cNvCxnSpPr>
            <a:cxnSpLocks/>
            <a:stCxn id="61" idx="2"/>
            <a:endCxn id="65" idx="0"/>
          </p:cNvCxnSpPr>
          <p:nvPr/>
        </p:nvCxnSpPr>
        <p:spPr>
          <a:xfrm>
            <a:off x="3289053" y="1358450"/>
            <a:ext cx="0" cy="165604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: angular 69">
            <a:extLst>
              <a:ext uri="{FF2B5EF4-FFF2-40B4-BE49-F238E27FC236}">
                <a16:creationId xmlns:a16="http://schemas.microsoft.com/office/drawing/2014/main" id="{2C736551-853E-448A-9FF0-6E4B0D5401AE}"/>
              </a:ext>
            </a:extLst>
          </p:cNvPr>
          <p:cNvCxnSpPr>
            <a:cxnSpLocks/>
            <a:stCxn id="54" idx="1"/>
            <a:endCxn id="86" idx="3"/>
          </p:cNvCxnSpPr>
          <p:nvPr/>
        </p:nvCxnSpPr>
        <p:spPr>
          <a:xfrm rot="10800000" flipV="1">
            <a:off x="6335830" y="2576646"/>
            <a:ext cx="620174" cy="576227"/>
          </a:xfrm>
          <a:prstGeom prst="bentConnector3">
            <a:avLst>
              <a:gd name="adj1" fmla="val 43045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: angular 70">
            <a:extLst>
              <a:ext uri="{FF2B5EF4-FFF2-40B4-BE49-F238E27FC236}">
                <a16:creationId xmlns:a16="http://schemas.microsoft.com/office/drawing/2014/main" id="{25799DF3-384F-41D1-A967-38EEDC8D59DC}"/>
              </a:ext>
            </a:extLst>
          </p:cNvPr>
          <p:cNvCxnSpPr>
            <a:cxnSpLocks/>
            <a:stCxn id="83" idx="1"/>
            <a:endCxn id="52" idx="3"/>
          </p:cNvCxnSpPr>
          <p:nvPr/>
        </p:nvCxnSpPr>
        <p:spPr>
          <a:xfrm rot="10800000">
            <a:off x="4149730" y="3152876"/>
            <a:ext cx="542460" cy="1082045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>
            <a:extLst>
              <a:ext uri="{FF2B5EF4-FFF2-40B4-BE49-F238E27FC236}">
                <a16:creationId xmlns:a16="http://schemas.microsoft.com/office/drawing/2014/main" id="{06F96C17-8531-401E-B69A-2F2B21408C8B}"/>
              </a:ext>
            </a:extLst>
          </p:cNvPr>
          <p:cNvCxnSpPr>
            <a:cxnSpLocks/>
            <a:stCxn id="53" idx="1"/>
            <a:endCxn id="83" idx="3"/>
          </p:cNvCxnSpPr>
          <p:nvPr/>
        </p:nvCxnSpPr>
        <p:spPr>
          <a:xfrm flipH="1">
            <a:off x="6413545" y="4230774"/>
            <a:ext cx="542458" cy="4146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QuadreDeText 110">
            <a:extLst>
              <a:ext uri="{FF2B5EF4-FFF2-40B4-BE49-F238E27FC236}">
                <a16:creationId xmlns:a16="http://schemas.microsoft.com/office/drawing/2014/main" id="{3EB33D37-3CFD-4937-B52D-BEEA57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190" y="5250180"/>
            <a:ext cx="1721354" cy="23261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/>
              <a:t>Otras instituciones</a:t>
            </a:r>
            <a:endParaRPr lang="es-ES" altLang="ca-ES" sz="800" dirty="0"/>
          </a:p>
        </p:txBody>
      </p:sp>
      <p:cxnSp>
        <p:nvCxnSpPr>
          <p:cNvPr id="74" name="Conector recto de flecha 73">
            <a:extLst>
              <a:ext uri="{FF2B5EF4-FFF2-40B4-BE49-F238E27FC236}">
                <a16:creationId xmlns:a16="http://schemas.microsoft.com/office/drawing/2014/main" id="{9F2DDF89-16BE-42C0-B130-05E78B17502A}"/>
              </a:ext>
            </a:extLst>
          </p:cNvPr>
          <p:cNvCxnSpPr>
            <a:cxnSpLocks/>
            <a:stCxn id="73" idx="0"/>
            <a:endCxn id="83" idx="2"/>
          </p:cNvCxnSpPr>
          <p:nvPr/>
        </p:nvCxnSpPr>
        <p:spPr>
          <a:xfrm flipV="1">
            <a:off x="5552867" y="4821681"/>
            <a:ext cx="0" cy="428499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0DD6D9D4-F566-455E-816B-0C18710C93D6}"/>
              </a:ext>
            </a:extLst>
          </p:cNvPr>
          <p:cNvCxnSpPr>
            <a:cxnSpLocks/>
            <a:stCxn id="56" idx="0"/>
            <a:endCxn id="52" idx="2"/>
          </p:cNvCxnSpPr>
          <p:nvPr/>
        </p:nvCxnSpPr>
        <p:spPr>
          <a:xfrm flipV="1">
            <a:off x="3289053" y="3566168"/>
            <a:ext cx="0" cy="336367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>
            <a:extLst>
              <a:ext uri="{FF2B5EF4-FFF2-40B4-BE49-F238E27FC236}">
                <a16:creationId xmlns:a16="http://schemas.microsoft.com/office/drawing/2014/main" id="{5EB9801D-DD3D-4772-BF20-815164253C8A}"/>
              </a:ext>
            </a:extLst>
          </p:cNvPr>
          <p:cNvCxnSpPr>
            <a:cxnSpLocks/>
            <a:stCxn id="59" idx="0"/>
            <a:endCxn id="56" idx="2"/>
          </p:cNvCxnSpPr>
          <p:nvPr/>
        </p:nvCxnSpPr>
        <p:spPr>
          <a:xfrm flipV="1">
            <a:off x="3289053" y="5013937"/>
            <a:ext cx="0" cy="23624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0E12E499-3251-4455-A627-2717D11F7327}"/>
              </a:ext>
            </a:extLst>
          </p:cNvPr>
          <p:cNvCxnSpPr>
            <a:cxnSpLocks/>
            <a:stCxn id="62" idx="3"/>
            <a:endCxn id="52" idx="1"/>
          </p:cNvCxnSpPr>
          <p:nvPr/>
        </p:nvCxnSpPr>
        <p:spPr>
          <a:xfrm>
            <a:off x="2124328" y="3152874"/>
            <a:ext cx="304048" cy="1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de flecha 77">
            <a:extLst>
              <a:ext uri="{FF2B5EF4-FFF2-40B4-BE49-F238E27FC236}">
                <a16:creationId xmlns:a16="http://schemas.microsoft.com/office/drawing/2014/main" id="{86277748-2CEE-49EF-AEF5-BC48867ABEE3}"/>
              </a:ext>
            </a:extLst>
          </p:cNvPr>
          <p:cNvCxnSpPr>
            <a:cxnSpLocks/>
            <a:stCxn id="60" idx="0"/>
            <a:endCxn id="62" idx="2"/>
          </p:cNvCxnSpPr>
          <p:nvPr/>
        </p:nvCxnSpPr>
        <p:spPr>
          <a:xfrm flipV="1">
            <a:off x="1262204" y="3377874"/>
            <a:ext cx="1447" cy="2341163"/>
          </a:xfrm>
          <a:prstGeom prst="straightConnector1">
            <a:avLst/>
          </a:prstGeom>
          <a:ln w="25400">
            <a:solidFill>
              <a:schemeClr val="accent5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de flecha 78">
            <a:extLst>
              <a:ext uri="{FF2B5EF4-FFF2-40B4-BE49-F238E27FC236}">
                <a16:creationId xmlns:a16="http://schemas.microsoft.com/office/drawing/2014/main" id="{C5C821B0-022E-405D-9F3A-A79098D6975D}"/>
              </a:ext>
            </a:extLst>
          </p:cNvPr>
          <p:cNvCxnSpPr>
            <a:cxnSpLocks/>
            <a:stCxn id="59" idx="2"/>
            <a:endCxn id="63" idx="0"/>
          </p:cNvCxnSpPr>
          <p:nvPr/>
        </p:nvCxnSpPr>
        <p:spPr>
          <a:xfrm>
            <a:off x="3289053" y="5482796"/>
            <a:ext cx="0" cy="236241"/>
          </a:xfrm>
          <a:prstGeom prst="straightConnector1">
            <a:avLst/>
          </a:prstGeom>
          <a:ln w="25400">
            <a:solidFill>
              <a:schemeClr val="accent5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de flecha 79">
            <a:extLst>
              <a:ext uri="{FF2B5EF4-FFF2-40B4-BE49-F238E27FC236}">
                <a16:creationId xmlns:a16="http://schemas.microsoft.com/office/drawing/2014/main" id="{38659C26-61CF-4C5B-BC02-770B69786FDF}"/>
              </a:ext>
            </a:extLst>
          </p:cNvPr>
          <p:cNvCxnSpPr>
            <a:cxnSpLocks/>
            <a:stCxn id="63" idx="1"/>
            <a:endCxn id="60" idx="3"/>
          </p:cNvCxnSpPr>
          <p:nvPr/>
        </p:nvCxnSpPr>
        <p:spPr>
          <a:xfrm flipH="1">
            <a:off x="2122881" y="5835344"/>
            <a:ext cx="305496" cy="0"/>
          </a:xfrm>
          <a:prstGeom prst="straightConnector1">
            <a:avLst/>
          </a:prstGeom>
          <a:ln w="25400">
            <a:solidFill>
              <a:schemeClr val="accent5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: angular 80">
            <a:extLst>
              <a:ext uri="{FF2B5EF4-FFF2-40B4-BE49-F238E27FC236}">
                <a16:creationId xmlns:a16="http://schemas.microsoft.com/office/drawing/2014/main" id="{1BF60F75-103A-4A2B-91A5-4E03D37E9D53}"/>
              </a:ext>
            </a:extLst>
          </p:cNvPr>
          <p:cNvCxnSpPr>
            <a:cxnSpLocks/>
            <a:stCxn id="73" idx="2"/>
            <a:endCxn id="60" idx="2"/>
          </p:cNvCxnSpPr>
          <p:nvPr/>
        </p:nvCxnSpPr>
        <p:spPr>
          <a:xfrm rot="5400000">
            <a:off x="3173107" y="3571893"/>
            <a:ext cx="468857" cy="4290664"/>
          </a:xfrm>
          <a:prstGeom prst="bentConnector3">
            <a:avLst>
              <a:gd name="adj1" fmla="val 145006"/>
            </a:avLst>
          </a:prstGeom>
          <a:ln w="25400">
            <a:solidFill>
              <a:schemeClr val="accent5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QuadreDeText 110">
            <a:extLst>
              <a:ext uri="{FF2B5EF4-FFF2-40B4-BE49-F238E27FC236}">
                <a16:creationId xmlns:a16="http://schemas.microsoft.com/office/drawing/2014/main" id="{F0DF7B5F-FCAC-47CC-B72A-67A8D6411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190" y="3648159"/>
            <a:ext cx="1721354" cy="1173522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9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800" dirty="0"/>
              <a:t>Secretaría del gobierno</a:t>
            </a:r>
          </a:p>
          <a:p>
            <a:endParaRPr lang="es-ES" altLang="ca-ES" sz="800" b="0" dirty="0"/>
          </a:p>
          <a:p>
            <a:r>
              <a:rPr lang="es-ES" altLang="ca-ES" sz="800" dirty="0"/>
              <a:t>Coordinación interdepartamental</a:t>
            </a:r>
          </a:p>
          <a:p>
            <a:endParaRPr lang="es-ES" altLang="ca-ES" sz="800" dirty="0"/>
          </a:p>
          <a:p>
            <a:r>
              <a:rPr lang="es-ES" altLang="ca-ES" sz="800" dirty="0"/>
              <a:t>Relaciones institucionales</a:t>
            </a:r>
            <a:endParaRPr lang="es-ES" altLang="ca-ES" sz="800" b="0" dirty="0"/>
          </a:p>
        </p:txBody>
      </p:sp>
      <p:sp>
        <p:nvSpPr>
          <p:cNvPr id="86" name="QuadreDeText 110">
            <a:extLst>
              <a:ext uri="{FF2B5EF4-FFF2-40B4-BE49-F238E27FC236}">
                <a16:creationId xmlns:a16="http://schemas.microsoft.com/office/drawing/2014/main" id="{FF96749D-C0DB-4173-A595-6E400E9B2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045" y="2927576"/>
            <a:ext cx="1581785" cy="450596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rgbClr val="C00000"/>
                </a:solidFill>
              </a:rPr>
              <a:t>Planificación y evaluación</a:t>
            </a:r>
          </a:p>
        </p:txBody>
      </p:sp>
      <p:sp>
        <p:nvSpPr>
          <p:cNvPr id="88" name="QuadreDeText 110">
            <a:extLst>
              <a:ext uri="{FF2B5EF4-FFF2-40B4-BE49-F238E27FC236}">
                <a16:creationId xmlns:a16="http://schemas.microsoft.com/office/drawing/2014/main" id="{4EE2E80D-DD62-4961-8271-0B16D6AE1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190" y="1124744"/>
            <a:ext cx="1721342" cy="1317099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rgbClr val="C00000"/>
                </a:solidFill>
              </a:rPr>
              <a:t>Integridad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s-ES" altLang="ca-ES" sz="800" b="1" dirty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rgbClr val="C00000"/>
                </a:solidFill>
              </a:rPr>
              <a:t>Gobierno Abierto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s-ES" altLang="ca-ES" sz="800" b="1" dirty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rgbClr val="C00000"/>
                </a:solidFill>
              </a:rPr>
              <a:t>Transparencia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s-ES" altLang="ca-ES" sz="800" b="1" dirty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rgbClr val="C00000"/>
                </a:solidFill>
              </a:rPr>
              <a:t>Gobernanza del dato </a:t>
            </a:r>
            <a:br>
              <a:rPr lang="es-ES" altLang="ca-ES" sz="800" b="1" dirty="0">
                <a:solidFill>
                  <a:srgbClr val="C00000"/>
                </a:solidFill>
              </a:rPr>
            </a:br>
            <a:r>
              <a:rPr lang="es-ES" altLang="ca-ES" sz="800" b="1" dirty="0">
                <a:solidFill>
                  <a:srgbClr val="C00000"/>
                </a:solidFill>
              </a:rPr>
              <a:t>y datos abiertos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s-ES" altLang="ca-ES" sz="800" b="1" dirty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800" b="1" dirty="0">
                <a:solidFill>
                  <a:srgbClr val="C00000"/>
                </a:solidFill>
              </a:rPr>
              <a:t>Participación Ciudadana</a:t>
            </a:r>
          </a:p>
        </p:txBody>
      </p:sp>
      <p:cxnSp>
        <p:nvCxnSpPr>
          <p:cNvPr id="91" name="Conector: angular 90">
            <a:extLst>
              <a:ext uri="{FF2B5EF4-FFF2-40B4-BE49-F238E27FC236}">
                <a16:creationId xmlns:a16="http://schemas.microsoft.com/office/drawing/2014/main" id="{6C412AFD-FF43-4B93-971A-EB28759EC634}"/>
              </a:ext>
            </a:extLst>
          </p:cNvPr>
          <p:cNvCxnSpPr>
            <a:cxnSpLocks/>
            <a:stCxn id="88" idx="1"/>
            <a:endCxn id="52" idx="3"/>
          </p:cNvCxnSpPr>
          <p:nvPr/>
        </p:nvCxnSpPr>
        <p:spPr>
          <a:xfrm rot="10800000" flipV="1">
            <a:off x="4149730" y="1783293"/>
            <a:ext cx="542460" cy="1369581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de flecha 91">
            <a:extLst>
              <a:ext uri="{FF2B5EF4-FFF2-40B4-BE49-F238E27FC236}">
                <a16:creationId xmlns:a16="http://schemas.microsoft.com/office/drawing/2014/main" id="{CC20C6E7-BDF3-47E2-8B89-6A6740BA345E}"/>
              </a:ext>
            </a:extLst>
          </p:cNvPr>
          <p:cNvCxnSpPr>
            <a:cxnSpLocks/>
            <a:stCxn id="61" idx="3"/>
          </p:cNvCxnSpPr>
          <p:nvPr/>
        </p:nvCxnSpPr>
        <p:spPr>
          <a:xfrm>
            <a:off x="4149731" y="1242142"/>
            <a:ext cx="542460" cy="0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: angular 92">
            <a:extLst>
              <a:ext uri="{FF2B5EF4-FFF2-40B4-BE49-F238E27FC236}">
                <a16:creationId xmlns:a16="http://schemas.microsoft.com/office/drawing/2014/main" id="{1785A13F-0717-46B7-B524-F3384E9A3665}"/>
              </a:ext>
            </a:extLst>
          </p:cNvPr>
          <p:cNvCxnSpPr>
            <a:cxnSpLocks/>
            <a:stCxn id="54" idx="1"/>
            <a:endCxn id="88" idx="3"/>
          </p:cNvCxnSpPr>
          <p:nvPr/>
        </p:nvCxnSpPr>
        <p:spPr>
          <a:xfrm rot="10800000">
            <a:off x="6413531" y="1783295"/>
            <a:ext cx="542472" cy="793354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de flecha 93">
            <a:extLst>
              <a:ext uri="{FF2B5EF4-FFF2-40B4-BE49-F238E27FC236}">
                <a16:creationId xmlns:a16="http://schemas.microsoft.com/office/drawing/2014/main" id="{F244E661-A77E-4F55-BA4F-4B3157D0A984}"/>
              </a:ext>
            </a:extLst>
          </p:cNvPr>
          <p:cNvCxnSpPr>
            <a:cxnSpLocks/>
            <a:stCxn id="65" idx="2"/>
            <a:endCxn id="52" idx="0"/>
          </p:cNvCxnSpPr>
          <p:nvPr/>
        </p:nvCxnSpPr>
        <p:spPr>
          <a:xfrm>
            <a:off x="3289053" y="2351500"/>
            <a:ext cx="0" cy="388081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de flecha 94">
            <a:extLst>
              <a:ext uri="{FF2B5EF4-FFF2-40B4-BE49-F238E27FC236}">
                <a16:creationId xmlns:a16="http://schemas.microsoft.com/office/drawing/2014/main" id="{87FA2768-41A9-4C6A-B9E5-FF1D30496030}"/>
              </a:ext>
            </a:extLst>
          </p:cNvPr>
          <p:cNvCxnSpPr>
            <a:cxnSpLocks/>
            <a:stCxn id="54" idx="2"/>
            <a:endCxn id="53" idx="0"/>
          </p:cNvCxnSpPr>
          <p:nvPr/>
        </p:nvCxnSpPr>
        <p:spPr>
          <a:xfrm flipH="1">
            <a:off x="7816229" y="2990370"/>
            <a:ext cx="1" cy="826680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: angular 95">
            <a:extLst>
              <a:ext uri="{FF2B5EF4-FFF2-40B4-BE49-F238E27FC236}">
                <a16:creationId xmlns:a16="http://schemas.microsoft.com/office/drawing/2014/main" id="{C2A359C0-F4AA-4A00-9F74-72FA0F6E8B5B}"/>
              </a:ext>
            </a:extLst>
          </p:cNvPr>
          <p:cNvCxnSpPr>
            <a:cxnSpLocks/>
            <a:stCxn id="54" idx="1"/>
            <a:endCxn id="83" idx="3"/>
          </p:cNvCxnSpPr>
          <p:nvPr/>
        </p:nvCxnSpPr>
        <p:spPr>
          <a:xfrm rot="10800000" flipV="1">
            <a:off x="6413544" y="2576647"/>
            <a:ext cx="542459" cy="1658273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cto de flecha 96">
            <a:extLst>
              <a:ext uri="{FF2B5EF4-FFF2-40B4-BE49-F238E27FC236}">
                <a16:creationId xmlns:a16="http://schemas.microsoft.com/office/drawing/2014/main" id="{E9FC0E1C-89FD-4FA9-A5FF-EE403F7AD860}"/>
              </a:ext>
            </a:extLst>
          </p:cNvPr>
          <p:cNvCxnSpPr>
            <a:cxnSpLocks/>
            <a:stCxn id="86" idx="1"/>
            <a:endCxn id="52" idx="3"/>
          </p:cNvCxnSpPr>
          <p:nvPr/>
        </p:nvCxnSpPr>
        <p:spPr>
          <a:xfrm flipH="1">
            <a:off x="4149730" y="3152874"/>
            <a:ext cx="604315" cy="1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778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573088"/>
            <a:ext cx="8786812" cy="506412"/>
          </a:xfrm>
        </p:spPr>
        <p:txBody>
          <a:bodyPr/>
          <a:lstStyle/>
          <a:p>
            <a:r>
              <a:rPr lang="es-ES" altLang="es-ES" dirty="0"/>
              <a:t>Gobernanza pública. Apoyo a la cadena de valor</a:t>
            </a:r>
            <a:endParaRPr lang="es-ES" altLang="ca-ES" dirty="0"/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QuadreDeText 110">
            <a:extLst>
              <a:ext uri="{FF2B5EF4-FFF2-40B4-BE49-F238E27FC236}">
                <a16:creationId xmlns:a16="http://schemas.microsoft.com/office/drawing/2014/main" id="{6B96C912-DEA4-4181-A9E6-DA1C70DDE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318" y="1232039"/>
            <a:ext cx="1721354" cy="540778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ca-ES" sz="900" b="1" dirty="0">
                <a:solidFill>
                  <a:schemeClr val="bg1"/>
                </a:solidFill>
              </a:rPr>
              <a:t>Gobernanza pública</a:t>
            </a:r>
          </a:p>
        </p:txBody>
      </p:sp>
      <p:sp>
        <p:nvSpPr>
          <p:cNvPr id="7" name="QuadreDeText 110">
            <a:extLst>
              <a:ext uri="{FF2B5EF4-FFF2-40B4-BE49-F238E27FC236}">
                <a16:creationId xmlns:a16="http://schemas.microsoft.com/office/drawing/2014/main" id="{287D8338-4352-4CAF-B646-FAA02D60D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2028" y="1232039"/>
            <a:ext cx="1720452" cy="541340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s-ES" altLang="ca-ES" sz="900" b="1" dirty="0">
                <a:solidFill>
                  <a:schemeClr val="bg1"/>
                </a:solidFill>
              </a:rPr>
              <a:t>Hacienda pública y finanzas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CC7714B5-88C0-425F-92CE-A205C0C74F05}"/>
              </a:ext>
            </a:extLst>
          </p:cNvPr>
          <p:cNvGrpSpPr/>
          <p:nvPr/>
        </p:nvGrpSpPr>
        <p:grpSpPr>
          <a:xfrm>
            <a:off x="2681016" y="1232038"/>
            <a:ext cx="3921666" cy="4861258"/>
            <a:chOff x="2681016" y="1425905"/>
            <a:chExt cx="3921666" cy="4861258"/>
          </a:xfrm>
        </p:grpSpPr>
        <p:sp>
          <p:nvSpPr>
            <p:cNvPr id="5" name="QuadreDeText 110">
              <a:extLst>
                <a:ext uri="{FF2B5EF4-FFF2-40B4-BE49-F238E27FC236}">
                  <a16:creationId xmlns:a16="http://schemas.microsoft.com/office/drawing/2014/main" id="{515EFC12-6B8C-426A-96CF-FCAC09B885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1016" y="1425905"/>
              <a:ext cx="3921666" cy="4861258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t"/>
            <a:lstStyle>
              <a:lvl1pPr>
                <a:spcBef>
                  <a:spcPct val="20000"/>
                </a:spcBef>
                <a:buClr>
                  <a:srgbClr val="C00000"/>
                </a:buClr>
                <a:buFont typeface="Wingdings 2" panose="05020102010507070707" pitchFamily="18" charset="2"/>
                <a:buChar char="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s-ES" altLang="ca-ES" sz="900" b="1" dirty="0">
                <a:solidFill>
                  <a:srgbClr val="C00000"/>
                </a:solidFill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ES" altLang="ca-ES" sz="900" b="1" dirty="0">
                  <a:solidFill>
                    <a:srgbClr val="C00000"/>
                  </a:solidFill>
                </a:rPr>
                <a:t>Políticas sectoriales</a:t>
              </a:r>
            </a:p>
          </p:txBody>
        </p:sp>
        <p:sp>
          <p:nvSpPr>
            <p:cNvPr id="8" name="QuadreDeText 110">
              <a:extLst>
                <a:ext uri="{FF2B5EF4-FFF2-40B4-BE49-F238E27FC236}">
                  <a16:creationId xmlns:a16="http://schemas.microsoft.com/office/drawing/2014/main" id="{2863AEDE-B084-4EEA-B6AF-E4C289D93C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7339" y="1822667"/>
              <a:ext cx="3722260" cy="332308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dirty="0"/>
                <a:t>Conocimiento especializado</a:t>
              </a:r>
            </a:p>
          </p:txBody>
        </p:sp>
        <p:sp>
          <p:nvSpPr>
            <p:cNvPr id="9" name="QuadreDeText 110">
              <a:extLst>
                <a:ext uri="{FF2B5EF4-FFF2-40B4-BE49-F238E27FC236}">
                  <a16:creationId xmlns:a16="http://schemas.microsoft.com/office/drawing/2014/main" id="{9E7ADFAD-F75A-45F9-8C03-9F1D104697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508" y="3006426"/>
              <a:ext cx="3722260" cy="332308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dirty="0"/>
                <a:t>Proyectos y políticas sectoriales</a:t>
              </a: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E9287C02-E996-4C60-B464-101D2799625B}"/>
              </a:ext>
            </a:extLst>
          </p:cNvPr>
          <p:cNvGrpSpPr/>
          <p:nvPr/>
        </p:nvGrpSpPr>
        <p:grpSpPr>
          <a:xfrm>
            <a:off x="397488" y="2010396"/>
            <a:ext cx="6109279" cy="720620"/>
            <a:chOff x="350838" y="2850412"/>
            <a:chExt cx="6618386" cy="628351"/>
          </a:xfrm>
        </p:grpSpPr>
        <p:sp>
          <p:nvSpPr>
            <p:cNvPr id="11" name="QuadreDeText 110">
              <a:extLst>
                <a:ext uri="{FF2B5EF4-FFF2-40B4-BE49-F238E27FC236}">
                  <a16:creationId xmlns:a16="http://schemas.microsoft.com/office/drawing/2014/main" id="{A1F16B8D-30C1-496A-9387-F3F57D1BEB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838" y="2850412"/>
              <a:ext cx="6618386" cy="628351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/>
            <a:lstStyle>
              <a:lvl1pPr>
                <a:spcBef>
                  <a:spcPct val="20000"/>
                </a:spcBef>
                <a:buClr>
                  <a:srgbClr val="C00000"/>
                </a:buClr>
                <a:buFont typeface="Wingdings 2" panose="05020102010507070707" pitchFamily="18" charset="2"/>
                <a:buChar char="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s-ES" altLang="ca-ES" sz="900" b="1" dirty="0">
                  <a:solidFill>
                    <a:srgbClr val="C00000"/>
                  </a:solidFill>
                </a:rPr>
                <a:t>Planificación y evaluación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s-ES" altLang="ca-ES" sz="900" b="1" dirty="0">
                <a:solidFill>
                  <a:srgbClr val="C00000"/>
                </a:solidFill>
              </a:endParaRP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s-ES" altLang="ca-ES" sz="900" b="1" dirty="0">
                  <a:solidFill>
                    <a:srgbClr val="C00000"/>
                  </a:solidFill>
                </a:rPr>
                <a:t>Transparencia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s-ES" altLang="ca-ES" sz="900" b="1" dirty="0">
                  <a:solidFill>
                    <a:srgbClr val="C00000"/>
                  </a:solidFill>
                </a:rPr>
                <a:t>Gobernanza del dato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s-ES" altLang="ca-ES" sz="900" b="1" dirty="0">
                <a:solidFill>
                  <a:srgbClr val="C00000"/>
                </a:solidFill>
              </a:endParaRPr>
            </a:p>
          </p:txBody>
        </p:sp>
        <p:sp>
          <p:nvSpPr>
            <p:cNvPr id="12" name="QuadreDeText 110">
              <a:extLst>
                <a:ext uri="{FF2B5EF4-FFF2-40B4-BE49-F238E27FC236}">
                  <a16:creationId xmlns:a16="http://schemas.microsoft.com/office/drawing/2014/main" id="{AF07553F-1FA2-4AED-A520-297877B908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1148" y="2857942"/>
              <a:ext cx="1794199" cy="6132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dirty="0"/>
                <a:t>Planificación estratégica</a:t>
              </a:r>
            </a:p>
            <a:p>
              <a:r>
                <a:rPr lang="es-ES" altLang="ca-ES" dirty="0"/>
                <a:t>Información</a:t>
              </a:r>
            </a:p>
            <a:p>
              <a:r>
                <a:rPr lang="es-ES" altLang="ca-ES" dirty="0"/>
                <a:t>Rendición de cuentas</a:t>
              </a:r>
            </a:p>
            <a:p>
              <a:r>
                <a:rPr lang="es-ES" altLang="ca-ES" dirty="0"/>
                <a:t>Evaluación</a:t>
              </a: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1050066D-E21F-4CF1-8523-29798F4E8244}"/>
              </a:ext>
            </a:extLst>
          </p:cNvPr>
          <p:cNvGrpSpPr/>
          <p:nvPr/>
        </p:nvGrpSpPr>
        <p:grpSpPr>
          <a:xfrm>
            <a:off x="397488" y="4054113"/>
            <a:ext cx="6102110" cy="331200"/>
            <a:chOff x="358605" y="4797152"/>
            <a:chExt cx="6610619" cy="360000"/>
          </a:xfrm>
        </p:grpSpPr>
        <p:sp>
          <p:nvSpPr>
            <p:cNvPr id="14" name="QuadreDeText 110">
              <a:extLst>
                <a:ext uri="{FF2B5EF4-FFF2-40B4-BE49-F238E27FC236}">
                  <a16:creationId xmlns:a16="http://schemas.microsoft.com/office/drawing/2014/main" id="{A9D5CDC4-5413-4F4A-8F3E-3890347BE8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605" y="4797152"/>
              <a:ext cx="6610619" cy="360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s-ES" altLang="ca-ES" dirty="0"/>
                <a:t>Servidores públicos</a:t>
              </a:r>
            </a:p>
          </p:txBody>
        </p:sp>
        <p:sp>
          <p:nvSpPr>
            <p:cNvPr id="15" name="QuadreDeText 110">
              <a:extLst>
                <a:ext uri="{FF2B5EF4-FFF2-40B4-BE49-F238E27FC236}">
                  <a16:creationId xmlns:a16="http://schemas.microsoft.com/office/drawing/2014/main" id="{CD56E887-A435-4E68-96A4-4DC8EED24A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6851" y="4900952"/>
              <a:ext cx="1331913" cy="1524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dirty="0"/>
                <a:t>Equipos</a:t>
              </a: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700056FB-E0F4-450B-B1F7-FA4844BB2F71}"/>
              </a:ext>
            </a:extLst>
          </p:cNvPr>
          <p:cNvGrpSpPr/>
          <p:nvPr/>
        </p:nvGrpSpPr>
        <p:grpSpPr>
          <a:xfrm>
            <a:off x="390399" y="4467965"/>
            <a:ext cx="6102110" cy="331200"/>
            <a:chOff x="350925" y="4725144"/>
            <a:chExt cx="6610619" cy="360000"/>
          </a:xfrm>
        </p:grpSpPr>
        <p:sp>
          <p:nvSpPr>
            <p:cNvPr id="17" name="QuadreDeText 110">
              <a:extLst>
                <a:ext uri="{FF2B5EF4-FFF2-40B4-BE49-F238E27FC236}">
                  <a16:creationId xmlns:a16="http://schemas.microsoft.com/office/drawing/2014/main" id="{15D714E4-1ED9-42CB-8EC2-F993740BEB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925" y="4725144"/>
              <a:ext cx="6610619" cy="360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s-ES" altLang="ca-ES" dirty="0"/>
                <a:t>Función pública</a:t>
              </a:r>
            </a:p>
          </p:txBody>
        </p:sp>
        <p:sp>
          <p:nvSpPr>
            <p:cNvPr id="18" name="QuadreDeText 110">
              <a:extLst>
                <a:ext uri="{FF2B5EF4-FFF2-40B4-BE49-F238E27FC236}">
                  <a16:creationId xmlns:a16="http://schemas.microsoft.com/office/drawing/2014/main" id="{FDBC764E-58B1-4146-BB29-1F6C25B287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6114" y="4779561"/>
              <a:ext cx="2067000" cy="25116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dirty="0"/>
                <a:t>Instrumentos y tecnologías</a:t>
              </a:r>
            </a:p>
            <a:p>
              <a:r>
                <a:rPr lang="es-ES" altLang="ca-ES" dirty="0"/>
                <a:t>Metodologías</a:t>
              </a: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4C3129E2-4776-482B-AE28-4605871AA1DE}"/>
              </a:ext>
            </a:extLst>
          </p:cNvPr>
          <p:cNvGrpSpPr/>
          <p:nvPr/>
        </p:nvGrpSpPr>
        <p:grpSpPr>
          <a:xfrm>
            <a:off x="390399" y="5295670"/>
            <a:ext cx="6102110" cy="664689"/>
            <a:chOff x="350925" y="5661248"/>
            <a:chExt cx="6610619" cy="720080"/>
          </a:xfrm>
        </p:grpSpPr>
        <p:sp>
          <p:nvSpPr>
            <p:cNvPr id="20" name="QuadreDeText 110">
              <a:extLst>
                <a:ext uri="{FF2B5EF4-FFF2-40B4-BE49-F238E27FC236}">
                  <a16:creationId xmlns:a16="http://schemas.microsoft.com/office/drawing/2014/main" id="{29B2B05A-31D5-42E0-8C25-04E8B81E66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925" y="5661248"/>
              <a:ext cx="6610619" cy="72008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s-ES" altLang="ca-ES" dirty="0"/>
                <a:t>Participación ciudadana</a:t>
              </a:r>
            </a:p>
            <a:p>
              <a:pPr algn="l"/>
              <a:endParaRPr lang="es-ES" altLang="ca-ES" dirty="0"/>
            </a:p>
            <a:p>
              <a:pPr algn="l"/>
              <a:r>
                <a:rPr lang="es-ES" altLang="ca-ES" dirty="0"/>
                <a:t>Atención ciudadana</a:t>
              </a:r>
            </a:p>
          </p:txBody>
        </p:sp>
        <p:sp>
          <p:nvSpPr>
            <p:cNvPr id="21" name="QuadreDeText 110">
              <a:extLst>
                <a:ext uri="{FF2B5EF4-FFF2-40B4-BE49-F238E27FC236}">
                  <a16:creationId xmlns:a16="http://schemas.microsoft.com/office/drawing/2014/main" id="{BE97BAD0-0513-4333-83FD-16D3541BC6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4543" y="5714643"/>
              <a:ext cx="3952673" cy="6132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dirty="0"/>
                <a:t>Ecosistema de gobernanza pública</a:t>
              </a:r>
            </a:p>
            <a:p>
              <a:r>
                <a:rPr lang="es-ES" altLang="ca-ES" dirty="0"/>
                <a:t>Mapeo de actores</a:t>
              </a:r>
            </a:p>
            <a:p>
              <a:r>
                <a:rPr lang="es-ES" altLang="ca-ES" dirty="0"/>
                <a:t>Mapeo de espacios</a:t>
              </a:r>
            </a:p>
            <a:p>
              <a:r>
                <a:rPr lang="es-ES" altLang="ca-ES" dirty="0"/>
                <a:t>Impulso de alianzas</a:t>
              </a: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CC5B469D-1104-482D-A3EC-5ABE4785F2A9}"/>
              </a:ext>
            </a:extLst>
          </p:cNvPr>
          <p:cNvGrpSpPr/>
          <p:nvPr/>
        </p:nvGrpSpPr>
        <p:grpSpPr>
          <a:xfrm>
            <a:off x="2777339" y="3226411"/>
            <a:ext cx="6115141" cy="332308"/>
            <a:chOff x="2936777" y="3429040"/>
            <a:chExt cx="6624736" cy="360000"/>
          </a:xfrm>
        </p:grpSpPr>
        <p:sp>
          <p:nvSpPr>
            <p:cNvPr id="23" name="QuadreDeText 110">
              <a:extLst>
                <a:ext uri="{FF2B5EF4-FFF2-40B4-BE49-F238E27FC236}">
                  <a16:creationId xmlns:a16="http://schemas.microsoft.com/office/drawing/2014/main" id="{D53C33EF-3F58-44A7-8205-2D03D49BCB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6777" y="3429040"/>
              <a:ext cx="6624736" cy="360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s-ES" altLang="ca-ES" dirty="0"/>
                <a:t>Financiación e inversión extranjera</a:t>
              </a:r>
            </a:p>
          </p:txBody>
        </p:sp>
        <p:sp>
          <p:nvSpPr>
            <p:cNvPr id="24" name="QuadreDeText 110">
              <a:extLst>
                <a:ext uri="{FF2B5EF4-FFF2-40B4-BE49-F238E27FC236}">
                  <a16:creationId xmlns:a16="http://schemas.microsoft.com/office/drawing/2014/main" id="{559A5256-7AD7-4910-A412-039D0DEEB0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8784" y="3504119"/>
              <a:ext cx="3952760" cy="20984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dirty="0"/>
                <a:t>Proyectos estratégicos, transversales y estructurales</a:t>
              </a: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C1DE0BC-0688-400A-BFB9-00CD75114EDE}"/>
              </a:ext>
            </a:extLst>
          </p:cNvPr>
          <p:cNvGrpSpPr/>
          <p:nvPr/>
        </p:nvGrpSpPr>
        <p:grpSpPr>
          <a:xfrm>
            <a:off x="2777339" y="3640262"/>
            <a:ext cx="6115141" cy="332308"/>
            <a:chOff x="2936777" y="3867890"/>
            <a:chExt cx="6624736" cy="360000"/>
          </a:xfrm>
        </p:grpSpPr>
        <p:sp>
          <p:nvSpPr>
            <p:cNvPr id="26" name="QuadreDeText 110">
              <a:extLst>
                <a:ext uri="{FF2B5EF4-FFF2-40B4-BE49-F238E27FC236}">
                  <a16:creationId xmlns:a16="http://schemas.microsoft.com/office/drawing/2014/main" id="{A4E2D608-94E4-47B0-86D7-0E09AC32F8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6777" y="3867890"/>
              <a:ext cx="6624736" cy="360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s-ES" altLang="ca-ES" dirty="0"/>
                <a:t>Fondos propios (gobierno)</a:t>
              </a:r>
            </a:p>
          </p:txBody>
        </p:sp>
        <p:sp>
          <p:nvSpPr>
            <p:cNvPr id="27" name="QuadreDeText 110">
              <a:extLst>
                <a:ext uri="{FF2B5EF4-FFF2-40B4-BE49-F238E27FC236}">
                  <a16:creationId xmlns:a16="http://schemas.microsoft.com/office/drawing/2014/main" id="{02153BE2-C846-4E35-91A2-C804758C69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464" y="3942969"/>
              <a:ext cx="3952760" cy="20984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dirty="0"/>
                <a:t>Recursos económicos</a:t>
              </a: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BBFFBB81-A86D-4EE5-9BD6-2D03BDFFF2F7}"/>
              </a:ext>
            </a:extLst>
          </p:cNvPr>
          <p:cNvGrpSpPr/>
          <p:nvPr/>
        </p:nvGrpSpPr>
        <p:grpSpPr>
          <a:xfrm>
            <a:off x="2784508" y="4881816"/>
            <a:ext cx="6107971" cy="332308"/>
            <a:chOff x="2944543" y="5212907"/>
            <a:chExt cx="6616969" cy="360000"/>
          </a:xfrm>
        </p:grpSpPr>
        <p:sp>
          <p:nvSpPr>
            <p:cNvPr id="29" name="QuadreDeText 110">
              <a:extLst>
                <a:ext uri="{FF2B5EF4-FFF2-40B4-BE49-F238E27FC236}">
                  <a16:creationId xmlns:a16="http://schemas.microsoft.com/office/drawing/2014/main" id="{4501AD95-B1D9-4A8F-9A83-CB78C04F7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4543" y="5212907"/>
              <a:ext cx="6616969" cy="360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s-ES" altLang="ca-ES" dirty="0"/>
                <a:t>Financiación de terceros</a:t>
              </a:r>
            </a:p>
          </p:txBody>
        </p:sp>
        <p:sp>
          <p:nvSpPr>
            <p:cNvPr id="30" name="QuadreDeText 110">
              <a:extLst>
                <a:ext uri="{FF2B5EF4-FFF2-40B4-BE49-F238E27FC236}">
                  <a16:creationId xmlns:a16="http://schemas.microsoft.com/office/drawing/2014/main" id="{79C44970-1CCF-4ED3-9F91-A552124331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4323" y="5287986"/>
              <a:ext cx="3952760" cy="20984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dirty="0"/>
                <a:t>Recursos económicos</a:t>
              </a:r>
            </a:p>
            <a:p>
              <a:r>
                <a:rPr lang="es-ES" altLang="ca-ES" dirty="0"/>
                <a:t>Consorcios de proyectos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4626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/>
              <a:t>Un modelo transversal para los servidores públicos</a:t>
            </a: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ángulo 21">
            <a:extLst>
              <a:ext uri="{FF2B5EF4-FFF2-40B4-BE49-F238E27FC236}">
                <a16:creationId xmlns:a16="http://schemas.microsoft.com/office/drawing/2014/main" id="{BC159F78-F437-43FD-BEAF-1E228B4C976E}"/>
              </a:ext>
            </a:extLst>
          </p:cNvPr>
          <p:cNvSpPr/>
          <p:nvPr/>
        </p:nvSpPr>
        <p:spPr>
          <a:xfrm>
            <a:off x="376155" y="1358784"/>
            <a:ext cx="2476800" cy="61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Perfiles, funciones competencias</a:t>
            </a:r>
          </a:p>
        </p:txBody>
      </p:sp>
      <p:sp>
        <p:nvSpPr>
          <p:cNvPr id="29" name="Rectángulo 21">
            <a:extLst>
              <a:ext uri="{FF2B5EF4-FFF2-40B4-BE49-F238E27FC236}">
                <a16:creationId xmlns:a16="http://schemas.microsoft.com/office/drawing/2014/main" id="{5CA113A2-451C-45E4-A92B-351E32BEBA33}"/>
              </a:ext>
            </a:extLst>
          </p:cNvPr>
          <p:cNvSpPr/>
          <p:nvPr/>
        </p:nvSpPr>
        <p:spPr>
          <a:xfrm>
            <a:off x="376155" y="2138136"/>
            <a:ext cx="2476800" cy="61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de selección</a:t>
            </a:r>
          </a:p>
          <a:p>
            <a:pPr algn="ctr"/>
            <a:r>
              <a:rPr lang="es-E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Administración y bolsa única</a:t>
            </a:r>
          </a:p>
        </p:txBody>
      </p:sp>
      <p:sp>
        <p:nvSpPr>
          <p:cNvPr id="30" name="Rectángulo 21">
            <a:extLst>
              <a:ext uri="{FF2B5EF4-FFF2-40B4-BE49-F238E27FC236}">
                <a16:creationId xmlns:a16="http://schemas.microsoft.com/office/drawing/2014/main" id="{145CE02E-9F21-492A-AFB4-1AC54DAE66AA}"/>
              </a:ext>
            </a:extLst>
          </p:cNvPr>
          <p:cNvSpPr/>
          <p:nvPr/>
        </p:nvSpPr>
        <p:spPr>
          <a:xfrm>
            <a:off x="376155" y="2917487"/>
            <a:ext cx="2476800" cy="61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Capacitación</a:t>
            </a:r>
            <a:br>
              <a:rPr lang="es-E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del desempeño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FC1DF0B7-5D24-4A2E-8085-340674A5B11A}"/>
              </a:ext>
            </a:extLst>
          </p:cNvPr>
          <p:cNvGrpSpPr/>
          <p:nvPr/>
        </p:nvGrpSpPr>
        <p:grpSpPr>
          <a:xfrm>
            <a:off x="2954105" y="1358784"/>
            <a:ext cx="2904270" cy="2170703"/>
            <a:chOff x="2954105" y="1358784"/>
            <a:chExt cx="2904270" cy="2170703"/>
          </a:xfrm>
        </p:grpSpPr>
        <p:sp>
          <p:nvSpPr>
            <p:cNvPr id="18" name="Rectángulo 21">
              <a:extLst>
                <a:ext uri="{FF2B5EF4-FFF2-40B4-BE49-F238E27FC236}">
                  <a16:creationId xmlns:a16="http://schemas.microsoft.com/office/drawing/2014/main" id="{75C071FA-8086-44FF-B77F-EB982B03A1D4}"/>
                </a:ext>
              </a:extLst>
            </p:cNvPr>
            <p:cNvSpPr/>
            <p:nvPr/>
          </p:nvSpPr>
          <p:spPr>
            <a:xfrm>
              <a:off x="3365199" y="1358784"/>
              <a:ext cx="2476800" cy="612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Rediseño de procesos</a:t>
              </a:r>
            </a:p>
            <a:p>
              <a:pPr algn="ctr"/>
              <a:r>
                <a:rPr lang="es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Foco en competencias</a:t>
              </a:r>
            </a:p>
          </p:txBody>
        </p:sp>
        <p:sp>
          <p:nvSpPr>
            <p:cNvPr id="27" name="Rectángulo 21">
              <a:extLst>
                <a:ext uri="{FF2B5EF4-FFF2-40B4-BE49-F238E27FC236}">
                  <a16:creationId xmlns:a16="http://schemas.microsoft.com/office/drawing/2014/main" id="{8F509AB7-64DF-4260-B13F-2FBE07BABCE1}"/>
                </a:ext>
              </a:extLst>
            </p:cNvPr>
            <p:cNvSpPr/>
            <p:nvPr/>
          </p:nvSpPr>
          <p:spPr>
            <a:xfrm>
              <a:off x="3362855" y="2138136"/>
              <a:ext cx="2476800" cy="612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Cambio organizativo</a:t>
              </a:r>
              <a:br>
                <a:rPr lang="es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s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Trabajo por proyectos</a:t>
              </a:r>
            </a:p>
          </p:txBody>
        </p:sp>
        <p:sp>
          <p:nvSpPr>
            <p:cNvPr id="28" name="Rectángulo 21">
              <a:extLst>
                <a:ext uri="{FF2B5EF4-FFF2-40B4-BE49-F238E27FC236}">
                  <a16:creationId xmlns:a16="http://schemas.microsoft.com/office/drawing/2014/main" id="{F969ADF6-B621-486B-A744-D9A80C3C72B6}"/>
                </a:ext>
              </a:extLst>
            </p:cNvPr>
            <p:cNvSpPr/>
            <p:nvPr/>
          </p:nvSpPr>
          <p:spPr>
            <a:xfrm>
              <a:off x="3381575" y="2917487"/>
              <a:ext cx="2476800" cy="612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Aprendizaje abierto</a:t>
              </a:r>
            </a:p>
            <a:p>
              <a:pPr algn="ctr"/>
              <a:r>
                <a:rPr lang="es-ES" sz="1200" b="1" i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Upskilling</a:t>
              </a:r>
              <a:r>
                <a:rPr lang="es-ES" sz="12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 </a:t>
              </a:r>
              <a:r>
                <a:rPr lang="es-ES" sz="1200" b="1" i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reskilling</a:t>
              </a:r>
              <a:endParaRPr lang="es-ES" sz="1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Flecha: a la derecha 3">
              <a:extLst>
                <a:ext uri="{FF2B5EF4-FFF2-40B4-BE49-F238E27FC236}">
                  <a16:creationId xmlns:a16="http://schemas.microsoft.com/office/drawing/2014/main" id="{C3A0DB20-C5CB-4648-B169-4BA7F25964F6}"/>
                </a:ext>
              </a:extLst>
            </p:cNvPr>
            <p:cNvSpPr/>
            <p:nvPr/>
          </p:nvSpPr>
          <p:spPr>
            <a:xfrm>
              <a:off x="2954105" y="1358784"/>
              <a:ext cx="309944" cy="2170703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B86943C9-6F74-4F74-8C9C-75DF1FFC2140}"/>
              </a:ext>
            </a:extLst>
          </p:cNvPr>
          <p:cNvGrpSpPr/>
          <p:nvPr/>
        </p:nvGrpSpPr>
        <p:grpSpPr>
          <a:xfrm>
            <a:off x="5943149" y="1358784"/>
            <a:ext cx="2887894" cy="2170703"/>
            <a:chOff x="5943149" y="1358784"/>
            <a:chExt cx="2887894" cy="2170703"/>
          </a:xfrm>
        </p:grpSpPr>
        <p:sp>
          <p:nvSpPr>
            <p:cNvPr id="15" name="Rectángulo 21">
              <a:extLst>
                <a:ext uri="{FF2B5EF4-FFF2-40B4-BE49-F238E27FC236}">
                  <a16:creationId xmlns:a16="http://schemas.microsoft.com/office/drawing/2014/main" id="{F8F5B9CE-389B-4ACA-9ADE-400C9485A6C7}"/>
                </a:ext>
              </a:extLst>
            </p:cNvPr>
            <p:cNvSpPr/>
            <p:nvPr/>
          </p:nvSpPr>
          <p:spPr>
            <a:xfrm>
              <a:off x="6354243" y="1358784"/>
              <a:ext cx="2476800" cy="612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Transferencia del conocimiento</a:t>
              </a:r>
            </a:p>
          </p:txBody>
        </p:sp>
        <p:sp>
          <p:nvSpPr>
            <p:cNvPr id="16" name="Rectángulo 21">
              <a:extLst>
                <a:ext uri="{FF2B5EF4-FFF2-40B4-BE49-F238E27FC236}">
                  <a16:creationId xmlns:a16="http://schemas.microsoft.com/office/drawing/2014/main" id="{E1AD8F83-F255-404F-893F-0FDC6DE45618}"/>
                </a:ext>
              </a:extLst>
            </p:cNvPr>
            <p:cNvSpPr/>
            <p:nvPr/>
          </p:nvSpPr>
          <p:spPr>
            <a:xfrm>
              <a:off x="6354243" y="2138136"/>
              <a:ext cx="2476800" cy="612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Comunidades</a:t>
              </a:r>
            </a:p>
          </p:txBody>
        </p:sp>
        <p:sp>
          <p:nvSpPr>
            <p:cNvPr id="17" name="Rectángulo 21">
              <a:extLst>
                <a:ext uri="{FF2B5EF4-FFF2-40B4-BE49-F238E27FC236}">
                  <a16:creationId xmlns:a16="http://schemas.microsoft.com/office/drawing/2014/main" id="{768910A4-4076-48A4-8C07-7A093C38BF70}"/>
                </a:ext>
              </a:extLst>
            </p:cNvPr>
            <p:cNvSpPr/>
            <p:nvPr/>
          </p:nvSpPr>
          <p:spPr>
            <a:xfrm>
              <a:off x="6354243" y="2917487"/>
              <a:ext cx="2476800" cy="612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es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Innovación</a:t>
              </a:r>
            </a:p>
          </p:txBody>
        </p:sp>
        <p:sp>
          <p:nvSpPr>
            <p:cNvPr id="36" name="Flecha: a la derecha 35">
              <a:extLst>
                <a:ext uri="{FF2B5EF4-FFF2-40B4-BE49-F238E27FC236}">
                  <a16:creationId xmlns:a16="http://schemas.microsoft.com/office/drawing/2014/main" id="{3E4F9689-E2EC-4B03-B182-B36FF63F6B50}"/>
                </a:ext>
              </a:extLst>
            </p:cNvPr>
            <p:cNvSpPr/>
            <p:nvPr/>
          </p:nvSpPr>
          <p:spPr>
            <a:xfrm>
              <a:off x="5943149" y="1358784"/>
              <a:ext cx="309944" cy="2170703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CA53F00A-362E-4166-A06A-2D949B13D7A8}"/>
              </a:ext>
            </a:extLst>
          </p:cNvPr>
          <p:cNvGrpSpPr/>
          <p:nvPr/>
        </p:nvGrpSpPr>
        <p:grpSpPr>
          <a:xfrm>
            <a:off x="379627" y="3678294"/>
            <a:ext cx="8451416" cy="2165070"/>
            <a:chOff x="379627" y="3678294"/>
            <a:chExt cx="8451416" cy="2165070"/>
          </a:xfrm>
        </p:grpSpPr>
        <p:sp>
          <p:nvSpPr>
            <p:cNvPr id="5" name="Flecha: a la derecha 4">
              <a:extLst>
                <a:ext uri="{FF2B5EF4-FFF2-40B4-BE49-F238E27FC236}">
                  <a16:creationId xmlns:a16="http://schemas.microsoft.com/office/drawing/2014/main" id="{05F4BC44-5FD5-40D5-AEB1-7AFCDF7A1FD8}"/>
                </a:ext>
              </a:extLst>
            </p:cNvPr>
            <p:cNvSpPr/>
            <p:nvPr/>
          </p:nvSpPr>
          <p:spPr>
            <a:xfrm>
              <a:off x="379627" y="3678294"/>
              <a:ext cx="8451416" cy="900000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2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La Administración Pública como plataforma de aprendizaje</a:t>
              </a:r>
            </a:p>
          </p:txBody>
        </p:sp>
        <p:sp>
          <p:nvSpPr>
            <p:cNvPr id="48" name="Flecha: a la derecha 47">
              <a:extLst>
                <a:ext uri="{FF2B5EF4-FFF2-40B4-BE49-F238E27FC236}">
                  <a16:creationId xmlns:a16="http://schemas.microsoft.com/office/drawing/2014/main" id="{B4EB339A-4AF1-4860-9D45-E811D804B986}"/>
                </a:ext>
              </a:extLst>
            </p:cNvPr>
            <p:cNvSpPr/>
            <p:nvPr/>
          </p:nvSpPr>
          <p:spPr>
            <a:xfrm>
              <a:off x="379627" y="4310829"/>
              <a:ext cx="8451416" cy="900000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2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La Administración Pública como plataforma de investigación, innovación y desarrollo</a:t>
              </a:r>
            </a:p>
          </p:txBody>
        </p:sp>
        <p:sp>
          <p:nvSpPr>
            <p:cNvPr id="52" name="Flecha: a la derecha 51">
              <a:extLst>
                <a:ext uri="{FF2B5EF4-FFF2-40B4-BE49-F238E27FC236}">
                  <a16:creationId xmlns:a16="http://schemas.microsoft.com/office/drawing/2014/main" id="{59966493-CBF0-48EF-A6E3-0A952DA7B92F}"/>
                </a:ext>
              </a:extLst>
            </p:cNvPr>
            <p:cNvSpPr/>
            <p:nvPr/>
          </p:nvSpPr>
          <p:spPr>
            <a:xfrm>
              <a:off x="379627" y="4943364"/>
              <a:ext cx="8451416" cy="900000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2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La Administración Pública como vertebradora del ecosistema de gobernanza pública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795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/>
              <a:t>(</a:t>
            </a:r>
            <a:r>
              <a:rPr lang="es-ES" altLang="ca-ES" dirty="0" err="1"/>
              <a:t>co</a:t>
            </a:r>
            <a:r>
              <a:rPr lang="es-ES" altLang="ca-ES" dirty="0"/>
              <a:t>)Diseño de políticas públicas</a:t>
            </a: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ángulo 21">
            <a:extLst>
              <a:ext uri="{FF2B5EF4-FFF2-40B4-BE49-F238E27FC236}">
                <a16:creationId xmlns:a16="http://schemas.microsoft.com/office/drawing/2014/main" id="{6972BB28-3A7A-4E9C-A7C4-4FC3FA4052E3}"/>
              </a:ext>
            </a:extLst>
          </p:cNvPr>
          <p:cNvSpPr/>
          <p:nvPr/>
        </p:nvSpPr>
        <p:spPr>
          <a:xfrm>
            <a:off x="539750" y="2981406"/>
            <a:ext cx="8135938" cy="126099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s-ES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lecha: pentágono 22">
            <a:extLst>
              <a:ext uri="{FF2B5EF4-FFF2-40B4-BE49-F238E27FC236}">
                <a16:creationId xmlns:a16="http://schemas.microsoft.com/office/drawing/2014/main" id="{2EE9A303-7530-4796-A243-769433F87DB6}"/>
              </a:ext>
            </a:extLst>
          </p:cNvPr>
          <p:cNvSpPr/>
          <p:nvPr/>
        </p:nvSpPr>
        <p:spPr>
          <a:xfrm>
            <a:off x="604838" y="3023103"/>
            <a:ext cx="1981200" cy="1185863"/>
          </a:xfrm>
          <a:prstGeom prst="homePlate">
            <a:avLst>
              <a:gd name="adj" fmla="val 23469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Diagnóstico</a:t>
            </a:r>
          </a:p>
        </p:txBody>
      </p:sp>
      <p:sp>
        <p:nvSpPr>
          <p:cNvPr id="24" name="Flecha: cheurón 23">
            <a:extLst>
              <a:ext uri="{FF2B5EF4-FFF2-40B4-BE49-F238E27FC236}">
                <a16:creationId xmlns:a16="http://schemas.microsoft.com/office/drawing/2014/main" id="{161678AA-4A2D-41DE-880B-A123C15A0516}"/>
              </a:ext>
            </a:extLst>
          </p:cNvPr>
          <p:cNvSpPr/>
          <p:nvPr/>
        </p:nvSpPr>
        <p:spPr>
          <a:xfrm>
            <a:off x="4217988" y="3023103"/>
            <a:ext cx="2387600" cy="1185863"/>
          </a:xfrm>
          <a:prstGeom prst="chevron">
            <a:avLst>
              <a:gd name="adj" fmla="val 23410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Implementación</a:t>
            </a:r>
          </a:p>
        </p:txBody>
      </p:sp>
      <p:sp>
        <p:nvSpPr>
          <p:cNvPr id="25" name="Flecha: cheurón 24">
            <a:extLst>
              <a:ext uri="{FF2B5EF4-FFF2-40B4-BE49-F238E27FC236}">
                <a16:creationId xmlns:a16="http://schemas.microsoft.com/office/drawing/2014/main" id="{1A103D91-CA25-4431-80D4-9C26170B972E}"/>
              </a:ext>
            </a:extLst>
          </p:cNvPr>
          <p:cNvSpPr/>
          <p:nvPr/>
        </p:nvSpPr>
        <p:spPr>
          <a:xfrm>
            <a:off x="6227763" y="3023103"/>
            <a:ext cx="2386012" cy="1185863"/>
          </a:xfrm>
          <a:prstGeom prst="chevron">
            <a:avLst>
              <a:gd name="adj" fmla="val 23410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</a:t>
            </a:r>
          </a:p>
        </p:txBody>
      </p:sp>
      <p:sp>
        <p:nvSpPr>
          <p:cNvPr id="26" name="Flecha: cheurón 25">
            <a:extLst>
              <a:ext uri="{FF2B5EF4-FFF2-40B4-BE49-F238E27FC236}">
                <a16:creationId xmlns:a16="http://schemas.microsoft.com/office/drawing/2014/main" id="{E82FD9B3-1D54-485E-A2B7-0125F0E420E6}"/>
              </a:ext>
            </a:extLst>
          </p:cNvPr>
          <p:cNvSpPr/>
          <p:nvPr/>
        </p:nvSpPr>
        <p:spPr>
          <a:xfrm>
            <a:off x="2209800" y="3023103"/>
            <a:ext cx="2386013" cy="1185863"/>
          </a:xfrm>
          <a:prstGeom prst="chevron">
            <a:avLst>
              <a:gd name="adj" fmla="val 23410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Diseño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B205465-78BD-4E94-BA3F-6EA305C322E7}"/>
              </a:ext>
            </a:extLst>
          </p:cNvPr>
          <p:cNvSpPr/>
          <p:nvPr/>
        </p:nvSpPr>
        <p:spPr>
          <a:xfrm>
            <a:off x="539750" y="1638325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 de referencia</a:t>
            </a:r>
            <a:b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Normas, límites</a:t>
            </a:r>
          </a:p>
        </p:txBody>
      </p:sp>
      <p:sp>
        <p:nvSpPr>
          <p:cNvPr id="32" name="Flecha: a la derecha 31">
            <a:extLst>
              <a:ext uri="{FF2B5EF4-FFF2-40B4-BE49-F238E27FC236}">
                <a16:creationId xmlns:a16="http://schemas.microsoft.com/office/drawing/2014/main" id="{E928A43C-C9FA-4C18-BAED-8F251064D8D5}"/>
              </a:ext>
            </a:extLst>
          </p:cNvPr>
          <p:cNvSpPr/>
          <p:nvPr/>
        </p:nvSpPr>
        <p:spPr>
          <a:xfrm rot="5400000">
            <a:off x="1090613" y="2479700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626E0A4A-87BC-471D-A63D-253F48EAF426}"/>
              </a:ext>
            </a:extLst>
          </p:cNvPr>
          <p:cNvSpPr/>
          <p:nvPr/>
        </p:nvSpPr>
        <p:spPr>
          <a:xfrm>
            <a:off x="576263" y="4867871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Compromiso político</a:t>
            </a:r>
          </a:p>
        </p:txBody>
      </p:sp>
      <p:sp>
        <p:nvSpPr>
          <p:cNvPr id="34" name="Flecha: a la derecha 33">
            <a:extLst>
              <a:ext uri="{FF2B5EF4-FFF2-40B4-BE49-F238E27FC236}">
                <a16:creationId xmlns:a16="http://schemas.microsoft.com/office/drawing/2014/main" id="{27140E52-80E7-406A-9072-1E3D614ED759}"/>
              </a:ext>
            </a:extLst>
          </p:cNvPr>
          <p:cNvSpPr/>
          <p:nvPr/>
        </p:nvSpPr>
        <p:spPr>
          <a:xfrm rot="16200000">
            <a:off x="1090613" y="4355108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36938645-0F9A-4C6D-A1D5-78F312ED783B}"/>
              </a:ext>
            </a:extLst>
          </p:cNvPr>
          <p:cNvSpPr/>
          <p:nvPr/>
        </p:nvSpPr>
        <p:spPr>
          <a:xfrm>
            <a:off x="2563813" y="1638325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 promotor</a:t>
            </a:r>
          </a:p>
        </p:txBody>
      </p:sp>
      <p:sp>
        <p:nvSpPr>
          <p:cNvPr id="37" name="Flecha: a la derecha 36">
            <a:extLst>
              <a:ext uri="{FF2B5EF4-FFF2-40B4-BE49-F238E27FC236}">
                <a16:creationId xmlns:a16="http://schemas.microsoft.com/office/drawing/2014/main" id="{11E08EA1-7498-4AAD-BCE5-837DF393F96D}"/>
              </a:ext>
            </a:extLst>
          </p:cNvPr>
          <p:cNvSpPr/>
          <p:nvPr/>
        </p:nvSpPr>
        <p:spPr>
          <a:xfrm rot="5400000">
            <a:off x="3157538" y="2479700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33C15FF9-13F3-4D59-81B4-41DB26FCF510}"/>
              </a:ext>
            </a:extLst>
          </p:cNvPr>
          <p:cNvSpPr/>
          <p:nvPr/>
        </p:nvSpPr>
        <p:spPr>
          <a:xfrm>
            <a:off x="2563813" y="4867871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 de actores</a:t>
            </a:r>
          </a:p>
        </p:txBody>
      </p:sp>
      <p:sp>
        <p:nvSpPr>
          <p:cNvPr id="39" name="Flecha: a la derecha 38">
            <a:extLst>
              <a:ext uri="{FF2B5EF4-FFF2-40B4-BE49-F238E27FC236}">
                <a16:creationId xmlns:a16="http://schemas.microsoft.com/office/drawing/2014/main" id="{093AA427-A6FA-4A3F-B269-638538082F28}"/>
              </a:ext>
            </a:extLst>
          </p:cNvPr>
          <p:cNvSpPr/>
          <p:nvPr/>
        </p:nvSpPr>
        <p:spPr>
          <a:xfrm rot="16200000">
            <a:off x="3157538" y="4355108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A8B4F766-C98F-4FC3-AB58-51393F20D5D4}"/>
              </a:ext>
            </a:extLst>
          </p:cNvPr>
          <p:cNvSpPr/>
          <p:nvPr/>
        </p:nvSpPr>
        <p:spPr>
          <a:xfrm>
            <a:off x="6610350" y="1628800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41" name="Flecha: a la derecha 40">
            <a:extLst>
              <a:ext uri="{FF2B5EF4-FFF2-40B4-BE49-F238E27FC236}">
                <a16:creationId xmlns:a16="http://schemas.microsoft.com/office/drawing/2014/main" id="{C21A2278-E309-4403-A664-278C1EF52D1F}"/>
              </a:ext>
            </a:extLst>
          </p:cNvPr>
          <p:cNvSpPr/>
          <p:nvPr/>
        </p:nvSpPr>
        <p:spPr>
          <a:xfrm rot="5400000">
            <a:off x="7204075" y="2470175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3CC60FA1-75B0-4AF3-A326-6F20A75797FE}"/>
              </a:ext>
            </a:extLst>
          </p:cNvPr>
          <p:cNvSpPr/>
          <p:nvPr/>
        </p:nvSpPr>
        <p:spPr>
          <a:xfrm>
            <a:off x="6610350" y="4867871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Impactos</a:t>
            </a:r>
          </a:p>
        </p:txBody>
      </p:sp>
      <p:sp>
        <p:nvSpPr>
          <p:cNvPr id="43" name="Flecha: a la derecha 42">
            <a:extLst>
              <a:ext uri="{FF2B5EF4-FFF2-40B4-BE49-F238E27FC236}">
                <a16:creationId xmlns:a16="http://schemas.microsoft.com/office/drawing/2014/main" id="{3928D1BF-41C2-4599-B396-0BDB624D2E91}"/>
              </a:ext>
            </a:extLst>
          </p:cNvPr>
          <p:cNvSpPr/>
          <p:nvPr/>
        </p:nvSpPr>
        <p:spPr>
          <a:xfrm rot="16200000">
            <a:off x="7151688" y="4355108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D225CF4A-B600-4BFB-8E49-9BA3716959C4}"/>
              </a:ext>
            </a:extLst>
          </p:cNvPr>
          <p:cNvSpPr/>
          <p:nvPr/>
        </p:nvSpPr>
        <p:spPr>
          <a:xfrm>
            <a:off x="4587875" y="1638325"/>
            <a:ext cx="1658938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b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Instrumentos</a:t>
            </a:r>
          </a:p>
        </p:txBody>
      </p:sp>
      <p:sp>
        <p:nvSpPr>
          <p:cNvPr id="45" name="Flecha: a la derecha 44">
            <a:extLst>
              <a:ext uri="{FF2B5EF4-FFF2-40B4-BE49-F238E27FC236}">
                <a16:creationId xmlns:a16="http://schemas.microsoft.com/office/drawing/2014/main" id="{8EAD26E1-BD2F-4DF7-86D3-D1CA06F9BAFB}"/>
              </a:ext>
            </a:extLst>
          </p:cNvPr>
          <p:cNvSpPr/>
          <p:nvPr/>
        </p:nvSpPr>
        <p:spPr>
          <a:xfrm rot="5400000">
            <a:off x="5180013" y="2479700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1E69B84F-A110-4402-95E5-987E55A964B7}"/>
              </a:ext>
            </a:extLst>
          </p:cNvPr>
          <p:cNvSpPr/>
          <p:nvPr/>
        </p:nvSpPr>
        <p:spPr>
          <a:xfrm>
            <a:off x="4587875" y="4867871"/>
            <a:ext cx="1658938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</a:p>
          <a:p>
            <a:pPr algn="ctr">
              <a:defRPr/>
            </a:pP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</a:p>
        </p:txBody>
      </p:sp>
      <p:sp>
        <p:nvSpPr>
          <p:cNvPr id="47" name="Flecha: a la derecha 46">
            <a:extLst>
              <a:ext uri="{FF2B5EF4-FFF2-40B4-BE49-F238E27FC236}">
                <a16:creationId xmlns:a16="http://schemas.microsoft.com/office/drawing/2014/main" id="{5E4B8874-747F-4168-B1CD-8397CC9B19A6}"/>
              </a:ext>
            </a:extLst>
          </p:cNvPr>
          <p:cNvSpPr/>
          <p:nvPr/>
        </p:nvSpPr>
        <p:spPr>
          <a:xfrm rot="16200000">
            <a:off x="5180013" y="4355108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461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/>
              <a:t>(</a:t>
            </a:r>
            <a:r>
              <a:rPr lang="es-ES" altLang="ca-ES" dirty="0" err="1"/>
              <a:t>co</a:t>
            </a:r>
            <a:r>
              <a:rPr lang="es-ES" altLang="ca-ES" dirty="0"/>
              <a:t>)Diseño de políticas públicas para la transformación</a:t>
            </a: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8FB0D1DC-C1CE-4793-995F-73320A22CCB2}"/>
              </a:ext>
            </a:extLst>
          </p:cNvPr>
          <p:cNvSpPr/>
          <p:nvPr/>
        </p:nvSpPr>
        <p:spPr>
          <a:xfrm>
            <a:off x="513686" y="4704701"/>
            <a:ext cx="3663950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Infraestructuras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7816A05-0CB7-4DAF-B1C2-A3383DE9DC79}"/>
              </a:ext>
            </a:extLst>
          </p:cNvPr>
          <p:cNvSpPr/>
          <p:nvPr/>
        </p:nvSpPr>
        <p:spPr>
          <a:xfrm>
            <a:off x="4868199" y="4704701"/>
            <a:ext cx="3798887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Actores y espacios políticos</a:t>
            </a:r>
            <a:b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informales y no formales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ED8A693-1B4F-4867-B1D5-C7980069C837}"/>
              </a:ext>
            </a:extLst>
          </p:cNvPr>
          <p:cNvSpPr/>
          <p:nvPr/>
        </p:nvSpPr>
        <p:spPr>
          <a:xfrm>
            <a:off x="531149" y="1700808"/>
            <a:ext cx="3651250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/>
            <a:r>
              <a:rPr lang="es-E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del conocimiento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00CDFDE-482B-4363-BA20-2ECC40056E43}"/>
              </a:ext>
            </a:extLst>
          </p:cNvPr>
          <p:cNvSpPr/>
          <p:nvPr/>
        </p:nvSpPr>
        <p:spPr>
          <a:xfrm>
            <a:off x="4868199" y="1700808"/>
            <a:ext cx="3798887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Transformación de la Administración</a:t>
            </a:r>
          </a:p>
        </p:txBody>
      </p:sp>
      <p:sp>
        <p:nvSpPr>
          <p:cNvPr id="10" name="Flecha: curvada hacia la derecha 9">
            <a:extLst>
              <a:ext uri="{FF2B5EF4-FFF2-40B4-BE49-F238E27FC236}">
                <a16:creationId xmlns:a16="http://schemas.microsoft.com/office/drawing/2014/main" id="{6DDCA959-B1EB-477D-9463-6327FD44F816}"/>
              </a:ext>
            </a:extLst>
          </p:cNvPr>
          <p:cNvSpPr/>
          <p:nvPr/>
        </p:nvSpPr>
        <p:spPr>
          <a:xfrm>
            <a:off x="107286" y="1928858"/>
            <a:ext cx="350838" cy="3280000"/>
          </a:xfrm>
          <a:prstGeom prst="curvedRightArrow">
            <a:avLst>
              <a:gd name="adj1" fmla="val 19382"/>
              <a:gd name="adj2" fmla="val 96240"/>
              <a:gd name="adj3" fmla="val 29687"/>
            </a:avLst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/>
            <a:endParaRPr lang="es-E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lecha: curvada hacia la derecha 14">
            <a:extLst>
              <a:ext uri="{FF2B5EF4-FFF2-40B4-BE49-F238E27FC236}">
                <a16:creationId xmlns:a16="http://schemas.microsoft.com/office/drawing/2014/main" id="{0682C730-6887-4F93-9943-8BFBB914E5B5}"/>
              </a:ext>
            </a:extLst>
          </p:cNvPr>
          <p:cNvSpPr/>
          <p:nvPr/>
        </p:nvSpPr>
        <p:spPr>
          <a:xfrm rot="10800000">
            <a:off x="8711536" y="1782984"/>
            <a:ext cx="350838" cy="3281411"/>
          </a:xfrm>
          <a:prstGeom prst="curvedRightArrow">
            <a:avLst>
              <a:gd name="adj1" fmla="val 19382"/>
              <a:gd name="adj2" fmla="val 96240"/>
              <a:gd name="adj3" fmla="val 29687"/>
            </a:avLst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/>
            <a:endParaRPr lang="es-E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lecha: a la derecha 15">
            <a:extLst>
              <a:ext uri="{FF2B5EF4-FFF2-40B4-BE49-F238E27FC236}">
                <a16:creationId xmlns:a16="http://schemas.microsoft.com/office/drawing/2014/main" id="{DB0CB19F-9DC4-4AA9-B720-D06424D6852B}"/>
              </a:ext>
            </a:extLst>
          </p:cNvPr>
          <p:cNvSpPr/>
          <p:nvPr/>
        </p:nvSpPr>
        <p:spPr>
          <a:xfrm>
            <a:off x="4288761" y="1857971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/>
            <a:endParaRPr lang="es-E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lecha: a la derecha 16">
            <a:extLst>
              <a:ext uri="{FF2B5EF4-FFF2-40B4-BE49-F238E27FC236}">
                <a16:creationId xmlns:a16="http://schemas.microsoft.com/office/drawing/2014/main" id="{E520DE1E-2A45-4D6E-8296-867771AFDBFC}"/>
              </a:ext>
            </a:extLst>
          </p:cNvPr>
          <p:cNvSpPr/>
          <p:nvPr/>
        </p:nvSpPr>
        <p:spPr>
          <a:xfrm>
            <a:off x="4288761" y="4878658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/>
            <a:endParaRPr lang="es-E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57912AE8-F830-48EF-9557-FB9811963A59}"/>
              </a:ext>
            </a:extLst>
          </p:cNvPr>
          <p:cNvSpPr/>
          <p:nvPr/>
        </p:nvSpPr>
        <p:spPr>
          <a:xfrm>
            <a:off x="539750" y="2981406"/>
            <a:ext cx="8135938" cy="126099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s-ES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lecha: pentágono 20">
            <a:extLst>
              <a:ext uri="{FF2B5EF4-FFF2-40B4-BE49-F238E27FC236}">
                <a16:creationId xmlns:a16="http://schemas.microsoft.com/office/drawing/2014/main" id="{5A6204AA-9FD6-41EB-9393-B0A3D4602576}"/>
              </a:ext>
            </a:extLst>
          </p:cNvPr>
          <p:cNvSpPr/>
          <p:nvPr/>
        </p:nvSpPr>
        <p:spPr>
          <a:xfrm>
            <a:off x="604838" y="3023103"/>
            <a:ext cx="1981200" cy="1185863"/>
          </a:xfrm>
          <a:prstGeom prst="homePlate">
            <a:avLst>
              <a:gd name="adj" fmla="val 23469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Diagnóstico</a:t>
            </a:r>
          </a:p>
        </p:txBody>
      </p:sp>
      <p:sp>
        <p:nvSpPr>
          <p:cNvPr id="22" name="Flecha: cheurón 21">
            <a:extLst>
              <a:ext uri="{FF2B5EF4-FFF2-40B4-BE49-F238E27FC236}">
                <a16:creationId xmlns:a16="http://schemas.microsoft.com/office/drawing/2014/main" id="{8208B9FF-3C29-46B0-9E8B-9FDEEB3D6A9C}"/>
              </a:ext>
            </a:extLst>
          </p:cNvPr>
          <p:cNvSpPr/>
          <p:nvPr/>
        </p:nvSpPr>
        <p:spPr>
          <a:xfrm>
            <a:off x="4217988" y="3023103"/>
            <a:ext cx="2387600" cy="1185863"/>
          </a:xfrm>
          <a:prstGeom prst="chevron">
            <a:avLst>
              <a:gd name="adj" fmla="val 23410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Implementación</a:t>
            </a:r>
          </a:p>
        </p:txBody>
      </p:sp>
      <p:sp>
        <p:nvSpPr>
          <p:cNvPr id="23" name="Flecha: cheurón 22">
            <a:extLst>
              <a:ext uri="{FF2B5EF4-FFF2-40B4-BE49-F238E27FC236}">
                <a16:creationId xmlns:a16="http://schemas.microsoft.com/office/drawing/2014/main" id="{81B2B2F7-BBA0-41F0-A26E-06E697361F8B}"/>
              </a:ext>
            </a:extLst>
          </p:cNvPr>
          <p:cNvSpPr/>
          <p:nvPr/>
        </p:nvSpPr>
        <p:spPr>
          <a:xfrm>
            <a:off x="6227763" y="3023103"/>
            <a:ext cx="2386012" cy="1185863"/>
          </a:xfrm>
          <a:prstGeom prst="chevron">
            <a:avLst>
              <a:gd name="adj" fmla="val 23410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</a:t>
            </a:r>
          </a:p>
        </p:txBody>
      </p:sp>
      <p:sp>
        <p:nvSpPr>
          <p:cNvPr id="24" name="Flecha: cheurón 23">
            <a:extLst>
              <a:ext uri="{FF2B5EF4-FFF2-40B4-BE49-F238E27FC236}">
                <a16:creationId xmlns:a16="http://schemas.microsoft.com/office/drawing/2014/main" id="{02520CA7-4143-48E9-9681-8D8D9D8B220C}"/>
              </a:ext>
            </a:extLst>
          </p:cNvPr>
          <p:cNvSpPr/>
          <p:nvPr/>
        </p:nvSpPr>
        <p:spPr>
          <a:xfrm>
            <a:off x="2209800" y="3023103"/>
            <a:ext cx="2386013" cy="1185863"/>
          </a:xfrm>
          <a:prstGeom prst="chevron">
            <a:avLst>
              <a:gd name="adj" fmla="val 23410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Diseño</a:t>
            </a:r>
          </a:p>
        </p:txBody>
      </p:sp>
    </p:spTree>
    <p:extLst>
      <p:ext uri="{BB962C8B-B14F-4D97-AF65-F5344CB8AC3E}">
        <p14:creationId xmlns:p14="http://schemas.microsoft.com/office/powerpoint/2010/main" val="479597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/>
              <a:t>Gobierno e innovación abierta</a:t>
            </a: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6 Marcador de número de diapositiva">
            <a:extLst>
              <a:ext uri="{FF2B5EF4-FFF2-40B4-BE49-F238E27FC236}">
                <a16:creationId xmlns:a16="http://schemas.microsoft.com/office/drawing/2014/main" id="{A9D59A02-D694-4529-B79B-0582C3789721}"/>
              </a:ext>
            </a:extLst>
          </p:cNvPr>
          <p:cNvSpPr txBox="1">
            <a:spLocks/>
          </p:cNvSpPr>
          <p:nvPr/>
        </p:nvSpPr>
        <p:spPr bwMode="auto">
          <a:xfrm>
            <a:off x="1143001" y="5498406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BF9556-627E-47FA-84B8-452ABEA4DF01}" type="slidenum">
              <a:rPr lang="es-ES" altLang="ca-ES" sz="825" smtClean="0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r>
              <a:rPr lang="es-ES" altLang="ca-ES" sz="825" dirty="0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26" name="3 Rectángulo">
            <a:extLst>
              <a:ext uri="{FF2B5EF4-FFF2-40B4-BE49-F238E27FC236}">
                <a16:creationId xmlns:a16="http://schemas.microsoft.com/office/drawing/2014/main" id="{85D08FE0-5235-4173-957B-5D3CAC5C43F0}"/>
              </a:ext>
            </a:extLst>
          </p:cNvPr>
          <p:cNvSpPr/>
          <p:nvPr/>
        </p:nvSpPr>
        <p:spPr>
          <a:xfrm>
            <a:off x="2411760" y="1451214"/>
            <a:ext cx="4896544" cy="49174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Instituciones</a:t>
            </a:r>
          </a:p>
        </p:txBody>
      </p:sp>
      <p:sp>
        <p:nvSpPr>
          <p:cNvPr id="27" name="4 Rectángulo">
            <a:extLst>
              <a:ext uri="{FF2B5EF4-FFF2-40B4-BE49-F238E27FC236}">
                <a16:creationId xmlns:a16="http://schemas.microsoft.com/office/drawing/2014/main" id="{E10FF624-D9FC-4864-808F-B196AA97871C}"/>
              </a:ext>
            </a:extLst>
          </p:cNvPr>
          <p:cNvSpPr/>
          <p:nvPr/>
        </p:nvSpPr>
        <p:spPr>
          <a:xfrm>
            <a:off x="2411760" y="3935880"/>
            <a:ext cx="1152128" cy="49174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4184" rIns="36000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Líderes locales y ONG</a:t>
            </a:r>
          </a:p>
        </p:txBody>
      </p:sp>
      <p:sp>
        <p:nvSpPr>
          <p:cNvPr id="28" name="5 Rectángulo">
            <a:extLst>
              <a:ext uri="{FF2B5EF4-FFF2-40B4-BE49-F238E27FC236}">
                <a16:creationId xmlns:a16="http://schemas.microsoft.com/office/drawing/2014/main" id="{E4EB0CDA-2C04-40D2-B12C-B8377B0F4249}"/>
              </a:ext>
            </a:extLst>
          </p:cNvPr>
          <p:cNvSpPr/>
          <p:nvPr/>
        </p:nvSpPr>
        <p:spPr>
          <a:xfrm>
            <a:off x="2411760" y="2693547"/>
            <a:ext cx="4896544" cy="49174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Redes</a:t>
            </a:r>
          </a:p>
        </p:txBody>
      </p:sp>
      <p:sp>
        <p:nvSpPr>
          <p:cNvPr id="29" name="QuadreDeText 8">
            <a:extLst>
              <a:ext uri="{FF2B5EF4-FFF2-40B4-BE49-F238E27FC236}">
                <a16:creationId xmlns:a16="http://schemas.microsoft.com/office/drawing/2014/main" id="{C5C2D21D-F6D1-490B-9A16-4392772EA204}"/>
              </a:ext>
            </a:extLst>
          </p:cNvPr>
          <p:cNvSpPr txBox="1"/>
          <p:nvPr/>
        </p:nvSpPr>
        <p:spPr>
          <a:xfrm>
            <a:off x="7236488" y="4509120"/>
            <a:ext cx="1728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Superar el salto </a:t>
            </a:r>
          </a:p>
          <a:p>
            <a:pPr algn="ctr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de conocimiento</a:t>
            </a:r>
          </a:p>
        </p:txBody>
      </p:sp>
      <p:sp>
        <p:nvSpPr>
          <p:cNvPr id="30" name="QuadreDeText 9">
            <a:extLst>
              <a:ext uri="{FF2B5EF4-FFF2-40B4-BE49-F238E27FC236}">
                <a16:creationId xmlns:a16="http://schemas.microsoft.com/office/drawing/2014/main" id="{50ABC5D6-EA06-447D-ABD1-B2B015807610}"/>
              </a:ext>
            </a:extLst>
          </p:cNvPr>
          <p:cNvSpPr txBox="1"/>
          <p:nvPr/>
        </p:nvSpPr>
        <p:spPr>
          <a:xfrm>
            <a:off x="7262759" y="2040655"/>
            <a:ext cx="16754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dirty="0">
                <a:latin typeface="Arial" panose="020B0604020202020204" pitchFamily="34" charset="0"/>
              </a:rPr>
              <a:t>Articular la </a:t>
            </a:r>
          </a:p>
          <a:p>
            <a:pPr algn="ctr"/>
            <a:r>
              <a:rPr lang="es-ES" sz="1600" dirty="0">
                <a:latin typeface="Arial" panose="020B0604020202020204" pitchFamily="34" charset="0"/>
              </a:rPr>
              <a:t>cuádruple hélice</a:t>
            </a:r>
          </a:p>
        </p:txBody>
      </p:sp>
      <p:sp>
        <p:nvSpPr>
          <p:cNvPr id="31" name="QuadreDeText 11">
            <a:extLst>
              <a:ext uri="{FF2B5EF4-FFF2-40B4-BE49-F238E27FC236}">
                <a16:creationId xmlns:a16="http://schemas.microsoft.com/office/drawing/2014/main" id="{9D8274D2-2E35-4BCA-A099-23E8160620E9}"/>
              </a:ext>
            </a:extLst>
          </p:cNvPr>
          <p:cNvSpPr txBox="1"/>
          <p:nvPr/>
        </p:nvSpPr>
        <p:spPr>
          <a:xfrm>
            <a:off x="179512" y="1412776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Nivel Macro:</a:t>
            </a:r>
          </a:p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políticas y regulación</a:t>
            </a:r>
          </a:p>
        </p:txBody>
      </p:sp>
      <p:sp>
        <p:nvSpPr>
          <p:cNvPr id="32" name="QuadreDeText 12">
            <a:extLst>
              <a:ext uri="{FF2B5EF4-FFF2-40B4-BE49-F238E27FC236}">
                <a16:creationId xmlns:a16="http://schemas.microsoft.com/office/drawing/2014/main" id="{BE053CEB-36AB-4D2A-BF18-C73606182616}"/>
              </a:ext>
            </a:extLst>
          </p:cNvPr>
          <p:cNvSpPr txBox="1"/>
          <p:nvPr/>
        </p:nvSpPr>
        <p:spPr>
          <a:xfrm>
            <a:off x="179512" y="2534706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Nivel Meso:</a:t>
            </a:r>
          </a:p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formación y competencias</a:t>
            </a:r>
          </a:p>
        </p:txBody>
      </p:sp>
      <p:sp>
        <p:nvSpPr>
          <p:cNvPr id="33" name="QuadreDeText 13">
            <a:extLst>
              <a:ext uri="{FF2B5EF4-FFF2-40B4-BE49-F238E27FC236}">
                <a16:creationId xmlns:a16="http://schemas.microsoft.com/office/drawing/2014/main" id="{50C44C07-3A9A-4B8E-A675-2240162BF405}"/>
              </a:ext>
            </a:extLst>
          </p:cNvPr>
          <p:cNvSpPr txBox="1"/>
          <p:nvPr/>
        </p:nvSpPr>
        <p:spPr>
          <a:xfrm>
            <a:off x="179513" y="3933056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Nivel Micro:</a:t>
            </a:r>
          </a:p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crear tejido social</a:t>
            </a:r>
          </a:p>
        </p:txBody>
      </p:sp>
      <p:sp>
        <p:nvSpPr>
          <p:cNvPr id="34" name="4 Rectángulo">
            <a:extLst>
              <a:ext uri="{FF2B5EF4-FFF2-40B4-BE49-F238E27FC236}">
                <a16:creationId xmlns:a16="http://schemas.microsoft.com/office/drawing/2014/main" id="{63A966D4-92BD-4036-B134-B897DCBF0FFF}"/>
              </a:ext>
            </a:extLst>
          </p:cNvPr>
          <p:cNvSpPr/>
          <p:nvPr/>
        </p:nvSpPr>
        <p:spPr>
          <a:xfrm>
            <a:off x="3659899" y="3935880"/>
            <a:ext cx="1152128" cy="49174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</a:p>
        </p:txBody>
      </p:sp>
      <p:sp>
        <p:nvSpPr>
          <p:cNvPr id="35" name="QuadreDeText 16">
            <a:extLst>
              <a:ext uri="{FF2B5EF4-FFF2-40B4-BE49-F238E27FC236}">
                <a16:creationId xmlns:a16="http://schemas.microsoft.com/office/drawing/2014/main" id="{59A8E841-4DDF-481C-8F6D-A48316F27AC2}"/>
              </a:ext>
            </a:extLst>
          </p:cNvPr>
          <p:cNvSpPr txBox="1"/>
          <p:nvPr/>
        </p:nvSpPr>
        <p:spPr>
          <a:xfrm>
            <a:off x="179512" y="4962420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Estatus socio-económico: </a:t>
            </a:r>
            <a:b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operativa y recursos</a:t>
            </a:r>
          </a:p>
        </p:txBody>
      </p:sp>
      <p:sp>
        <p:nvSpPr>
          <p:cNvPr id="36" name="QuadreDeText 17">
            <a:extLst>
              <a:ext uri="{FF2B5EF4-FFF2-40B4-BE49-F238E27FC236}">
                <a16:creationId xmlns:a16="http://schemas.microsoft.com/office/drawing/2014/main" id="{E7A0B441-1A18-4875-BB31-59D6E0CD43EF}"/>
              </a:ext>
            </a:extLst>
          </p:cNvPr>
          <p:cNvSpPr txBox="1"/>
          <p:nvPr/>
        </p:nvSpPr>
        <p:spPr>
          <a:xfrm>
            <a:off x="7236488" y="3274887"/>
            <a:ext cx="172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Sincronizar espacios multicapa</a:t>
            </a:r>
          </a:p>
        </p:txBody>
      </p:sp>
      <p:sp>
        <p:nvSpPr>
          <p:cNvPr id="37" name="4 Rectángulo">
            <a:extLst>
              <a:ext uri="{FF2B5EF4-FFF2-40B4-BE49-F238E27FC236}">
                <a16:creationId xmlns:a16="http://schemas.microsoft.com/office/drawing/2014/main" id="{E17F7628-6A7E-441A-9165-03886CE647CE}"/>
              </a:ext>
            </a:extLst>
          </p:cNvPr>
          <p:cNvSpPr/>
          <p:nvPr/>
        </p:nvSpPr>
        <p:spPr>
          <a:xfrm>
            <a:off x="4908038" y="3935880"/>
            <a:ext cx="1152128" cy="49174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44184" rIns="0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e Investigación</a:t>
            </a:r>
          </a:p>
        </p:txBody>
      </p:sp>
      <p:sp>
        <p:nvSpPr>
          <p:cNvPr id="38" name="4 Rectángulo">
            <a:extLst>
              <a:ext uri="{FF2B5EF4-FFF2-40B4-BE49-F238E27FC236}">
                <a16:creationId xmlns:a16="http://schemas.microsoft.com/office/drawing/2014/main" id="{B5EB7A62-0461-42F0-B405-93C98A94DB65}"/>
              </a:ext>
            </a:extLst>
          </p:cNvPr>
          <p:cNvSpPr/>
          <p:nvPr/>
        </p:nvSpPr>
        <p:spPr>
          <a:xfrm>
            <a:off x="6156176" y="3935880"/>
            <a:ext cx="1152128" cy="49174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44184" rIns="0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Administración</a:t>
            </a:r>
          </a:p>
        </p:txBody>
      </p:sp>
      <p:grpSp>
        <p:nvGrpSpPr>
          <p:cNvPr id="39" name="Grupo 38">
            <a:extLst>
              <a:ext uri="{FF2B5EF4-FFF2-40B4-BE49-F238E27FC236}">
                <a16:creationId xmlns:a16="http://schemas.microsoft.com/office/drawing/2014/main" id="{BDF79C59-31DA-4482-A65A-6FB45A6A2EBD}"/>
              </a:ext>
            </a:extLst>
          </p:cNvPr>
          <p:cNvGrpSpPr/>
          <p:nvPr/>
        </p:nvGrpSpPr>
        <p:grpSpPr>
          <a:xfrm>
            <a:off x="3563888" y="2072379"/>
            <a:ext cx="2592288" cy="502470"/>
            <a:chOff x="3563888" y="2423708"/>
            <a:chExt cx="2592288" cy="502470"/>
          </a:xfrm>
        </p:grpSpPr>
        <p:sp>
          <p:nvSpPr>
            <p:cNvPr id="40" name="Fletxa cap amunt 23">
              <a:extLst>
                <a:ext uri="{FF2B5EF4-FFF2-40B4-BE49-F238E27FC236}">
                  <a16:creationId xmlns:a16="http://schemas.microsoft.com/office/drawing/2014/main" id="{CA5FE9D8-CE87-445C-8F6E-B712D576C6B1}"/>
                </a:ext>
              </a:extLst>
            </p:cNvPr>
            <p:cNvSpPr/>
            <p:nvPr/>
          </p:nvSpPr>
          <p:spPr>
            <a:xfrm>
              <a:off x="3563888" y="2423708"/>
              <a:ext cx="2592288" cy="491748"/>
            </a:xfrm>
            <a:prstGeom prst="upArrow">
              <a:avLst>
                <a:gd name="adj1" fmla="val 77976"/>
                <a:gd name="adj2" fmla="val 50000"/>
              </a:avLst>
            </a:prstGeom>
            <a:solidFill>
              <a:srgbClr val="FFC5C5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QuadreDeText 18">
              <a:extLst>
                <a:ext uri="{FF2B5EF4-FFF2-40B4-BE49-F238E27FC236}">
                  <a16:creationId xmlns:a16="http://schemas.microsoft.com/office/drawing/2014/main" id="{5D9AA05E-0ECB-426E-B5E6-3070D5904932}"/>
                </a:ext>
              </a:extLst>
            </p:cNvPr>
            <p:cNvSpPr txBox="1"/>
            <p:nvPr/>
          </p:nvSpPr>
          <p:spPr>
            <a:xfrm>
              <a:off x="4042148" y="2587624"/>
              <a:ext cx="16357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Transversalizar</a:t>
              </a: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8A2F09CA-E180-4AAF-B9AD-DE1E3FC3716D}"/>
              </a:ext>
            </a:extLst>
          </p:cNvPr>
          <p:cNvGrpSpPr/>
          <p:nvPr/>
        </p:nvGrpSpPr>
        <p:grpSpPr>
          <a:xfrm>
            <a:off x="3563888" y="4557044"/>
            <a:ext cx="2592288" cy="502470"/>
            <a:chOff x="3563888" y="4908373"/>
            <a:chExt cx="2592288" cy="502470"/>
          </a:xfrm>
        </p:grpSpPr>
        <p:sp>
          <p:nvSpPr>
            <p:cNvPr id="43" name="Fletxa cap amunt 25">
              <a:extLst>
                <a:ext uri="{FF2B5EF4-FFF2-40B4-BE49-F238E27FC236}">
                  <a16:creationId xmlns:a16="http://schemas.microsoft.com/office/drawing/2014/main" id="{0F950396-0488-45AA-B5D1-0CC306D49607}"/>
                </a:ext>
              </a:extLst>
            </p:cNvPr>
            <p:cNvSpPr/>
            <p:nvPr/>
          </p:nvSpPr>
          <p:spPr>
            <a:xfrm>
              <a:off x="3563888" y="4908373"/>
              <a:ext cx="2592288" cy="491748"/>
            </a:xfrm>
            <a:prstGeom prst="upArrow">
              <a:avLst>
                <a:gd name="adj1" fmla="val 77976"/>
                <a:gd name="adj2" fmla="val 50000"/>
              </a:avLst>
            </a:prstGeom>
            <a:solidFill>
              <a:srgbClr val="FFC5C5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QuadreDeText 24">
              <a:extLst>
                <a:ext uri="{FF2B5EF4-FFF2-40B4-BE49-F238E27FC236}">
                  <a16:creationId xmlns:a16="http://schemas.microsoft.com/office/drawing/2014/main" id="{31615D66-0E4B-41B0-9845-3F4E77BCB7C9}"/>
                </a:ext>
              </a:extLst>
            </p:cNvPr>
            <p:cNvSpPr txBox="1"/>
            <p:nvPr/>
          </p:nvSpPr>
          <p:spPr>
            <a:xfrm>
              <a:off x="4260349" y="5072289"/>
              <a:ext cx="11993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Empoderar</a:t>
              </a: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38B6308C-0F55-4236-A49A-4DCA43DD0B53}"/>
              </a:ext>
            </a:extLst>
          </p:cNvPr>
          <p:cNvGrpSpPr/>
          <p:nvPr/>
        </p:nvGrpSpPr>
        <p:grpSpPr>
          <a:xfrm>
            <a:off x="3563888" y="3314711"/>
            <a:ext cx="2592288" cy="502470"/>
            <a:chOff x="3563888" y="3666040"/>
            <a:chExt cx="2592288" cy="502470"/>
          </a:xfrm>
        </p:grpSpPr>
        <p:sp>
          <p:nvSpPr>
            <p:cNvPr id="46" name="Fletxa cap amunt 30">
              <a:extLst>
                <a:ext uri="{FF2B5EF4-FFF2-40B4-BE49-F238E27FC236}">
                  <a16:creationId xmlns:a16="http://schemas.microsoft.com/office/drawing/2014/main" id="{CF942DF8-048F-46F1-9CA6-59CA15BB202E}"/>
                </a:ext>
              </a:extLst>
            </p:cNvPr>
            <p:cNvSpPr/>
            <p:nvPr/>
          </p:nvSpPr>
          <p:spPr>
            <a:xfrm>
              <a:off x="3563888" y="3666040"/>
              <a:ext cx="2592288" cy="491748"/>
            </a:xfrm>
            <a:prstGeom prst="upArrow">
              <a:avLst>
                <a:gd name="adj1" fmla="val 77976"/>
                <a:gd name="adj2" fmla="val 50000"/>
              </a:avLst>
            </a:prstGeom>
            <a:solidFill>
              <a:srgbClr val="FFC5C5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QuadreDeText 29">
              <a:extLst>
                <a:ext uri="{FF2B5EF4-FFF2-40B4-BE49-F238E27FC236}">
                  <a16:creationId xmlns:a16="http://schemas.microsoft.com/office/drawing/2014/main" id="{4975EE3B-EB44-41ED-8C88-43585C1C14AF}"/>
                </a:ext>
              </a:extLst>
            </p:cNvPr>
            <p:cNvSpPr txBox="1"/>
            <p:nvPr/>
          </p:nvSpPr>
          <p:spPr>
            <a:xfrm>
              <a:off x="4329278" y="3829956"/>
              <a:ext cx="10615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Capacitar</a:t>
              </a:r>
            </a:p>
          </p:txBody>
        </p:sp>
      </p:grpSp>
      <p:sp>
        <p:nvSpPr>
          <p:cNvPr id="48" name="3 Rectángulo">
            <a:extLst>
              <a:ext uri="{FF2B5EF4-FFF2-40B4-BE49-F238E27FC236}">
                <a16:creationId xmlns:a16="http://schemas.microsoft.com/office/drawing/2014/main" id="{C8EBB4A2-BC4D-4111-9A9C-A4E31A399CF6}"/>
              </a:ext>
            </a:extLst>
          </p:cNvPr>
          <p:cNvSpPr/>
          <p:nvPr/>
        </p:nvSpPr>
        <p:spPr>
          <a:xfrm>
            <a:off x="2339752" y="5178212"/>
            <a:ext cx="4896544" cy="49174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Ciudadanos individuales</a:t>
            </a:r>
          </a:p>
        </p:txBody>
      </p:sp>
    </p:spTree>
    <p:extLst>
      <p:ext uri="{BB962C8B-B14F-4D97-AF65-F5344CB8AC3E}">
        <p14:creationId xmlns:p14="http://schemas.microsoft.com/office/powerpoint/2010/main" val="18501953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322D4AB943714D9382C8BD26F1A5D3" ma:contentTypeVersion="14" ma:contentTypeDescription="Crea un document nou" ma:contentTypeScope="" ma:versionID="2bc03f75c610f57416df2a660ee39e37">
  <xsd:schema xmlns:xsd="http://www.w3.org/2001/XMLSchema" xmlns:xs="http://www.w3.org/2001/XMLSchema" xmlns:p="http://schemas.microsoft.com/office/2006/metadata/properties" xmlns:ns3="da63325f-0b06-40b8-875f-4d2d1bafd7c4" xmlns:ns4="4855dc57-c44e-4aab-8007-f1385ef7c853" targetNamespace="http://schemas.microsoft.com/office/2006/metadata/properties" ma:root="true" ma:fieldsID="41a75ca9bf74f560f184c8d9b31519fb" ns3:_="" ns4:_="">
    <xsd:import namespace="da63325f-0b06-40b8-875f-4d2d1bafd7c4"/>
    <xsd:import namespace="4855dc57-c44e-4aab-8007-f1385ef7c85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63325f-0b06-40b8-875f-4d2d1bafd7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55dc57-c44e-4aab-8007-f1385ef7c85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de la indicació per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DD1C39-DA31-4923-8E81-A0035FD2D3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63325f-0b06-40b8-875f-4d2d1bafd7c4"/>
    <ds:schemaRef ds:uri="4855dc57-c44e-4aab-8007-f1385ef7c8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CA794C-DC11-4B13-BFE1-C546F9B66231}">
  <ds:schemaRefs>
    <ds:schemaRef ds:uri="http://schemas.microsoft.com/office/2006/documentManagement/types"/>
    <ds:schemaRef ds:uri="4855dc57-c44e-4aab-8007-f1385ef7c85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da63325f-0b06-40b8-875f-4d2d1bafd7c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40A9D32-5B49-45E1-9E6D-2E26E9AA09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2089</TotalTime>
  <Words>2685</Words>
  <Application>Microsoft Office PowerPoint</Application>
  <PresentationFormat>Presentación en pantalla (4:3)</PresentationFormat>
  <Paragraphs>597</Paragraphs>
  <Slides>31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8" baseType="lpstr">
      <vt:lpstr>Arial</vt:lpstr>
      <vt:lpstr>Arial Narrow</vt:lpstr>
      <vt:lpstr>Calibri</vt:lpstr>
      <vt:lpstr>Open Sans</vt:lpstr>
      <vt:lpstr>Wingdings</vt:lpstr>
      <vt:lpstr>Wingdings 2</vt:lpstr>
      <vt:lpstr>Tema de l'Office</vt:lpstr>
      <vt:lpstr>Mejora e innovación en las administraciones públicas catalanas: la Escuela de Administración Pública de Catalunya</vt:lpstr>
      <vt:lpstr>Presentación de PowerPoint</vt:lpstr>
      <vt:lpstr>Teoría del cambio para transformar la Administración </vt:lpstr>
      <vt:lpstr>Gobernanza pública. Grupos objetivo</vt:lpstr>
      <vt:lpstr>Gobernanza pública. Apoyo a la cadena de valor</vt:lpstr>
      <vt:lpstr>Un modelo transversal para los servidores públicos</vt:lpstr>
      <vt:lpstr>(co)Diseño de políticas públicas</vt:lpstr>
      <vt:lpstr>(co)Diseño de políticas públicas para la transformación</vt:lpstr>
      <vt:lpstr>Gobierno e innovación abierta</vt:lpstr>
      <vt:lpstr>Presentación de PowerPoint</vt:lpstr>
      <vt:lpstr>Visión y Misión</vt:lpstr>
      <vt:lpstr>Teoría del cambio Ecosistema de Gestión Pública (simp.)</vt:lpstr>
      <vt:lpstr>Teoría del cambio Ecosistema de Gestión Pública (simp.)</vt:lpstr>
      <vt:lpstr>Teoría del cambio: del Ecosistema a la Escuela (simp)</vt:lpstr>
      <vt:lpstr>Teoría del cambio de la EAPC (simplificada)</vt:lpstr>
      <vt:lpstr>Presentación de PowerPoint</vt:lpstr>
      <vt:lpstr>Corto plazo</vt:lpstr>
      <vt:lpstr>Medio plazo</vt:lpstr>
      <vt:lpstr>Largo plazo</vt:lpstr>
      <vt:lpstr>Presentación de PowerPoint</vt:lpstr>
      <vt:lpstr>Plan de Gobierno 2021-2025</vt:lpstr>
      <vt:lpstr>Plan de Gobierno 2021-2025</vt:lpstr>
      <vt:lpstr>Plan de Gobierno 2021-2025</vt:lpstr>
      <vt:lpstr>Públicos objetivos</vt:lpstr>
      <vt:lpstr>Dispositivos clave: ejes estratégicos</vt:lpstr>
      <vt:lpstr>Dispositivos clave</vt:lpstr>
      <vt:lpstr>Dispositivos clave</vt:lpstr>
      <vt:lpstr>Dispositivos clave</vt:lpstr>
      <vt:lpstr>Cadenas clave y de apoyo</vt:lpstr>
      <vt:lpstr>Bibliografía complementaria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Mejora e innovación en las administraciones públicas catalanas: la Escuela de Administración Pública de Catalunya</dc:title>
  <dc:creator>.;ismael.pena@gencat.cat</dc:creator>
  <cp:keywords>transformación de la administración, administración pública, eapc, generalitat de catalunya</cp:keywords>
  <cp:lastModifiedBy>Peña Lopez, Ismael</cp:lastModifiedBy>
  <cp:revision>245</cp:revision>
  <cp:lastPrinted>2020-02-02T17:55:01Z</cp:lastPrinted>
  <dcterms:created xsi:type="dcterms:W3CDTF">2011-04-15T10:08:09Z</dcterms:created>
  <dcterms:modified xsi:type="dcterms:W3CDTF">2022-02-06T11:14:05Z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0x010100F8322D4AB943714D9382C8BD26F1A5D3</vt:lpwstr>
  </property>
</Properties>
</file>